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23" r:id="rId3"/>
    <p:sldId id="258" r:id="rId4"/>
    <p:sldId id="259" r:id="rId5"/>
    <p:sldId id="263" r:id="rId6"/>
    <p:sldId id="264" r:id="rId7"/>
    <p:sldId id="300" r:id="rId8"/>
    <p:sldId id="265" r:id="rId9"/>
    <p:sldId id="261" r:id="rId10"/>
    <p:sldId id="301" r:id="rId11"/>
    <p:sldId id="318" r:id="rId12"/>
    <p:sldId id="319" r:id="rId13"/>
    <p:sldId id="320" r:id="rId14"/>
    <p:sldId id="321" r:id="rId15"/>
    <p:sldId id="322" r:id="rId16"/>
    <p:sldId id="262" r:id="rId17"/>
    <p:sldId id="302" r:id="rId18"/>
    <p:sldId id="303" r:id="rId19"/>
    <p:sldId id="304" r:id="rId20"/>
    <p:sldId id="305" r:id="rId21"/>
    <p:sldId id="307" r:id="rId22"/>
    <p:sldId id="308" r:id="rId23"/>
    <p:sldId id="306" r:id="rId24"/>
    <p:sldId id="309" r:id="rId25"/>
    <p:sldId id="311" r:id="rId26"/>
    <p:sldId id="312" r:id="rId27"/>
    <p:sldId id="310" r:id="rId28"/>
    <p:sldId id="324" r:id="rId29"/>
    <p:sldId id="325" r:id="rId30"/>
  </p:sldIdLst>
  <p:sldSz cx="12192000" cy="6858000"/>
  <p:notesSz cx="6858000" cy="9144000"/>
  <p:defaultTextStyle>
    <a:defPPr>
      <a:defRPr lang="fa-I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632" autoAdjust="0"/>
    <p:restoredTop sz="94660"/>
  </p:normalViewPr>
  <p:slideViewPr>
    <p:cSldViewPr snapToGrid="0">
      <p:cViewPr varScale="1">
        <p:scale>
          <a:sx n="65" d="100"/>
          <a:sy n="65" d="100"/>
        </p:scale>
        <p:origin x="66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2-23T07:51:10.757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5739 2156 1470 0,'0'0'277'15,"0"0"12"-15,0 0-97 16,0 0-56-16,0 0-61 0,-33-16 1 15,10 1-9-15,23 15-28 16,-28-23 12-16,5-2-47 0,7 0 13 16,4-10-15-16,18-13 0 15,11-15-7-15,17-3 12 0,5 2-3 16,6 7-4-16,-6 16-21 16,-5 13 18-16,0 12 13 15,-6 16-1-15,0 12 8 0,-11 20 29 16,0 12 12-16,-11 10-9 15,-6 3-1-15,-6 0 21 16,-11-3 1-16,6-6 8 0,-6-4 20 16,-11-6-11-16,0-6-8 15,-12-7-6-15,7-6-14 0,-7-6-4 16,1-4 14-16,5-6 9 16,0-6-12-16,6-10-16 15,-6-6-27-15,17-12-15 0,-5-17-3 16,5-15-1-16,11-29 2 15,-5-19-2-15,11-15 0 0,0-1-9 16,11 0-3-16,-11 16 24 16,0 13-26-16,-11 22 7 0,5 13-1 15,-11 12-32-15,1 13-92 16,16 38-89-16,-34-31-91 16,34 31-150-16,-45-16-227 15,11 13-136-15</inkml:trace>
  <inkml:trace contextRef="#ctx0" brushRef="#br0" timeOffset="229">6370 408 1616 0,'0'0'280'0,"0"0"46"15,-56 29-31-15,0 15-61 0,-6 16-79 16,0 19-71-16,5 7-39 16,1 3-15-16,0 6-12 0,5-7-18 15,17 1-26-15,-5-4-214 16,11 4-197-16,-17-7-300 16</inkml:trace>
  <inkml:trace contextRef="#ctx0" brushRef="#br0" timeOffset="624">5193 1982 1772 0,'0'0'234'15,"0"0"-2"-15,0 0-34 16,0 0 37-16,-34 19-60 0,34-19-47 15,-22 25 6-15,22-25 9 16,0 0-13-16,-28 42-30 0,28-42-16 16,-34 34-35-16,0-8-9 15,0-10-3-15,34-16-14 16,-51 19 3-16,18-13 21 0,33-6-1 16,-40-3-13-16,40 3-14 15,-34-32-15-15,6-9-2 0,6-16 9 16,5-22-11-16,-6-19 0 15,6-16 0-15,6-13-5 16,6 3 10-16,-1 14-12 0,0 8 7 16,1 23-6-16,-1 16 15 15,0 15-7-15,6 13-16 0,0 35-9 16,0 0-131-16,0 0-136 16,0 0-188-16,0 0-330 15,0 0-165-15</inkml:trace>
  <inkml:trace contextRef="#ctx0" brushRef="#br0" timeOffset="813">4923 1276 2037 0,'39'13'337'15,"-39"-13"46"-15,0 0-51 16,0 0-132-16,0 0-83 0,0 0-69 15,0 0-18-15,0 0-36 16,0 0-183-16,0 0-290 16,0 0-446-16</inkml:trace>
  <inkml:trace contextRef="#ctx0" brushRef="#br0" timeOffset="1216">4219 1152 2286 0,'0'0'265'16,"-17"-28"-35"-16,17 28-60 0,0 0-50 16,0 0 23-16,0 0-36 15,17 47-45-15,5 17-15 16,1 18-14-16,5 10 10 0,-6 16 10 15,-5 12-28-15,0 0-9 16,-11 7-1-16,-12 0-22 0,-5-10 16 16,-6-3-9-16,-11-13 9 15,0-19-12-15,-12-12 12 0,1-13-9 16,-6-16 7-16,-6-12-7 16,-5-20 10-16,11-9-3 15,-6-19-15-15,0-16 19 0,12-12-19 16,-1-20 12-16,12-18-8 15,17-16 4-15,5-4 11 16,18 1-15-16,10-1-3 0,6 10 0 16,12 10-69-16,-6 15-167 15,-1 16-241-15,-10 10-296 0,-6 12-172 16</inkml:trace>
  <inkml:trace contextRef="#ctx0" brushRef="#br0" timeOffset="1776">2720 1754 2270 0,'0'0'250'0,"0"38"-16"15,12-3-68-15,5 0-49 16,-1-4-40-16,-4 4-37 0,-7 3-16 15,-5-6-8-15,0-32 11 16,-5 41-27-16,5-41 18 0,-28 38-27 16,28-38 19-16,-34 22-6 15,34-22 0-15,-40 3-15 16,40-3 11-16,-39-31-4 0,11-14 6 16,5-18-9-16,6-10 7 15,6 0-6-15,5 13 13 16,1 10-17-16,5 12 15 0,0 38-22 15,0 0 24-15,0 0-7 16,0 0 0-16,-34 66 6 0,11 4-10 16,1-4 10-16,-1-2-13 15,1-4 24-15,-1-3-17 0,1-10 10 16,5-9-21-16,-11-6 21 16,11-7-10-16,17-25 7 15,-34 19-13-15,0-12 6 16,6-14 0-16,-6-12-6 0,6-9 17 15,0-1-18-15,5 4 22 16,23 25-9-16,-28-25 19 0,28 25 4 16,0 0 57-16,-39 9 46 15,-1 20-27-15,-5 12-23 0,-5 13-47 16,-1 3-2-16,0 6-27 16,-5 0 1-16,0 1-11 0,5-1-24 15,0-12-209-15,1-7-191 16,10-6-332-16,12-19-341 15</inkml:trace>
  <inkml:trace contextRef="#ctx0" brushRef="#br0" timeOffset="1985">3199 643 2738 0,'73'-32'205'0,"12"7"-67"16,-1-4-52-16,12 7-46 15,0-3-25-15,0 6-15 0,-6-4-146 16,-6 8-225-16,-16-4-324 16,-6-4-242-16</inkml:trace>
  <inkml:trace contextRef="#ctx0" brushRef="#br0" timeOffset="2328">3329 0 2108 0,'-62'72'278'0,"0"1"3"0,-6 3-26 16,-5 0-109-16,-6 0-44 15,-5 4-59-15,-1-8-28 0,-5 1-11 16,11-13 13-16,0-6-23 16,12-16 20-16,16-9-20 15,6-13 17-15,11-16-20 0,34 0 9 16,-39-57-13-16,11 0 13 16,11 6 0-16,5 10 6 0,7 6-13 15,5 35 24-15,0 0-17 16,0 0 19-16,0 0-15 15,-40 25 6-15,1 16-17 16,-1 16 20-16,1 13-25 0,0 3-84 16,-6 0-275-16,-12 6-300 15,7-3-257-15</inkml:trace>
  <inkml:trace contextRef="#ctx0" brushRef="#br0" timeOffset="2561">1397 1007 2172 0,'0'0'199'16,"0"0"93"-16,0 0 36 16,-6 54-67-16,0 12-89 15,1 10-77-15,-1 13-44 0,1 6-27 16,-1 9-20-16,0-2 3 15,-5-1-77-15,-6-6-224 0,0-10-197 16,-5-12-267-16,-1-16-97 16</inkml:trace>
  <inkml:trace contextRef="#ctx0" brushRef="#br0" timeOffset="3360">912 1789 1703 0,'0'0'235'0,"0"0"-64"15,0 0 94-15,0 0-80 0,0 0-71 16,17 35-59-16,6 3-31 16,-6-7-5-16,-6 4 11 0,-5-6-19 15,5-1-2-15,-11-28-20 16,5 29 11-16,-5-29 6 0,0 0 6 15,0 0-16 1,0 0 4-16,0 0-10 0,0 0 3 16,0 0 16-16,0-38-7 15,-5 6 11-15,-1 10-13 0,6 22 0 16,0 0-11-16,0 0 11 16,-39-13 9-16,11 16-9 0,-6 10 8 15,11-3 3-15,23-10-9 16,-28 25-2-16,28-25 0 15,0 0 3-15,-28 25 8 0,28-25-17 16,0 0 12-16,-6 29-22 16,6-29 18-16,0 0 12 15,0 0 3-15,0 0-15 0,23 22 3 16,-23-22-13-16,34-6 12 16,-34 6 0-16,28-29 5 0,-6 1 0 15,-10-1-17-15,4 4-5 16,-10-1 22-16,-6 26 3 15,6-28-7-15,-6 28 1 0,0 0-10 16,0 0-5-16,11-25 16 16,-11 25 7-16,0 0 7 0,0 0-6 15,0 0 4-15,0 0-23 16,-34 9 10-16,0 10 1 0,-5 6-7 16,0 4 13-1,-6 3 0-15,5 9 4 0,-5 3 25 16,0 4 17-16,11 5-7 15,0-2-11-15,6 0 2 0,0-1-4 16,11 4-5-16,0 0 1 16,0-3 24-16,0 3 8 0,1-7-16 15,-7 1-4-15,1-4-10 16,-7-3-11-16,-4-9-10 16,-1-4-5-16,-6-12 8 0,1-10 7 15,-6-15 4-15,5-16-3 16,-5-20-5-16,6-15-8 15,11-16-11-15,11-13 5 0,22-6-8 16,12-3-3-16,23-6 3 16,11 6 6-16,10 3 0 0,7 9-6 15,-6 10-5-15,6 13-3 16,-6 9-194-16,-12 16-268 16,-5 6-478-16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12T04:43:25.965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280 0 891 0,'0'0'364'16,"0"0"-47"-16,0 0-26 15,0 0-54-15,0 0-17 0,0 0-20 16,0 0-8-16,40 10-16 15,11-4-24-15,12 1-2 16,22-1-36-16,12-3-15 0,6 7-26 16,11 0-11-16,6-1-8 15,11 4-20-15,6 0-6 0,-5 0-7 16,-7 3-7-16,1 0-1 16,-18 0-11-16,-5-3-2 0,-18-4 3 15,-16 1 7-15,-6-4-4 16,-12-2-6-16,-5-1 0 15,-6 0 0-15,-12-3-4 0,6 0 1 16,-5 0 3-16,-1 0-3 16,-5-3 7-16,-23 3 3 0,29-3 0 15,-29 3-7-15,0 0 0 16,28-4 3-16,-28 4 2 0,0 0-8 16,0 0 3-16,0 0-3 15,0 0 6-15,0 0 1 16,0 0-4-16,0 0-5 0,0 0-31 15,0 0-69-15,0 0-64 16,0 0-105-16,0 0-111 0,0 0-155 16,0 0-136-16,0 0 80 15</inkml:trace>
  <inkml:trace contextRef="#ctx0" brushRef="#br0" timeOffset="552">69 469 447 0,'0'0'146'0,"-40"-13"21"16,40 13 73-16,0 0-1 15,0 0-24-15,0 0-11 0,0 0-26 16,0 0-35-16,0 0-17 16,0 0-24-16,-29-19-6 0,29 19 4 15,0 0-3-15,0 0 25 16,0 0 18-16,51 3 17 0,18 3 13 15,34 4-7-15,16 3-20 16,24 0-5-16,5 3-13 16,7 0-5-16,-1-4-8 0,-12 4 0 15,7 1-16-15,-18-5-17 16,-6 1-9-16,-5 0-7 16,-11-3 3-16,-12 2-9 0,-6-5 5 15,-11 3-15-15,-6-4 8 16,-11-3-12-16,-6 0-18 0,-11 1 1 15,-12-1-13-15,-34-3-4 16,34 0-4-16,-34 0 3 0,0 0-1 16,0 0-7-16,0 0-6 15,34 3-13-15,-34-3-96 0,0 0-105 16,0 0-105-16,0 0-79 16,0 0-140-16,0 0-298 0,0 0-143 15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12T04:49:20.802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2687 953 2313 0,'-13'-29'317'0,"13"29"-37"0,0 0-58 15,0 0-47-15,0 0-61 16,0 0-32-16,0 0-22 0,0 0-19 16,0 0-13-16,0 0-4 15,0 0 2-15,0 0 79 16,0 0 9-16,-13 48 20 15,6 2 20-15,14 5-16 0,6 3-6 16,-7 8 3-16,14-1-11 16,-1 4-21-16,1 1-5 0,5-5-57 15,1 8-9-15,0-4-15 16,7-3 7-16,-1-5-21 16,0-6 0-16,-32-55-69 0,39 62-174 15,-6-18-131-15,-33-44-56 16,0 0-35-16,0 0-151 0,19 43-283 15,-19-43-23-15</inkml:trace>
  <inkml:trace contextRef="#ctx0" brushRef="#br0" timeOffset="1465">1800 1066 1108 0,'0'0'328'16,"0"0"22"-16,0 0-86 15,0 0-52-15,0 0-22 0,0 0-38 16,0 0-27-16,0 0-3 16,0 0-34-16,0 0 42 0,0 0-7 15,0 0-18-15,0 0-38 16,45 0 6-16,-45 0-6 16,46 26 10-16,-14-1-17 0,-32-25 5 15,45 51-12-15,1-4 17 16,-8 1 16-16,8-1 10 0,-1 4-31 15,0 4 3-15,-45-55-35 16,59 69-6-16,-8-15-14 16,-12-3-1-16,-39-51-12 15,39 62 15-15,-39-62-15 0,32 51 8 16,-32-51 2-16,0 0-10 16,0 0 0-16,0 0-6 0,0 0 11 15,13 51-14-15,-13-51 12 16,0 0-10-16,0 0 3 0,0 0-15 15,-64 51-18-15,12-26-8 16,-13-10-12-16,0-4 24 16,-6-7-13-16,0-1 19 0,-13-6 0 15,6-1-4-15,0-7 7 16,7 4-13-16,0-8 6 16,6-7-19-16,1-3 18 0,5-8-12 15,8 4 18-15,-1-4 3 16,52 33 11-16,-52-43 7 15,52 43 5-15,-45-44 0 0,45 44 0 16,0 0 0-16,0 0-3 16,-46-44 6-16,46 44-3 0,0 0-3 15,0 0-7-15,0 0 1 16,0 0 4-16,0 0 12 0,0 0 3 16,0 0 4-16,0 0-1 15,0 0 12-15,13 55-8 16,-13-55-10-16,20 51 13 15,-20-51-5-15,19 47 0 0,-19-47 6 16,0 0-6-16,0 0 9 16,7 44-19-16,-7-44 13 15,0 0-21-15,0 0 3 0,-65 40-13 16,7-18-18-16,6-15-20 16,0-3-12-16,0-12 2 0,7-3-13 15,45 11 13-15,-52-32 14 16,52 32 19-16,-52-44 7 0,52 44 2 15,0 0 15 1,-38-44-7-16,38 44 21 0,0 0-23 16,0 0 15-16,0 0-14 15,0 0 8-15,0 0 9 0,0 0-5 16,0 0 4-16,0 0-2 16,0 0 22-16,0 0 1 0,0 0 28 15,0 0-14-15,0 0 16 16,-7 44-23-16,7-44-6 15,-32 44-7-15,32-44-16 0,-52 40 9 16,52-40-16-16,-58 32 18 16,58-32-14-16,-46 19-5 0,46-19-1 15,0 0-25-15,-45-4-6 16,45 4-33-16,0 0 1 16,-32-55 2-16,19 12 28 15,13 43 20-15,-7-55 12 0,7 55 1 16,0 0-8-16,-6-40 14 15,6 40-7-15,0 0 4 0,0 0 0 16,0 0 12-16,0 0-4 16,0 0 3-16,0 0-13 0,0 0 16 15,0 0-19-15,6 47 13 16,-6-47-5-16,0 0 7 16,7 48 2-16,-7-48-6 15,0 0 21-15,-20 51-20 0,20-51 6 16,-45 40-6-16,45-40 12 15,-65 40 0-15,13-15 6 16,52-25 10-16,-51 15-12 0,51-15 19 16,-46 11-6-16,46-11-6 15,0 0 1-15,-45-11-9 0,45 11 3 16,0 0-15-16,-45-66 8 16,19 8-15-16,13-4 13 0,6 0-13 15,7-7-8-15,0-4 8 16,0 4-10-16,0 7 16 15,0 4-2-15,-6 7-10 16,0 4 14-16,-1 7-14 0,-6 3 3 16,13 37 3-16,-13-47-13 15,13 47-18-15,-32-44-50 0,32 44-10 16,-33-32-29-16,33 32-61 16,0 0-122-16,0 0-240 15,0 0-273-15</inkml:trace>
  <inkml:trace contextRef="#ctx0" brushRef="#br0" timeOffset="1988">3638 0 843 0,'0'0'282'0,"-38"22"13"16,12-1-34-16,-13 1-30 0,0 4 4 15,-19 10 28-15,-14 4-16 16,-18 11-40-16,-20 4-60 0,-13 7-26 15,-13 3-22-15,-13 4-41 16,-6 4-27-16,-1-4-8 16,7 0-12-16,13-3-5 15,7-12 3-15,12 1-15 0,20-11 12 16,13-8-12-16,13-7-66 16,19-7-43-16,7-7-91 0,45-15-70 15,0 0-108-15,-45 21-162 16,45-21-7-16,0 0 65 0</inkml:trace>
  <inkml:trace contextRef="#ctx0" brushRef="#br0" timeOffset="3168">1360 1190 363 0,'-7'-33'87'16,"7"33"-9"-16,0 0 32 15,0 0-37-15,0 0 30 16,0 0-11-16,0 0-9 0,0 0 34 16,0 0-52-16,0 0 27 15,0 0-5-15,-6-36 39 0,6 36-18 16,0 0-23-16,0 0 50 16,0 0 11-16,0 0 19 15,0 0 3-15,0 0-10 16,0 0-28-16,0 0-35 0,0 0-27 15,0 0-8-15,0 0-16 16,0 0 6-16,0 0-13 16,0 0-12-16,0 0 1 0,0 0-5 15,0 0 8-15,0 0-11 16,0 0-7-16,0 0 0 0,0 0 0 16,0 0 86-16,0 0-4 15,0 0-26-15,39 32-4 0,-39-32-10 16,45 48 4-1,-6-5-2-15,0 1-9 0,0-7-9 16,-39-37-5-16,51 61 10 16,-12-6-2-16,-6-11-11 0,-33-44-2 15,38 51-15-15,-38-51-2 16,33 43 3-16,-33-43-4 16,26 44 4-16,-26-44-13 0,0 0 2 15,25 47-2-15,-25-47 2 16,0 0 1-16,33 51 5 0,-33-51-2 15,19 44-6-15,-19-44 8 16,0 0-8-16,26 44 0 16,-26-44 2-16,0 0-7 0,0 0 5 15,0 0 0-15,0 0 2 16,0 0 2-16,0 0 2 16,0 0 11-16,0 0-10 15,0 0 4-15,0 0-11 0,0 0 0 16,0 0 0-16,0 0-3 15,0 0-1-15,0 0-22 0,0 0-68 16,0 0-87-16,0 0-112 16,0 0-177-16,0 0-357 0,0 0-158 15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2-23T07:11:21.560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1014 469 938 0,'0'0'196'16,"0"0"46"-16,0 0-42 15,-11 6-38-15,-12 17-21 0,1 15-4 16,-6 9-38-16,5 7-33 16,6 3-4-16,12 0-5 0,10 0 25 15,12-3 39-15,17-7-25 16,11-5-22-16,11-14-18 0,17-9-24 16,6-9-2-16,0-14-5 15,-6-11-8-15,-5-14 1 0,-12-15-10 16,-11-13 10-16,-5-19-14 15,-18-13-1-15,-5-16-3 0,-17-5 0 16,-17-4 11-16,0 9 41 16,-22 13-19-16,-6 19-1 0,-6 20-22 15,-16 21-3-15,-7 22 7 16,-4 20-9-16,-1 18-10 16,6 7 5-16,11 6 0 0,11 1 0 15,23 5 7-15,5-3-7 16,12 1-3-16,17-4 13 0,5 0-21 15,17-9-150-15,6-1-172 16,11-8-250-16,11-4-115 0</inkml:trace>
  <inkml:trace contextRef="#ctx0" brushRef="#br0" timeOffset="276">1606 716 1392 0,'-12'35'254'0,"-5"3"29"16,6 0 44-16,5 10-34 0,6 9-35 16,6 6-35-16,17 7-42 15,16 6-36-15,12-4-22 0,11 1 1 16,11 0-45-16,11 0-15 16,1-7-28-16,-1-5-9 0,1-1-12 15,-1-13-15-15,-10 4 4 16,-12 6-9-16,-12-13 9 15,7-6 1-15,-18-9-10 0,-5-1 5 16,-6-6-84-16,-28-22-80 0,0 0-108 16,0 0-132-16,0 0-256 15,0 0-175-15</inkml:trace>
  <inkml:trace contextRef="#ctx0" brushRef="#br0" timeOffset="575">1200 979 1686 0,'0'0'155'0,"0"0"86"0,-34-28 101 16,34 28-4-16,-28 3-53 15,28-3-26-15,-34 41-53 0,0 13-15 16,-5 9-28-16,-6 10 17 0,-11 3-40 15,-6 6-1-15,-12 4-22 16,-10-4-55-16,-6 4-19 0,0-4-3 16,0-6-31-16,-1 0 8 15,13-3-12-15,4-10 8 0,12-3-83 16,6-15-157-16,17-4-91 16,39-41-78-16,-40 38-76 0,40-38-245 15,0 0-83-15</inkml:trace>
  <inkml:trace contextRef="#ctx0" brushRef="#br0" timeOffset="840">1515 1783 2057 0,'0'0'400'0,"29"35"-36"0,-7 0-60 15,-11 3-58-15,18 6-71 0,-1 7-29 16,11 0-42-16,1 6-31 16,21 3-9-16,7-3-33 0,11 0-7 15,5-3-20-15,1-4 11 0,5-2-18 16,-5-4-5-16,-7-3-90 16,-10-6-72-16,-12-3-50 0,-5-4-82 15,-12-9-181-15,-5-6-256 16,-6-10-85-16</inkml:trace>
  <inkml:trace contextRef="#ctx0" brushRef="#br0" timeOffset="1076">1651 2087 2040 0,'0'0'344'15,"-40"7"28"-15,40-7-27 0,-34 38-70 16,-5 3-61-16,5 13-65 0,-5 15-29 16,-6 11-20-16,-17 15-14 15,-12 9-33-15,1 10-28 16,-23 6-19-16,-5 1-41 0,0-1-151 0,-18 0-116 16,18-6-188-16,-6 0-318 15,0-9-229-15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12T04:51:03.624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4687 1587 612 0,'0'0'187'16,"0"0"73"-16,0 0-2 0,0 0-42 15,0 0-27-15,0 0-12 16,0 0-16-16,0 0-17 16,0 0-34-16,0 0-41 0,0 0-28 15,0 0-22-15,0 0-19 16,0 0-19-16,0 0 34 0,0 0-25 15,0 0 21-15,0 0-21 16,45 26 21-16,7 3-2 16,-1 4 18-16,14 7-7 15,0-4 1-15,0 1 10 16,-1 3-9-16,-5 0-16 0,-1-4 4 16,-13-3-5-16,-6-4 2 15,-39-29 5-15,45 36-1 0,-45-36-3 16,0 0-1-16,0 0-3 15,0 0-4-15,20 37 0 16,-20-37 10-16,0 0-5 0,-39 33 3 16,-6-12 1-16,-1-10-14 15,-12-3 1-15,6-8-8 0,7-8-29 16,-7-10-19-16,0-4-14 16,7-7-14-16,0-11 5 15,6-4-11-15,7-7 18 16,6-3 17-16,13 3 23 15,0 4 19-15,6 7 14 0,7 40 3 16,7-44-21-16,-7 44 31 16,0-37-14-16,0 37 13 0,0 0-9 15,0 0-3-15,0 0 8 16,0 0-5-16,0 0 3 16,0 0 7-16,0 0 16 0,0 0 51 15,0 0-8-15,0 0-24 16,0 0-16-16,0 0-19 15,-52-3-17-15,-6 14 4 0,-7 7 3 16,7 7 0-16,6 1-6 16,7 3 6-16,6-3-8 15,39-26-14-15,0 0 18 0,-33 43 4 16,33-43-5-16,7 40-8 16,-7-40 13-16,65 40 0 15,-1-11-6-15,1-7 6 0,6-4 0 16,-6-3 8-16,-7 0-18 15,-12-8 10-15,-46-7 0 16,38 11 0-16,-38-11 9 0,0 0 5 16,0 0-14-16,0 0 7 15,0 0-12-15,-51 25 5 0,-21-3-6 16,-5-4 3 0,-1-3 7-16,-6-4 6 0,-7 3 17 15,7-3-8-15,-6-4-26 16,5 1 14-16,1-8-7 0,7-4 0 15,5-3 4-15,14 0-4 16,6-12-28-16,13-2-21 16,39 21-14-16,-38-37 8 0,38 37 0 15,-20-44 20-15,20 44-3 16,-6-43 21-16,6 43 12 0,19-37-17 16,-19 37 27-16,45-21-5 15,-6 6 10-15,0 11-10 16,6 12 0-16,-6 3 9 15,0 7 36-15,-39-18 30 16,45 40 26-16,-6 0-7 0,-6 0 3 16,-7 4 21-16,-7 3 1 15,-6 4 3-15,-7 0 2 0,-6 0-8 16,-6 3-13-16,-13 1-26 16,-14-4-17-16,-6 3-9 15,-6-6-16-15,-13-1-19 0,-1-3 3 16,-12-8-1-16,7-7 9 15,-8-3-15-15,14-8 14 16,-7-11-1-16,7-7 2 16,6-11-11-16,1-14-6 0,51 25-22 15,-59-73-51-15,20-3-78 16,14-5-114-16,5-6-215 0,7-11-367 16</inkml:trace>
  <inkml:trace contextRef="#ctx0" brushRef="#br0" timeOffset="965">3256 1023 598 0,'0'0'188'0,"0"0"75"0,0 0-34 15,0 0-44-15,0 0-34 16,0 0-30-16,6-47-45 16,-6 47-28-16,0 0-43 0,0 0-5 15,0 0 89-15,0 0 5 16,0 0 19-16,0 0-55 0,0 0-3 16,39 51-18-16,-39-51 15 15,33 47-18-15,-33-47 10 16,13 51 16-16,-20-14-18 0,7-37-17 15,-32 40-12-15,-7-8-13 16,0-6-8-16,39-26 13 16,-52 14-8-16,13-6 7 15,39-8 1-15,-38-15 2 0,38 15-16 16,0 0 6-16,-39-43-6 16,39 43-11-16,-13-37 24 15,13 37 0-15,0 0 0 0,0 0-9 16,0 0 2-16,0 0 3 15,0 0 0-15,0 0 0 0,0 0 0 16,39 22 13-16,-39-22-4 16,0 0 8-16,19 47-1 15,-25-10-2-15,6-37-24 0,-46 51 1 16,1-15 12-16,-13-11 3 16,6-6 4-16,-6-8-7 15,12-8 5-15,1-10-11 16,6-8-11-16,39 15 9 0,-39-36 2 15,39 36 13-15,-25-40 7 16,25 40 17-16,0 0-19 16,-7-33-5-16,7 33-21 0,0 0 2 15,0 0 4-15,45-7-1 16,1 18 26-16,-7 3 12 0,-7 12-12 16,-32-26 3-16,52 54 5 15,-20 1-6-15,0 0 5 16,-12 7 20-16,-1-1 6 15,-6 5 11-15,-13-1 29 0,-6 8-10 16,-14 0-8-16,-6-4 11 16,-19-3-11-16,-13 3-4 15,-13-4-7-15,-14-3-13 0,-18 0 11 16,-20-7 30-16,0-8-10 16,-7-7 0-16,-12-11-26 0,0-14-31 15,-7-15 2-15,-13-11-15 16,-6-15-12-16,-7-17 9 15,0-16-64-15,-6-24-110 0,-13-23-77 16,-1-29-80 0,8-25-114-16,18-11-218 0,27-11-144 15</inkml:trace>
  <inkml:trace contextRef="#ctx0" brushRef="#br0" timeOffset="1408">2123 426 1221 0,'0'0'330'0,"0"0"-14"0,0 0-42 16,20-36-74-16,-14 3-61 15,1 1-34-15,-1-8-49 16,7-8-19-16,13-3-35 15,0 8 5-15,6-1-7 0,-6 11 11 16,6 4-15-16,7 11-3 16,0 3 9-16,0 12-9 0,0 10 24 15,0 8-8-15,-14 14 5 16,-5 14 3-16,-14 1 16 0,-6 11-28 16,-13-1 15-16,-19 4-97 15,-13 1-258-15,-7-1-323 16,-13-4-107-16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12T04:51:07.141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214 0 619 0,'0'0'103'0,"0"0"6"16,-39-25 32-16,39 25-80 15,0 0-31-15,0 0 23 16,-32 51 94-16,13 22 6 0,-1 14 37 16,7 15-34-16,-6 7 17 15,12 7-48-15,-6-6-23 0,0-1-23 16,7-11-23-16,-7-7-48 15,7-4 9-15,-1-14-17 16,1-11 26-16,6-11 25 0,0-51 24 16,38 51 13-16,21-15-15 15,25-21-19-15,26-15-21 16,26-11-7-16,19-7-21 16,20 0-9-16,19-4-4 0,7 7 30 15,6 8-37-15,7 11 18 16,-1 7-12-16,20 10 5 15,7 5-1-15,-7 10 13 0,-13 4 5 16,-6 11-13-16,-20 0 0 16,-13 11 7-16,-26 4 6 0,-6 6-9 15,-26 12-10-15,-19 3 21 16,-14 15 10-16,-18 7 21 16,-21 4 1-16,-12 7-2 0,-13 4 32 15,-13-4-7 1,-13 4-15-16,-13-8-11 0,-6 1-20 15,-1-8-4-15,-12-7-7 16,6-7 17-16,-6-15-6 0,6-15-12 16,0-7-9-16,26-58 5 15,-26 55 3-15,26-55 7 16,0 0 1-16,0 0 19 0,0 0 27 16,0 0-29-16,0 0-10 15,0 0-7-15,0 0-12 0,0 0 1 16,0 0-8-16,0 0-9 15,0 0 0-15,-19-51-3 16,19 51-1-16,-26-55 1 16,0 15 7-16,26 40-4 15,-33-47 0-15,33 47-2 0,-38-44 4 16,38 44-7-16,0 0-2 16,-52-47-7-16,52 47-7 0,-58-44-2 15,58 44-13-15,-52-43 18 16,52 43-2-16,-52-37 19 15,52 37 10-15,0 0-9 0,-45-36 4 16,45 36 8-16,0 0-3 16,-39-36 6-16,39 36 0 0,0 0-6 15,0 0-5 1,0 0-1-16,0 0 3 0,0 0 7 16,0 0-4-16,0 0 0 15,0 0 0-15,0 0-7 0,0 51 10 16,6 0-9-16,1-4 14 15,12 4 2-15,1 3 9 16,-1-3 4-16,-6 0-23 0,6-3 8 16,-6-1-8-16,0-3 5 15,-13-44 10-15,7 61-5 16,-7-17 4-16,0-44 3 0,-13 51-7 16,13-51-10-16,-13 47 4 15,13-47-12-15,0 0 12 16,0 0-2-16,0 0 5 15,0 0 28-15,0 0 16 0,0 0 0 16,0 0-38-16,0 0-8 16,0 0-1-16,0 0-11 0,52-54 3 15,-52 54 7-15,51-55-9 16,1 15-3-16,0 11 12 16,-52 29 0-16,78-29 0 0,-14 14-3 15,-5 8 6-15,-8 3-3 16,1 4-11-16,-6 4-2 15,-46-4 10-15,58 15 4 16,-13-4 1-16,-45-11 2 0,45 18-7 16,-45-18-7-16,0 0 4 15,39 25-6-15,-39-25 0 16,0 0 5-16,0 0-68 0,0 0-85 16,0 0-192-16,0 0-369 15,0 0-245-15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12T04:51:09.717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0 113 1392 0,'0'0'282'15,"0"0"-47"-15,0 0-67 16,13-37-13-16,26 15-16 15,19 8-22-15,26 7-38 0,13-1-40 16,-6 5-21-16,-7 3-18 16,-6-8 9-16,-27 5 10 0,-5-4-9 15,-46 7 0-15,32-4-22 16,-32 4-70-16,0 0 3 16,0 0-46-16,0 0 34 0,0 0 37 15,0 0 17-15,-52 4 16 16,0 6 21-16,7 5-14 15,6 3 6-15,39-18 5 16,-52 26 5-16,52-26 10 0,-45 32-19 16,45-32 23-16,-32 48-4 15,12-8 38-15,1 3 32 16,6 1 11-16,7 3-9 0,-1 8-46 16,1 7-4-16,6-4 3 15,-7 8-16-15,-6-1-7 0,7-3-18 16,-1 0-6-16,-6-4 15 15,7-7 6-15,-7-4-25 16,6-3-160-16,7-44-145 0,-13 44-140 16,13-44-27-16,-19 40 50 15</inkml:trace>
  <inkml:trace contextRef="#ctx0" brushRef="#br0" timeOffset="215">168 1070 915 0,'0'0'260'0,"-45"-7"-33"0,45 7-31 16,0 0-49-16,0 0-56 16,0 0-25-16,0 0-1 15,0 0 19-15,0 0 77 0,0 0 24 16,0 0-35-16,39 3-58 16,19-3-54-16,7 4-11 15,19-1-12-15,0-6 6 16,-6-4-25-16,-7-1-103 0,-6-3-184 15,-14-3-328-15,-5-4-145 16</inkml:trace>
  <inkml:trace contextRef="#ctx0" brushRef="#br0" timeOffset="812">1236 597 1369 0,'39'-40'327'0,"-39"40"34"16,0 0-111-16,0 0-114 0,0 0-64 16,0 0-33-1,0 0-11-15,-58 43-24 0,12 8 6 16,1 8-25-16,6-1 15 16,13 0-6-16,7 0 20 0,6-10 2 15,20-8 4-15,-7-40 14 16,45 43-26-16,0-17 7 15,13-15-3-15,1-19-1 0,5-6-15 16,-5-15 20-16,5-11-20 16,8-19-22-16,-8-10-6 15,1-11-3-15,-13-11-3 0,-7-7 15 16,-6-8 2-16,-7 8 16 16,-19 11 27-16,-13 10 3 15,-13 19-10-15,-13 14 0 16,-12 23-15-16,-27 17 9 0,-6 15-13 15,-1 14 0-15,1 15 9 16,13 4-15-16,6 11 16 0,13 3 19 16,26 7 11-16,20 8-27 15,12 0 10-15,20 3 3 16,13 1-2-16,6-1 25 0,13-3-2 16,1 4 29-16,-1-8-18 15,0 0 2-15,-13-7-17 16,-6-8 1-16,-13-3 12 15,-7-7 12-15,-19-4 10 0,-19-7 5 16,6-33-25-16,-39 47-22 16,-6-11-18-16,-7-6-1 15,0-1-13-15,0-11 4 0,0 4-9 16,7-8 5-16,6-6 3 16,39-8-21-16,0 0-104 0,0 0-129 15,-32 18-213-15,32-18-339 16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12T04:51:13.229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4335 0 309 0,'0'0'0'16,"0"0"-22"-16,0 0 40 15,0 0 51-15,0 0 82 0,-7 51-12 16,7-51-26-16,-6 62-12 16,-1 0-19-16,1-4-5 15,-7 4-24-15,0-4 34 0,-7 0-28 16,-5 1 89-16,-1-8-26 16,-7-4 10-16,33-47-20 0,-71 58-15 15,-13-14-21 1,-7-12-43-16,-19-10-1 0,-6-7-15 15,-14-8-17-15,-6-3 18 16,-6-11-21-16,-13-4-18 0,-14-11 18 16,-12-7 3-16,0-11 15 15,6-8-21-15,0 1 19 16,0 0-49-16,14-1 40 0,5 8-1 16,7 8-12-16,7 10 18 15,13 11-12-15,-1 18-9 16,14 4 12-16,-1 14-6 0,1 8 9 15,12 0 23-15,7 3 14 16,13 8 2-16,13 0-10 16,6 3 18-16,13 4 13 15,7 4 2-15,12-1 24 0,7 4-7 16,7 1-23-16,0-1 23 16,12 0-12-16,1 0 8 0,6 1-42 15,0-1-5-15,0-4-13 16,0 5-1-16,0-8-3 15,0 3-7-15,-7 1-12 0,7-4 5 16,-6 0 7-16,-1 0-3 16,7 0-4-16,0 0 7 15,0-1-4-15,0 5 4 0,0-4-14 16,0 0 11-16,0 0-7 0,0 0-18 16,7-4 21-1,-7 4 0-15,0-7 0 0,0-44-5 16,6 43 2-16,-6-43 3 15,0 37 8-15,0-37 7 0,0 0-1 16,0 0-3-16,0 0-3 16,0 0-4-16,0 0 0 0,0-33-4 15,-13-11 0-15,7-7-18 16,-1 1 5-16,-6-5 6 0,-6 4-18 16,12 0-6-16,-12 7 0 15,13 4 24-15,-14 4-11 16,7 0 6-16,-6 3 6 15,19 33 9-15,-26-33-7 0,26 33 10 16,-33-33-6-16,33 33 10 16,0 0-14-16,0 0-2 0,0 0 1 15,0 0 5-15,-32-3-11 16,32 3 11-16,-13 36-6 16,7 8 13-16,6 7 1 0,6 7-2 15,7 4 5-15,0 0 26 16,6-4-5-16,1 4-14 15,6-8-3-15,-7-3 2 0,7-7-4 16,-26-44 4-16,20 44-5 0,-20-44 5 16,0 0 5-1,0 0 51-15,19 40 29 0,-19-40 8 16,0 0-27-16,0 0-42 16,52-22-16-16,6-11-7 0,0-11-10 15,7-3-5-15,0-4-3 16,6 4 6-16,0 3-4 0,-6 8-2 15,0 3 0-15,-14 8 0 16,-5 6 0-16,-7 5 0 0,-39 14-60 16,45-11-131-16,-45 11-228 15,45 0-380-15,-45 0-75 16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12T04:51:14.112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977 441 1470 0,'20'-51'109'16,"-7"11"96"-16,-7 0 60 16,-6 7-2-16,-6 0-85 0,-7 0-86 15,-7 4-44-15,-18 4-28 16,-8 3 2-16,-18 0-22 0,-14 4-6 16,-6 3 12-16,0 4 7 15,-1-3-17-15,14 7 1 0,13-1 3 16,6 1-4-16,13 3 4 15,39 4 0-15,-32-3-7 0,32 3 2 16,0 0-5 0,0 0 4-16,0 0 1 0,0 0 1 15,-13 36-7-15,13 8 16 16,0 7-5-16,6 11-3 0,1 10 6 16,-14 8 7-16,1 8 13 15,-7 6 6-15,-6 1-11 0,-7 3-15 16,0-3 6-16,-7-8 6 15,8-3-7-15,-1-15 0 16,6-7-4-16,1-11 1 0,12-15-5 16,7-36 14-16,-13 37 36 15,13-37 16-15,0 0-15 16,0 0-7-16,-6 29 2 0,6-29-9 16,0 0 16-16,0 0-17 15,0 0-11-15,0 0-13 16,0 0 0-16,0 0-7 0,0 0-3 15,0 0-5-15,32 14 5 16,-32-14 4-16,0 0-4 0,0 0 1 16,0 0-3-16,0 0 0 15,0 0 0-15,0 0 0 0,0 0-5 16,33 8 5-16,-33-8-3 16,0 0 3-16,0 0 0 0,0 0 0 15,0 0 0 1,0 0 0-16,0 0 0 0,32-4-3 15,-32 4 3-15,32-11 2 16,1 4-2-16,-33 7 3 0,32-11-7 16,1-4 4-16,-8 8 3 15,8-4-7-15,-1 4 7 0,1 3-3 16,12-3 0-16,0 3 2 16,-6 1 0-16,6-1-2 0,-12 4 6 15,-1 0-6-15,-32 0 0 16,32 4 4-16,-32-4-7 15,33 3-1-15,-33-3 0 16,0 0 4-16,39 8-5 0,-39-8-19 16,26 3-70-16,-26-3-50 15,0 0-85-15,0 0-199 0,0 0-267 16,0 0-65-16</inkml:trace>
  <inkml:trace contextRef="#ctx0" brushRef="#br0" timeOffset="245">233 845 712 0,'0'0'202'15,"0"0"86"-15,0 0-11 0,-32-4-57 16,32 4-4-16,0 0 9 15,0 0-37-15,38 4-62 0,14-4-51 16,13-4-31-16,13 4-23 16,6-7-18-16,-6-1-166 0,-1 5-228 15,-12-8-250-15,-13 4-36 16</inkml:trace>
  <inkml:trace contextRef="#ctx0" brushRef="#br0" timeOffset="901">1333 830 1701 0,'0'0'264'16,"0"0"7"-16,0 0-67 0,0 0-93 15,0 0-51-15,0 0-13 16,-19 40 5-16,-7-4-14 0,7 4 9 15,-1 8-4 1,7-5-2-16,0 5 5 0,13 3 9 16,7-4 1-16,-1-3-7 15,14-4-8-15,-20-40-6 0,45 43 3 16,13-21-5-16,1-11-18 16,12-14 4-16,13-12-16 0,7-11 2 15,-1-10-5-15,1-11 9 16,-7-11-3-16,-13-15-4 0,-6-11-7 15,-7-11-1-15,-19-14-9 16,-13-11 2-16,-7-4 8 16,-19 4 2-16,-13 11 3 0,-6 7 0 15,-20 18 3-15,-13 23-3 16,-6 13-5-16,-7 26 1 16,-6 15 1-16,6 18 3 0,-6 18-12 15,6 11 12-15,14 11-6 16,5 11 6-16,14 4-5 0,13 6 12 15,12 5 6-15,14 3 9 16,12-4 0-16,13-3 9 16,7 0 5-16,13 0 25 0,0-8-7 15,13 1-30-15,-1-4-3 16,-5-1-6-16,-8-10-8 0,1 0-2 16,-7-3-1-16,-6-12-1 15,-39-36 8-15,26 47 12 16,-6-3 4-16,-20-44-8 15,0 51-5-15,-13-7-10 0,0-8 4 16,13-36-2-16,-26 47-6 16,26-47 4-16,-20 40-9 0,20-40-14 15,0 0-19-15,0 0-32 16,-13 37-73-16,13-37-116 0,0 0-217 16,0 0-305-16,0 0-122 15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12T04:51:16.265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2571 13 1337 0,'0'-22'155'0,"0"22"47"16,0 0 8-16,0 0 12 0,0 0 50 15,-7 25 7-15,7 23-41 16,-6 13-75-16,-1 16-69 16,1 10-33-16,-1-3-19 0,7 3-10 15,0 4-16-15,0-7-21 0,-6 0 10 16,6-1-49-16,0-10-190 16,-7-4-278-16,1-10-260 15,-1-16-53-15</inkml:trace>
  <inkml:trace contextRef="#ctx0" brushRef="#br0" timeOffset="899">1580 912 1027 0,'0'0'230'16,"0"0"22"-16,-32-19-72 15,32 19-42-15,0 0-39 0,-19-32-43 16,19 32-33-16,0-33-67 16,6 0-13-16,0-3-6 0,7-1 47 15,7 5 10-15,-20 32-8 16,19-33 8-16,-19 33-5 0,20-26-13 15,-20 26 12-15,0 0 12 0,32-11 11 16,0 15-1 0,-6 7-14-16,7 7-20 0,-7 0 24 15,6 1 31-15,0-1-35 16,1 0-9-16,-7 0 13 0,-26-18-4 16,32 22 13-16,-32-22-17 0,0 0-5 15,0 0 6-15,32 22 15 16,-32-22 18-16,0 0 7 0,7 29-2 15,-7-29-7-15,-26 40 21 16,-13-15-8-16,-6-6 0 0,6-5 0 16,-13 1-11-16,7-1-26 15,-7-6 0-15,7-5 0 16,-1-10 4-16,14-4 19 0,0 0-31 16,32 11-1-16,-39-29 9 15,6-4-27-15,14-3-1 0,0 3 30 16,6 0-37-16,0 8 35 15,13 25-4-15,0 0 4 0,-13-29 0 16,13 29 6-16,0 0-11 16,-33 7 5-16,33-7 8 0,-45 22-4 15,13 3 17-15,32-25 14 16,-39 40-6-16,7-7 11 0,32-33 0 16,-39 47 22-16,13-10-18 15,26-37-3-15,-20 51-10 16,14-11 1-16,-1-4-25 0,7-3 0 15,0-33 23-15,13 36-12 16,-13-36 0-16,26 33-3 0,-26-33-8 16,0 0-3-16,0 0 8 15,0 0 1-15,0 0 0 0,0 0-16 16,0 0 3-16,0 0 11 16,0 0 5-16,0 0-4 0,0 0-5 15,0 0 3-15,0 0 12 0,0 0 29 16,0 0 40-16,0 0 18 15,-32-4-5-15,32 4-17 16,-32-36-39-16,12-4-18 16,7-7-14-16,0-15 5 0,13-11-17 15,-6-3-1-15,-1-4-6 0,1-11 3 16,6 0-3-16,-7 3-2 16,7 15 5-16,-6 15-3 0,6 7-50 15,0 11-109-15,0 40-165 16,0-29-287-16,0 29-111 0</inkml:trace>
  <inkml:trace contextRef="#ctx0" brushRef="#br0" timeOffset="1093">1697 1603 1899 0,'0'29'398'0,"0"-29"38"16,-13 22-43-16,13-22-131 0,0 0-109 16,0 0-78-16,0 0-113 15,0 0-187-15,0 0-265 0,0-29-394 16</inkml:trace>
  <inkml:trace contextRef="#ctx0" brushRef="#br0" timeOffset="1301">1250 544 1962 0,'0'0'46'0,"13"-40"-25"16,26 7-1-16,13 4-32 0,12 4-57 15,14 3-192-15,0 4-187 0,-7 3-83 16</inkml:trace>
  <inkml:trace contextRef="#ctx0" brushRef="#br0" timeOffset="1951">583 737 972 0,'0'0'148'16,"0"0"134"-16,0 0-4 16,0 0-42-16,0 0-68 0,0 0-62 15,0 0-9-15,0 0-34 16,0 0-26-16,-38 14-5 0,38-14-21 15,-39 26-15-15,6-4 4 16,33-22 4-16,-32 36 1 0,13-7 5 16,19-29 5-16,-13 40-8 15,13-11-16-15,0-29 9 0,0 0-5 16,45 33 9-16,0-15 0 16,-6-10-4-16,6-5-30 0,-45-3 8 15,39 4 1-15,-39-4-4 16,39 0 4-16,-39 0 7 0,0 0 14 15,0 0 20-15,0 0 4 16,0 0-9-16,0 0 4 0,0 0-29 16,0 0 10-16,0 0-6 15,-39-11 14-15,0 7-3 0,-6 1 8 16,-7 10 1-16,1 4-12 16,5 7 17-16,1 8 1 0,0 3 10 15,6 3 2-15,6 5 12 16,1 6-11-16,13-2-2 0,-1-1-7 15,7 3-10-15,7-6 11 0,-1-1 6 16,7-7 2-16,-6 0 6 16,6-29 19-16,0 26 7 15,0-26 20-15,0 0-11 0,0 0 10 16,0 0-20-16,0 0 0 16,-33 18 18-16,33-18-9 0,-25-11-18 15,25 11-27-15,-39-47 1 0,19-8-9 16,14-3 23-16,6-4-9 15,13-4 0-15,19 1-21 0,7-4-6 16,19-4-39-16,13 4-83 0,1-4-121 16,5 8-188-16,-5-1-429 15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12T04:51:35.740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5619 1171 663 0,'0'0'96'15,"0"0"12"-15,0 0 8 16,0 0-45-16,-39-25-5 0,6 3-40 16,33 22 8-16,-32-40-15 15,0 7 34-15,-1 0-10 16,1 4-10-16,0 0 14 0,-7 0-5 15,0 3-30-15,-6-3 21 16,-7 4-5-16,0-1-28 0,-6 1 16 16,-7-1-23-16,-6 5 24 15,-7-5-14-15,-6 8-16 16,-7 0 25-16,1-1 7 0,-1 5-2 16,1 3-1-16,-1 4-3 15,0-1-13-15,-6 5 45 0,0-1-45 16,6 1 22-16,-12 3-9 15,12 3 22-15,-12 1 8 16,12 7-37-16,-6 0 36 16,6 3-47-16,7 1 23 0,0 3-3 15,6-3 22-15,7 3 4 16,6 0 3-16,-6-4 0 0,7 5 8 16,-8 2 5-16,1 5 8 15,0 3 2-15,-13 0-3 0,6 4-32 16,-6 0 14-16,0 3-6 15,0-3-19-15,-1 3 12 0,8-3-30 16,12 3 14-16,-6 1 4 16,6-4-6-16,7 7 17 15,0-4-6-15,-1 11-2 0,14 4 18 16,0 0-16-16,-1 7-15 16,8 8 12-16,-1 7-6 0,6 0-9 15,1 3 16-15,0 4-2 16,6 4-15-16,0-1 15 0,0 1 4 15,0 0 33-15,13-4 8 16,-6-4-9-16,6-3-37 0,0 4 5 16,6-5-1-16,1 1-10 15,6 0-1-15,-7 0 2 16,14-4-10-16,-1 4 14 0,7-4-18 16,7 4 1-16,6-1 6 15,-1 1-9-15,14 4 2 0,0-1-2 16,6 0 5-16,7-6 3 15,0-1-8-15,6-11 9 0,1-3 5 16,5-8 0-16,1-3 7 0,6-4-17 16,7-4 4-16,0-7-6 15,12-3 3-15,7-1 10 0,0-3-15 16,7 0 0-16,0 3 10 0,-1-10-4 16,7 3-12-16,0-4 13 15,0-3 0-15,7-3-13 16,-1-1 14-16,7-3 0 0,0 3-15 15,0-3 7-15,0-4 12 16,7-8-17-16,-1 5 0 0,7-1 12 16,-6-7-7-16,6 4-7 0,-13-8 15 15,-1-7-8-15,1-3-4 16,-12-4 11-16,-1-8-4 0,-7 1-8 16,-6-4 11-16,0-7-9 15,0-1-1-15,-6-10 11 0,-7-4-10 16,-13-3 0-16,1-8 11 0,-8-3-8 15,-5-5-5-15,-1-2 13 16,-6-1-1-16,-13 4-14 16,-1 0 12-16,-5 0-5 0,-14 0-7 15,7 7 15-15,-13 0-8 0,-13 4-12 16,6 4 1-16,-12 3 11 16,-1 0-16-16,-5 7 16 0,-8 4 5 15,1 4-20-15,-7 3 18 16,-13 1-8-16,0 3-2 0,0 3 13 15,-12 1-6-15,5 3-12 0,-6 0 16 16,7 4-13-16,0 4-3 16,6-1-7-16,0-3-41 0,39 29-53 15,-52-36-65-15,13-1-134 16,39 37-218-16,-51-51-170 0</inkml:trace>
  <inkml:trace contextRef="#ctx0" brushRef="#br0" timeOffset="640">1036 585 618 0,'0'0'202'16,"-13"-36"103"-16,13 36 23 16,0 0-21-16,0 0-63 0,-33-40-66 15,33 40-33-15,-32-37-60 16,32 37 8-16,-32-40-13 0,32 40-16 15,-33-43 3-15,20 6-24 16,7-3-30-16,12-3-7 0,14-5 8 16,6 1-14-16,6 0-16 15,13 7-6-15,7 7 28 0,-7 7-18 16,-6 8-7-16,0 11 19 16,-39 7 3-16,39-4-20 15,-39 4 27-15,39 11-5 0,-39-11-23 16,0 0 11-16,13 47 29 15,-20-7-16-15,1 0-12 0,-20 4 24 16,0 0-14-16,-6 7 1 16,-1-4-5-16,7 0-7 0,0-3 15 15,1 3-8-15,5-3-22 16,14 0-145-16,-7-1-261 0,13 1-247 16,0 3-10-16</inkml:trace>
  <inkml:trace contextRef="#ctx0" brushRef="#br0" timeOffset="957">1029 1324 1016 0,'0'0'240'15,"0"0"32"-15,0 0-13 16,0 0-47-16,0 0-32 0,0 0-4 15,0 0-39-15,0 0-18 16,0 0-22-16,0 0 3 16,0 0 25-16,0 0-8 0,0 0-45 15,0 0-33-15,0 0 4 16,-6-22 18-16,6 22 8 0,0 0-6 16,0 0-23-16,0 0-19 15,0 0-13-15,0 0-4 0,0 0 4 16,0 0-8-16,0 0-25 15,0 0-100-15,0 0-153 0,0 0-250 16,0 0-226-16,0 0-19 16</inkml:trace>
  <inkml:trace contextRef="#ctx0" brushRef="#br0" timeOffset="1432">343 1309 1372 0,'0'0'302'0,"-32"-11"-2"0,32 11-27 16,-26-7-41-16,26 7-65 15,-26-11-62-15,26 11-30 16,-26-14-35-16,26 14-9 0,-26-22 3 15,26 22 3-15,-26-26 3 16,13 1-13-16,7-4-11 0,6-11-16 16,6-4-3-16,14-7-11 15,6-3 7-15,-1 3-5 0,8 11 6 16,-7 3 2-16,6 12 4 0,0 6 0 16,1 9 2-16,-33 10-5 15,39-11-5-15,-39 11 8 0,32 3 0 16,-32-3-7-16,0 0-3 15,26 40 13-15,-20 0 3 16,-12 8 9-16,-1 10-1 0,-12-7-6 16,0 7-6-16,-1 0-5 0,1 1 15 15,-1-5 4-15,1 1-2 16,-1-4-7-16,14-8-11 16,0 1 4-16,6-8 3 0,6 1-37 15,-6-37-103-15,19 40-113 0,7-7-116 16,0-8-100-16,7 1-57 15,-33-26 36-15</inkml:trace>
  <inkml:trace contextRef="#ctx0" brushRef="#br0" timeOffset="1736">557 2110 902 0,'0'0'210'0,"-13"36"50"0,13-36 14 15,0 0-21-15,0 0-23 0,0 0-7 16,0 0-1-16,0 0-46 16,0 0-39-16,0 0-35 0,0 0-28 15,0 0-22-15,0 0-21 16,0 0-7-16,0 0-1 0,19-36-8 16,-12 11 8-16,-7 25 50 15,6-33 41-15,-6 33-15 0,0 0-27 16,0 0-13-16,0 0-23 0,0 0-22 15,0 0 1-15,0 0-7 16,0 0-15-16,0 0 7 16,-32 22-66-16,32-22-123 0,0 0-225 15,0 0-343-15,0 0-198 16</inkml:trace>
  <inkml:trace contextRef="#ctx0" brushRef="#br0" timeOffset="2348">78 3129 521 0,'0'0'156'0,"0"0"40"16,32-18 81-16,-32 18 57 16,0 0 0-16,0 0-28 15,0 0-44-15,0 0-4 0,0 0-45 16,0 0-60-16,0 0-43 0,0 0-48 15,-32 4-20-15,-1-1-18 16,14 1-17-16,19-4 6 0,-26 3-13 16,26-3 0-16,0 0-9 15,0 0-36-15,0 0-10 0,0 0 10 16,0-36 7-16,19 7 22 0,-19 29 0 16,46-29 16-16,-14 7-4 15,0 11-5-15,1 7 9 0,-7 1 0 16,-26 3-10-16,39 11 14 15,-7 0-1-15,-6 7-9 0,-13 4 19 16,6 10 0-16,-12 12 21 16,-7 11 1-16,0 3 0 0,-13 7 20 15,0 5-7-15,-7-1 18 16,7-4-15-16,-6-3-16 0,6-4-4 16,0-7-7-16,0 0-13 0,13-11-6 15,7 0 3-15,-1-3 5 16,7-5-2-16,-13-32-5 0,26 30-30 15,-26-30-68-15,39 25-63 0,-7-7-86 16,-32-18-139-16,0 0-181 16,32 0-66-16,-32 0-4 15</inkml:trace>
  <inkml:trace contextRef="#ctx0" brushRef="#br0" timeOffset="2653">382 4319 1138 0,'0'0'221'0,"0"0"36"16,0 0 40-16,-7 37-12 0,7-37 8 15,0 0-36-15,0 0-43 16,0 0-45-16,0 0-45 0,0 0-59 16,0 0-30-16,0 0-19 15,0 0-4-15,7-30-3 0,-1 1 3 16,-6 29-3-16,0-40-4 0,0 8-3 15,0 32 23-15,0 0 23 16,-6-26-8-16,6 26-7 0,0 0-13 16,0 0-16-16,0 0 0 15,0 0-7-15,0 0-2 0,0 0 5 16,0 0-4-16,-26 33-50 0,26-33-89 16,-13 33-150-16,13-33-278 15,0 0-267-15</inkml:trace>
  <inkml:trace contextRef="#ctx0" brushRef="#br0" timeOffset="3260">2033 4781 653 0,'-39'-11'119'0,"39"11"83"15,0 0 27-15,0 0-26 16,-26-29-49-16,26 29-50 0,-20-32-58 15,20 2-22-15,0 30-15 16,13-40 2-16,0 4-15 0,13 0-6 16,0 7 10-16,-26 29 12 0,39-33 12 15,0 7-42-15,-13 12 26 16,-26 14-1-16,38-11 10 0,-38 11 33 16,33 3 29-16,-33-3 25 15,0 0 18-15,32 40-18 16,-19-7-10-16,-6 4 5 0,-14 3-21 15,1-8-8-15,-1 8 12 0,1 0 5 16,-1 4-33-16,-6-4-26 16,7 4-22-16,-1 0 6 0,1-4-7 15,-1 0-8-15,7 0-28 16,-6-4-153-16,6-7-208 0,0-29-179 16,6 33-27-16</inkml:trace>
  <inkml:trace contextRef="#ctx0" brushRef="#br0" timeOffset="3481">2259 5440 1106 0,'0'0'237'0,"-6"33"76"16,6-33 47-16,0 22 3 0,0-22-79 15,0 0-53-15,0 0-43 16,0 0-47-16,0 0-32 0,0 0-43 15,26 18-37-15,-26-18-19 0,19 4-29 16,-19-4-41-16,26-8-92 16,-26 8-139-16,0 0-211 0,13-36-187 15,-13-4-49-15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12T04:52:19.869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10159 5485 1385 0,'0'0'228'15,"-13"-33"55"-15,7 11-8 16,-1 0-55-16,1 0-47 0,-1-3-48 16,1-1-58-16,6-10-5 15,-7-8-28-15,7-10-23 0,-6-12-5 16,6-10 6-16,-7-19-8 15,1-14-4-15,0-11 13 16,-7-15-9-16,-7-10-8 0,7-8-7 16,-6-11 24-16,-1 0-13 15,1 8 3-15,-7 3 7 16,0 7-16-16,-6 12 12 0,-7 6-3 16,-6 5 12-16,-14 13 7 15,-5 5-20-15,-14 10 13 16,-13 8-11-16,-12 0-15 0,-14 10 8 15,-6 8 3-15,-6 7-8 16,-1 8 0-16,-12 3 15 0,-7 7-15 16,-13 4 1-16,-13 7 18 15,1 4-18-15,-1 4 12 0,-6 3-1 16,-7 0-4-16,-13-4 13 16,1 5 1-16,-8-1 2 15,1-4-8-15,13 1 8 16,-7 3-3-16,7 0-17 0,19 0 9 15,7 4-11-15,26 0 14 16,25 0-3-16,20 7-11 0,26 0 11 16,13 4 3-16,19 3-13 15,39 4 19-15,-33-4-19 16,33 4 5-16,0 0 8 0,0 0-8 16,0 0 7-16,0 0 8 15,39 18-24-15,0-3 14 0,0-8-5 16,0-3-7-16,-7-4 0 15,7-4-25-15,0-3 5 16,6-8-15-16,-6-3-5 16,6-7 13-16,-6-1-33 0,0-6 14 15,0-1 19-15,0-4-2 16,-7 5 21-16,0-1 19 0,1 7-21 16,-33 26 9-16,32-32 13 15,-32 32-5-15,33-26-7 0,-33 26 21 16,0 0-14-16,0 0 0 15,0 0 14-15,0 0-3 16,0 0-5-16,0 0 19 0,0 0 1 16,0 0-10-16,0 0 22 15,0 0-3-15,0 0-29 16,0 0 9-16,0 0 5 0,-59 33-15 16,-5 0 13-16,-1 3 7 15,-13 1-21-15,0 3 7 16,-6-4-8-16,13-3 1 0,0-8 8 15,13-3-17-15,6-4 16 16,19-3 18-16,33-15 7 0,-32 7 20 16,32-7-13-16,0 0 4 15,0 0 0-15,0 0-20 0,-19-33-7 16,19 33-13-16,6-36-11 16,-6 36 11-16,20-29-7 15,-20 29-3-15,32-22 9 16,-6 15-9-16,-26 7 14 0,39 3 15 15,-1 16 10-15,-5 6 29 16,6 8 11-16,0 10-12 0,-1 5-5 16,8 3-34-16,-7 3-9 15,6-3-7-15,0-7-128 16,0-4-194-16,-45-40-505 0</inkml:trace>
  <inkml:trace contextRef="#ctx0" brushRef="#br0" timeOffset="978">4981 866 781 0,'0'0'159'0,"0"0"47"15,0 0-34-15,26 44 7 0,-26-44-44 16,25 58 2-16,-12-10-25 16,-6-5 18-16,-14-6-1 15,7-37-7-15,-26 51-44 16,-19-15-27-16,-7-3-22 0,-6-4-12 16,-13-4-21-16,-7-3 8 15,1-4-10-15,12-3 1 16,0-8 17-16,20-11-3 0,6-6-14 15,39 10 1-15,-26-40-5 16,13 0-11-16,26-4 2 0,13 0 7 16,-26 44 1-16,45-54 10 15,7 17-17-15,-13 15 11 16,-39 22 10-16,58-11-23 16,-58 11 19-16,45 8 0 0,-45-8 10 15,0 0 11-15,0 0 16 16,0 0 8-16,20 51-6 15,-33-8 1-15,13-43-18 0,-45 40 11 16,-1-7-21-16,1-7-3 16,6-8 1-16,39-18 28 15,-45 14 36-15,6-10 19 0,39-4 14 16,-39-11-21-16,39 11-10 16,-32-36-32-16,19-4-8 15,0-4-5-15,6-3-2 16,7-8-9-16,0 4-20 0,7 0 5 15,-7 0-5-15,0 0 6 16,0 11-4-16,0 40-33 0,-7-51-103 16,7 51-160-16,0 0-271 15,-13-54-280-15</inkml:trace>
  <inkml:trace contextRef="#ctx0" brushRef="#br0" timeOffset="1175">4786 419 2446 0,'46'-11'362'0,"6"0"-87"16,12 0-112-16,-5 0-83 15,5-4-36-15,-12 4-125 0,-13 1-189 16,-39 10-385-16,39-8-342 15</inkml:trace>
  <inkml:trace contextRef="#ctx0" brushRef="#br0" timeOffset="1979">3828 1154 1739 0,'0'0'296'0,"0"0"-10"15,0 0-72-15,0 0-61 16,26 47-67-16,-26-47-33 0,26 44-22 16,-26-44-13-1,20 43-12-15,-20-43 7 0,6 37 3 16,-6-37-7-16,0 0-5 15,0 0-4-15,0 0-22 0,0 0-13 16,0 0-54-16,0 0 18 16,-19-37 13-16,19-6 0 15,13-12 19-15,12 1 16 0,8 6 23 16,-7 12-17-16,-26 36 4 16,32-29 17-16,-32 29 8 15,0 0 60-15,0 0 30 0,0 0 2 16,26 36-12-16,-26-36-19 15,-13 47-26-15,-13-6-28 16,26-41-12-16,-52 47-2 16,1-14-2-16,5-12 7 0,1-13-6 15,0-5 9-15,6-6-11 16,39 3 9-16,-45-29-11 0,12-11 0 16,14-11-4-16,19-15-4 15,6-10 10-15,7-8 1 16,0 4-1-16,7 11 2 0,-8 14-4 15,-5 8-3-15,-7 47-1 16,13-37 12-16,-13 37 6 16,0 0-5-16,0 0 0 15,0 0-1-15,0 0 18 0,0 40 5 16,-7 8 6-16,14 10 8 16,-7 11 14-16,6 4 8 15,1 7 27-15,6 11 25 0,0 7-6 16,6 8-23-16,1 3-2 15,-7 0-28-15,-1-7-7 0,-12-11 4 16,-12-7-24-16,-8-8-8 16,-12-14-11-16,-7-7 2 15,-13-12-4-15,-6-14 2 0,-7-7-5 16,13-11-9 0,-6-11 0-16,6-11 3 0,0-14 7 15,7-19 5-15,13-18-10 16,6-14-8-16,13-4-8 0,19 0-1 15,14-4 4-15,6 8 8 16,6 3-45-16,13 7-54 16,1 4-80-16,-7 15-129 0,-14 3-317 15,1 8-587-15</inkml:trace>
  <inkml:trace contextRef="#ctx0" brushRef="#br0" timeOffset="2414">2657 1245 1273 0,'0'0'360'0,"0"0"11"16,0 0-72-16,0 0-88 0,0 0-74 16,0 0-20-16,0 0 10 15,0 0-13-15,0 0-34 16,0 0-21-16,0 0-31 16,-20 40-11-16,20-40-2 0,-45 36-1 15,45-36 5-15,-52 26-2 16,7-15-1-16,45-11 44 0,-45-8 42 15,45 8 7-15,0 0 3 16,-46-54-46-16,14-4-35 16,19-8-15-16,13-14-11 0,13 0 5 15,0 3 10-15,6 12-20 16,1 10 4-16,-20 55 4 16,19-54-14-16,-19 54-43 15,0 0-109-15,0 0-100 0,0 0-169 16,0 0-521-16</inkml:trace>
  <inkml:trace contextRef="#ctx0" brushRef="#br0" timeOffset="2591">2573 1714 2323 0,'0'0'400'16,"19"37"-32"-16,-19-37-63 15,0 0-115-15,0 0-98 16,0 0-155-16,0 0-198 16,0 0-372-16,0 0-460 0</inkml:trace>
  <inkml:trace contextRef="#ctx0" brushRef="#br0" timeOffset="2856">1919 1085 2574 0,'0'0'310'16,"0"0"-21"-16,52 7-40 15,-52-7-89-15,51 44-54 0,-12 3-42 16,-19 4-19-16,-14-4-26 15,-12 4-22-15,-7 0-61 16,-13-4-76-16,-7 1-98 0,1-5-131 16,32-43-156-16,-58 40-190 15,12-18 36-15</inkml:trace>
  <inkml:trace contextRef="#ctx0" brushRef="#br0" timeOffset="3191">1796 1048 1432 0,'0'0'312'0,"-26"62"-9"15,6-15-64-15,14 1-38 16,0-12-56-16,6-36-47 16,-7 51-46-16,7-51-32 0,-6 44-20 15,6-44-3-15,0 0 7 16,0 36-4-16,0-36 0 15,0 0-39-15,0 0-15 16,0 0 10-16,-46-33 16 0,7 8 9 16,39 25 14-16,0 0-24 15,-51-11 29-15,-1 22 12 16,0 22 48-16,-6 14 19 0,0 15 11 16,-7 0-11-16,7 7-13 15,-7 0-40-15,7 4-18 16,-1-4-1-16,-5-4-65 0,-1-6-197 15,7-8-401-15,-1-4-262 16</inkml:trace>
  <inkml:trace contextRef="#ctx0" brushRef="#br0" timeOffset="3343">1576 1929 1732 0,'0'0'12'16,"58"-58"-239"-16,-26 0-227 15</inkml:trace>
  <inkml:trace contextRef="#ctx0" brushRef="#br0" timeOffset="3698">2579 0 1677 0,'0'0'186'0,"0"0"23"0,0 0-23 16,0 0-39-16,0 0-31 15,-45 62-49-15,-7 0-20 16,-13 0-31-16,-6 0-7 15,0-4-22-15,6-7 13 0,0-11-23 16,14-7-43-16,5-15-34 16,46-18 5-16,-52-4 57 15,52 4-13-15,0 0 39 0,-38-54 7 16,38 54 71-16,-26-51 21 16,26 51-32-16,0 0-6 15,0 0-5-15,0 0-2 0,0 0-3 16,0 0-19-16,-52 69-15 15,13-11-2-15,13 4-49 0,0-4-246 16,-6-3-446-16</inkml:trace>
  <inkml:trace contextRef="#ctx0" brushRef="#br0" timeOffset="3922">1226 357 1856 0,'0'0'168'15,"0"0"99"-15,0 0 16 16,0 0-82-16,39 83-55 0,-7 16-76 16,1 14-26-1,-14 7-33-15,-12 7-153 0,-14 4-238 16,-12 4-394-16,-20-8-75 15</inkml:trace>
  <inkml:trace contextRef="#ctx0" brushRef="#br0" timeOffset="4278">799 1026 1771 0,'19'-47'227'0,"-19"47"21"15,0 0-7-15,52 22-64 16,0 29-40-16,-7 22-31 16,-6 18-25-16,-7 18-26 0,-12 15-16 15,-27 3-27-15,-12 0-6 16,-20-3-6-16,-19-11 17 16,-20-8-4-16,-12-14 0 0,-14-18 7 15,-6-11 12-15,0-22 13 16,6-18 20-16,7-15 18 0,20-21 1 15,12-23-5-15,13-21-13 16,20-26-36-16,19-21-10 16,26-15-16-16,19 0-10 15,33 0 10-15,6 10-8 16,20 8-26-16,-7 15-109 0,6 11-94 16,-12 7-136-16,-7 18-235 15,-12 7-171-15,-14 18 62 0</inkml:trace>
  <inkml:trace contextRef="#ctx0" brushRef="#br0" timeOffset="4408">631 1310 2217 0,'0'0'356'0,"0"0"-57"0,0 0-65 16,-7 37-106-16,7-37-64 16,0 0-67-16,0 0-173 15,0 0-303-15,0 0-502 16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12T04:43:27.477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0 65 1135 0,'0'0'242'15,"0"0"33"-15,-28-12 6 0,28 12-16 16,0 0-95-16,0 0-47 15,0 0-25-15,0 0-4 16,0 0 105-16,57-10 2 0,17 4-52 16,23-1-51-16,29 1-20 15,11-1-33-15,11 4-9 16,12 0-7-16,5 0-9 16,6-4-8-16,6 4 18 0,-5 6-23 15,-7-3 3-15,-5 4 3 16,-12 2-10-16,-5-3 4 0,-12 4 3 15,-17 2-10-15,-5 4 3 16,-24-7 11-16,-11 4-14 0,-11 0 13 16,-11-1-8-16,-12-2-5 15,-6-4 18-15,-11 0-7 0,-6-3-9 16,-17 0 19-16,23 0-21 16,-23 0 9-16,0 0-1 15,0 0-14-15,0 0 6 16,0 0 9-16,17 3-16 0,-17-3 7 15,0 0-12-15,0 0-76 16,0 0-41-16,0 0-77 0,0 0-89 16,0 0-93-16,0 0-137 15,0 0-69-15,0 0 31 0</inkml:trace>
  <inkml:trace contextRef="#ctx0" brushRef="#br0" timeOffset="509">0 460 1146 0,'0'0'286'15,"0"0"-19"-15,0 0-31 0,0 0-19 16,29-13-26-16,22 4-41 15,23-4-17-15,23 3 14 0,23 1 0 16,17 2-27-16,12 4-13 16,16-3-39-16,1 6-2 0,5 0-27 15,-6 6 8-15,1-3-26 16,-12 0 7-16,-11 7-10 16,-18-4-6-16,-11 1-9 15,-22 2 6-15,-18-2-9 0,-17-1 0 16,-17-3 6-16,-6-3 34 15,-17 4-3-15,-17-4 6 0,0 0-26 16,0 0-10-16,0 0-7 16,0 0-38-16,0 0-75 0,0 0-101 15,0 0-177-15,0 0-276 0,-28 3-147 16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12T04:52:55.644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3586 1696 1999 0,'0'0'432'16,"0"0"-50"-16,0 0-72 0,0 0-79 16,-6 37-90-16,6-37-61 15,0 0-48-15,0 0-16 0,25 36-11 16,-25-36-16-16,0 0-48 16,33 15-35-16,-33-15-32 15,0 0-9-15,0 0 1 0,0 0 16 16,0 0 18-16,0 0 16 15,0 0 36-15,0 0 24 0,0 0 24 16,0 0 7-16,0 0 0 16,0 0 0-16,0 0 1 15,0 0-24-15,0 0 6 16,0 0-38-16,0 0-90 0,0 0-134 16,0 0-196-16,6-37-93 15,-6 37 51-15</inkml:trace>
  <inkml:trace contextRef="#ctx0" brushRef="#br0" timeOffset="2340">2032 1878 2069 0,'0'0'382'16,"20"29"-55"-16,-20-29-91 16,0 0-105-16,0 0-88 15,0 0-183-15,0 0-247 16,0 0-467-16</inkml:trace>
  <inkml:trace contextRef="#ctx0" brushRef="#br0" timeOffset="-1381">4499 473 1738 0,'13'-47'419'0,"-13"47"-66"0,0 0-44 16,0 0-55-16,19-33-55 15,-19 33-41-15,0 0-30 16,0 0-27-16,0 0-22 0,0 0-9 15,0 0-5-15,52 33 0 16,-52-33-15-16,52 69-23 16,-26-3-15-16,-1-1-9 0,1-3-3 15,-13 0-17-15,-6-7-93 16,-7-8-95-16,-7 0-95 16,-6-10-151-16,13-37-265 15,-45 47-158-15</inkml:trace>
  <inkml:trace contextRef="#ctx0" brushRef="#br0" timeOffset="-1127">4356 957 1366 0,'0'0'282'0,"0"0"37"15,0 0-10-15,0 0-71 16,0 0-55-16,0 0-51 16,7 51-22-16,-7-11-39 0,0 0-30 15,-7-3-32-15,1-4-9 16,-7-1-86-16,13-32-149 16,-45 33-223-16,-7-7-269 0,7-12-36 15</inkml:trace>
  <inkml:trace contextRef="#ctx0" brushRef="#br0" timeOffset="-581">4046 826 1361 0,'0'0'177'15,"0"0"33"-15,0 0 8 16,0 0-16-16,0 0-45 0,0 0-50 16,0 0-55-16,32 51-14 15,-6-3-21-15,-13-12-2 16,-13-36-1-16,-7 47-20 0,7-47 13 16,-19 44 10-16,19-44-33 15,0 0-26-15,-52 40-41 0,20-22 10 16,32-18-21-1,-52-3 0-15,52 3 25 0,0 0 16 16,-39-51 26-16,20 7-6 16,19 44 28-16,-7-44-14 15,7 44-2-15,0 0 21 0,0 0 8 16,0 0 7-16,0 0 5 16,0 0 27-16,0 0 16 0,0 0 26 15,0 0-6-15,0 0-3 16,0 0-12-16,-19 48-9 15,-1-8-15-15,20-40 7 0,-32 40-5 16,32-40-4-16,0 0-12 16,-39 29 13-16,39-29 18 15,0 0 5-15,-39 0-13 16,39 0-26-16,0 0-12 0,-19-55-12 16,13-7-3-16,6 1-4 15,0-5 9-15,0-3-15 16,6 0-59-16,-6 3-86 0,0 8-139 15,0 0-234-15,0 10-80 16,-6 12-42-16</inkml:trace>
  <inkml:trace contextRef="#ctx0" brushRef="#br0" timeOffset="-383">3929 513 1870 0,'45'4'395'16,"-6"-4"-50"-16,7-4-90 15,-8 1-111-15,8-4-71 0,-14 3-60 16,-32 4-144-16,0 0-210 16,45 0-305-16,-45 0-115 0</inkml:trace>
  <inkml:trace contextRef="#ctx0" brushRef="#br0" timeOffset="679">3431 1030 1112 0,'0'0'309'0,"0"0"-15"0,0 0-37 16,0 0-41-16,0 0-37 16,0 0-36-16,0 0-40 0,-46 29-41 15,46-29-36-15,0 0-12 16,-45 8-9-16,45-8-5 16,0 0-3-16,0 0-7 15,-39-40 7-15,20 0-6 0,12-4-18 16,14 0-1-16,-7 44 1 15,32-51-4-15,-32 51 1 16,52-40 10-16,-52 40 15 0,58-14 0 16,-58 14 5-16,52 14 7 15,-52-14 24-15,0 0 31 16,32 55 18-16,-25-11 15 0,-14-1-9 16,-19-3-23-16,-6-3-26 15,-13-1-14-15,-1-11-4 0,-5 1-8 16,-8-8-19-1,14-7-22-15,45-11-105 0,-58 0-123 16,58 0-211-16,0 0-227 16</inkml:trace>
  <inkml:trace contextRef="#ctx0" brushRef="#br0" timeOffset="908">3230 353 1525 0,'0'0'343'16,"0"0"18"-16,0 0-56 0,0 0-77 16,0 0-61-16,0 73-47 15,13-7-59-15,-7-4-23 16,7-1-49-16,0-2-139 0,-6-5-271 15,-14-6-392-15</inkml:trace>
  <inkml:trace contextRef="#ctx0" brushRef="#br0" timeOffset="1403">2725 459 1463 0,'0'0'309'16,"-6"-40"3"-16,6 40-58 16,0 0 3-16,0 0-18 15,0 0-31-15,13 44-49 0,6 6-43 16,-6 12-24-16,0-3-28 16,0 2-27-16,0 1-20 15,-7 0-25-15,-6-7-111 0,0 3-128 16,-6-7-195-16,-7-4-320 15,-7-7-103-15</inkml:trace>
  <inkml:trace contextRef="#ctx0" brushRef="#br0" timeOffset="2156">2382 1139 1706 0,'0'0'316'16,"-39"-32"-29"-16,39 32-61 0,-32-37-101 15,32 37-53-15,0-47-41 16,0 3-38-16,19 4-33 0,-6 0-3 16,-13 40-5-16,46-54-5 15,-14 10 4-15,-32 44 13 16,0 0 13-16,52-33 12 15,-52 33-9-15,45 4 12 16,-45-4-12-16,0 0 8 0,19 58 21 16,-19-11-6-16,-6 1 5 15,-20-8 6-15,-6-7-7 0,32-33-18 16,-52 47-19-16,7-18-39 16,6-4 14-16,0-10 1 15,0-4 13-15,39-11 10 0,-52-11 1 16,52 11 11-16,-58-29-13 15,13 0 16-15,45 29 16 0,-46-37 19 16,46 37-10 0,0 0-9-16,-58-25-21 0,58 25 43 15,-52 7 20-15,7 15 17 16,6 7 1-16,39-29-5 16,-39 51-31-16,13-7 7 0,14-4-10 15,12-40-31-15,-7 51 13 16,7-51 1-16,13 36 7 0,-13-36-25 15,0 0-13-15,39 26-69 16,-39-26-4-16,0 0 30 16,0 0 4-16,0 0 26 0,0 0 29 15,0 0 2-15,0 0 6 16,0 0 14-16,0 0-3 16,0 0-15-16,0 0 7 15,0 0 42-15,0 0-18 0,-52-33-5 16,52 33 21-16,-45-29 48 15,45 29 14-15,-39-40-16 16,39 40-15-16,-26-55-25 0,7 0-4 16,6-3 0-16,6-4-42 15,1-7 16-15,6-4 4 0,-7 4 22 16,7 4-17-16,0 10-18 16,0 12 0-16,0 43-13 15,0 0-12-15,0 0-55 0,0 0-85 16,0 0-182-16,0 0-231 15,0 0-112-15</inkml:trace>
  <inkml:trace contextRef="#ctx0" brushRef="#br0" timeOffset="2556">1812 757 2141 0,'46'-47'221'16,"5"11"-45"-16,8-1-68 15,12 4-49-15,-6 12-49 0,-1 2-163 16,-5 5-266-16,-20 10-321 16</inkml:trace>
  <inkml:trace contextRef="#ctx0" brushRef="#br0" timeOffset="3288">1055 910 1317 0,'0'0'201'0,"0"0"14"16,0 0-95-16,0 0-25 0,0 0-8 15,0 0 14-15,0 0 26 16,0 0-18-16,0 0-11 16,-13 51-20-16,0 0-21 15,-6-4-35-15,-7 1-20 0,6-5 17 16,20-43-7-16,-13 62-26 16,7-18 11-16,6-44-3 0,13 44-13 15,-13-44-38-15,0 0-35 16,45 32-37-16,-45-32 26 15,0 0 45-15,0 0 34 0,0 0 6 16,0 0-2-16,0 0 5 16,0 0 44-16,0 0 14 15,0 0 12-15,0 0 9 16,0 0-21-16,0 0 5 0,0 0-11 16,0 0-17-16,0 0-17 15,-58 48-3-15,6-16 0 16,0-6 3-16,7-4-32 0,6-4 16 15,39-18 13-15,-45 29 8 16,45-29-4-16,-39 40 25 0,39-40 23 16,-26 47-6-16,13-10 2 15,7 3-2-15,6-40-17 16,6 51 5-16,1-15 15 0,-7-36 24 16,6 51 42-16,-6-7-1 15,0-44-22-15,-6 43-29 16,6-43-12-16,-13 40-9 15,13-40 2-15,0 0-13 0,0 0 18 16,0 0 28-16,-39 22 2 16,39-22 11-16,0 0-25 15,-32-40-27-15,25-14-11 0,7-8-15 16,7-4-5-16,12-3-7 16,13 4-3-16,1 6-1 0,6 5-3 15,-1 10-32-15,-5 4-85 16,-33 40-113-16,0 0-165 15,26-44-291-15,-26 44-235 0</inkml:trace>
  <inkml:trace contextRef="#ctx0" brushRef="#br0" timeOffset="3611">155 728 1488 0,'0'0'327'0,"0"0"21"0,0 0-24 16,-26 69-22-16,0 8-65 15,7 14-51-15,-7 11-33 0,7 18-24 16,-1 14-37-16,7 16-37 16,7 6-32-16,12 1-14 15,20-5-20-15,20-6-29 0,5-15-81 16,21-14-113-16,12-23-215 16,13-21-406-16</inkml:trace>
  <inkml:trace contextRef="#ctx0" brushRef="#br0" timeOffset="5879">1178 837 460 0,'0'0'76'0,"0"0"-7"16,0 0-3 0,0 0 23-16,0 0 10 0,0 0 45 15,0 0-60-15,0 0 35 16,0 0-18-16,0 0-33 15,0 0-18-15,0 0-10 0,0 0 25 16,0 0-24-16,0 0 14 16,0 0-32-16,-58 37-8 0,58-37-19 15,-58 47 43-15,58-47 11 16,-52 55-9-16,13-15 13 16,39-40-6-16,-32 51 6 0,32-51 31 15,-20 51 4-15,20-51-28 16,0 43-8-16,0-43-33 15,0 0-7-15,45 37 0 16,1-19-11-16,-1-11 12 0,0-7-14 16,1-3-12-16,-1-1 16 15,-45 4-16-15,45-4-1 16,-45 4 15-16,0 0 4 0,0 0 16 16,0 0 6-16,33-7 13 15,-33 7-15-15,0 0-26 0,0 0 0 16,0 0 4-16,0 0 8 15,0 0-15-15,-46 0 3 16,46 0 11-16,-64 11-4 16,5-4 22-16,8 0 0 0,-1 1-11 15,6 3-5-15,46-11-18 16,-58 21 11-16,19-6-10 16,39-15-12-16,-45 22 19 0,45-22 11 15,-39 14-11-15,39-14-1 16,0 0-5-16,0 0 11 15,-39 15 0-15,39-15-3 0,0 0 14 16,0 0 31-16,0 0 6 16,-26 40 22-16,26-40-19 0,0 47-14 15,0-47-3 1,7 48-13-16,12-12-2 0,-19-36-15 16,20 44-12-16,-1-4 12 15,-19-40-7-15,26 43 12 0,-26-43 0 16,13 44 12-16,-13-44 1 15,13 44 20-15,-13-44-2 16,6 47 0-16,-6-47 12 0,-6 40-11 16,6-40-10-16,-19 40-14 15,19-40-2-15,-26 47-11 16,26-47-7-16,-39 48 5 0,0-19 2 16,7-7-4-16,-1-4-1 15,1-7-1-15,32-11-6 16,-32 7 0-16,-1-7 14 15,33 0 3-15,-32-14-3 0,32 14 0 16,-46-40 1-16,14-1-3 16,13 1 21-16,-1 4-4 15,7-4-19-15,13-7-6 0,0-1 7 16,0 1-7-16,13-4 3 16,0 7-7-16,0 1-6 0,0-1 6 15,7 11-6-15,-20 33 6 16,19-40 0-16,-19 40 6 15,19-40-6-15,-19 40 3 0,20-36 1 16,-20 36 1-16,0 0-5 16,0 0-6-16,0 0-19 15,0 0-12-15,0 0-7 16,0 0-23-16,0 0-42 0,0 0-62 16,0 0-106-16,0 0-178 15,13-37-277-15,-13 37-95 16</inkml:trace>
  <inkml:trace contextRef="#ctx0" brushRef="#br0" timeOffset="6987">5023 19 790 0,'-13'-37'157'0,"13"37"-10"15,0 0-8-15,0 0 90 16,0 0-23-16,0 0 15 16,0 0-42-16,0 0-21 0,45 51 13 15,-6-4-3-15,7 1-14 16,5 6-24-16,1 12 4 0,6-1-22 15,1 12 19 1,-1 3-40-16,-13 4 10 0,-6 3-10 16,-13-3 7-16,-20 7 12 15,-6-4-15-15,-25 0-7 0,-1-3-36 16,-13 3-2-16,-6-7 3 16,-1 0 10-16,-6-7 1 15,7 0 18-15,6-11 2 0,0-4-10 16,7-11-24-16,6-7 9 15,26-40-20-15,-26 48-13 0,26-48-3 16,0 0-7-16,-26 33 15 16,26-33-9-16,0 0-38 15,0 0-57-15,0 0-122 16,0 0-108-16,0 0-133 0,0 0-231 16,0 0-413-16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12T04:53:09.636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26 62 119 0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12T04:53:41.426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1476 219 665 0,'0'0'149'0,"0"0"-3"16,0 0 8-16,0 0 56 15,0 0-50-15,0 0 1 0,0 0-6 16,39 47-36-16,-7-7 14 16,7-11 5-16,0 0-51 15,0-7-26-15,0-4-38 0,-1-3-9 16,-5-8-22-16,-33-7 15 15,32 15-7-15,-32-15 2 0,0 0-2 16,0 0-30-16,0 0-4 16,0 0-7-16,0 0 3 0,0 0 25 15,0 0 13-15,0 0-19 16,0 0-3-16,0 0 26 0,0 0-7 16,0 0 13-16,-45-11 27 0,45 11 1 15,-45 14 36-15,45-14 0 16,-46 29-4-16,14-3 0 0,32-26-16 15,-32 36-2-15,-1-3 1 16,33-33-17-16,-32 29-22 16,32-29-4-16,-33 29 3 0,33-29-19 15,-32 26 6-15,32-26-6 16,0 0-4-16,-32 18-4 0,32-18-34 16,-39 18-10-16,39-18-11 15,0 0-38-15,-32 15-1 0,32-15-66 16,0 0-70-16,0 0-126 0,0 0-67 15,0 0-11-15</inkml:trace>
  <inkml:trace contextRef="#ctx0" brushRef="#br0" timeOffset="374">1269 0 467 0,'0'0'101'0,"0"0"40"15,0 0 2-15,0 0 54 0,0 0 25 16,26 44 64-16,-7-4-20 16,-6 4-9-16,7 7-23 0,-7-4-14 15,6-3-41-15,0-1-71 16,-6 1-33-16,7-8-42 0,-20-7-2 16,0-29-31-16,13 33 8 15,-13-33-78-15,0 29-81 0,0-29-132 16,0 0-231-16,0 0-94 15,0 0-17-15</inkml:trace>
  <inkml:trace contextRef="#ctx0" brushRef="#br0" timeOffset="654">1224 484 755 0,'0'0'243'16,"0"0"40"-16,0 0-38 15,0 0 11-15,0 0 36 0,0 0-43 16,0 0-27-16,-7 29-30 16,1 1-40-16,-1 2-42 0,1-6-27 15,-1 7-27-15,-12-4-20 0,-1-4-19 16,1 1 0-16,0-1-31 15,19-25-67-15,-33 29-115 0,33-29-115 16,-39 22-167-16,39-22-175 16,-32 4-34-16</inkml:trace>
  <inkml:trace contextRef="#ctx0" brushRef="#br0" timeOffset="1140">1016 652 172 0,'0'0'-10'0,"0"0"7"0,0 0 11 15,0 0 23-15,0 0 51 16,0 0-12-16,0 0 7 16,0 0 0-16,0 0 6 0,0 0 2 15,0 0-2-15,0 0 24 0,0 0-27 16,0 0-29-16,-32-8 22 16,32 8-51-16,0 0 15 0,0 0-42 15,-26-43 19-15,20 6-9 16,6 37-5-16,6-54-8 0,7 14-4 15,7 7 32-15,-20 33-12 16,38-33-3-16,-38 33 42 0,39-18-19 16,-39 18 54-16,33 11-20 0,-33-11 65 15,26 33 14-15,-26-33 18 16,6 51-20-16,-12-11-40 16,-7-4-21-16,-7-3-36 0,-6 0-19 15,0-4-15-15,-6-4 5 16,0 1-13-16,-7-4-44 0,13-8-112 15,-6 1-77-15,32-15-119 16,-46 11 1-16,20-8-20 0</inkml:trace>
  <inkml:trace contextRef="#ctx0" brushRef="#br0" timeOffset="1645">874 361 570 0,'0'0'213'0,"0"0"-24"16,0 0-6-16,0 0-38 15,0 0-28-15,0 0 22 0,20 43 39 16,-14-10-13-16,-6 0-25 0,0-33-59 15,-26 36-26 1,0-3-2-16,26-33-11 0,-45 36-34 16,6-10 2-16,0-4-2 0,13-8 9 15,26-14 1-15,-39 15 10 16,7-12 24-16,32-3 12 0,-32-7-16 16,32 7-35-16,0 0 13 15,-33-36 5-15,7 3 3 0,14 0 11 16,-8 0-3-16,14 1-4 0,-7-1 37 15,6 4-19-15,1 3 25 16,6 26-29-16,0-36 3 0,0 36-6 16,-7-36-18-16,7 36-13 15,-6-40-11-15,6 14 6 16,0 26-18-16,0-25 17 0,0 25-16 16,0-30 4-16,0 30-4 15,0-25-9-15,0 25 0 0,0-26-34 16,0 26-28-16,0 0-49 0,0 0-44 15,0 0-94-15,0 0-104 16,0 0-204-16,0 0-48 0</inkml:trace>
  <inkml:trace contextRef="#ctx0" brushRef="#br0" timeOffset="1970">194 593 1070 0,'0'0'344'0,"0"0"14"15,0 0 26-15,20 30-42 0,-20-30-53 16,6 29-81-16,-6-4-49 15,-6 1-18-15,-7 3-22 16,0-4-15-16,-6 1-32 0,-1-4-30 16,-6 3-22-16,0-3-10 15,0 0-14-15,7-4 4 0,19-18-5 16,-26 18-58-16,26-18-32 0,0 0-78 16,0 0-108-16,-26 4-159 15,26-4-206-15,0 0-68 0</inkml:trace>
  <inkml:trace contextRef="#ctx0" brushRef="#br0" timeOffset="2366">156 328 1042 0,'0'0'223'0,"0"0"41"16,0 0 48-16,0 0-15 0,0 0-31 16,0 0-77-16,0 0-57 0,19 33-17 15,-19-33-2-15,13 32-37 16,-13-32-18-16,0 0-36 0,0 0-1 16,26 29-2-16,-26-29-15 15,0 0 7-15,0 0-20 16,0 0 9-16,32-3-3 0,-32 3 6 15,0 0-17-15,20-29 4 0,-14 3 18 16,-6 26-4-16,-6-33-8 16,6 33 18-16,0 0-7 0,0 0-10 15,0 0 9-15,0 0-4 16,0 0-2-16,0 0 11 0,0 0-11 16,0 0-4-16,0 0 4 0,0 0-40 15,0 0-91-15,0 0-170 16,0 0-301-16,0 0-201 0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12T04:53:49.023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1878 743 639 0,'0'0'144'0,"0"0"34"16,0 0-46-16,0 0-8 15,0 0-7-15,0 0-23 0,0 0 27 16,0 0 9-16,0 0-15 0,0 0-30 15,0 0-2-15,19 14 13 16,-19-14 21-16,0 0-10 16,0 0-27-16,0 0-3 0,0 0-44 15,0 0-7-15,0 0-36 16,0 0 19-16,-19-7-12 0,-7 0 8 16,26 7-11-16,-33 7 19 0,-5-3-17 15,12-1 41-15,-7 1-4 16,1 3 30-16,0 8 2 0,32-15 28 15,-46 32-16-15,7 1 12 0,7-4-23 16,0 4 3-16,-1-4-23 16,33-29 6-16,-39 40-26 15,14-7 0-15,25-33-8 0,-39 33-18 16,13-4 0-16,26-29-71 16,-45 25-87-16,6-6-144 0,-7-1-148 15,14-11-205-15,0 0-29 0</inkml:trace>
  <inkml:trace contextRef="#ctx0" brushRef="#br0" timeOffset="312">1547 1154 1278 0,'26'-40'258'16,"-6"3"-28"-16,-20 37-14 15,26-36-68-15,6 14-24 0,-6 8-40 16,6 3 19-16,-32 11-9 0,46-4 41 16,-20 4-25-16,-1 7-16 15,-25-7-26-15,26 15 0 0,-26-15-23 16,0 0-2-16,0 29-35 15,0-29 12-15,-26 29-31 16,26-29-68-16,-38 29-124 0,38-29-153 16,-52 22-198-16,6-15-115 0</inkml:trace>
  <inkml:trace contextRef="#ctx0" brushRef="#br0" timeOffset="569">1567 572 1363 0,'0'0'357'15,"0"0"46"-15,0 0-74 16,0 0-64-16,0 0-112 0,0 0-58 15,19 18-41-15,-19-18-37 16,20 14-26-16,-20-14-100 0,0 0-169 16,0 0-189-16,0 0-163 0,0 0-83 15</inkml:trace>
  <inkml:trace contextRef="#ctx0" brushRef="#br0" timeOffset="1371">1250 714 994 0,'0'0'285'0,"0"0"20"15,0 0-13-15,19 29-58 16,-19-29-55-16,7 36-45 0,-7-36-19 15,-13 36-25-15,13-36-39 0,-20 33-28 16,20-33 2-16,-32 29-17 16,32-29-15-16,-32 19 3 15,32-19-24-15,-39 10-16 0,39-10-33 16,0 0-29-16,-33-7-16 0,33 7 29 16,0 0 28-16,-19-29 6 15,19 29 7-15,-7-33 22 0,7 33 17 16,0-29 7-16,0 29-8 15,0 0 36-15,0 0 37 0,0 0 27 16,0 0 4-16,0 0-2 0,0 0-19 16,0 0 3-16,0 29-27 15,0-29-18-15,0 0 4 16,-13 33-15-16,13-33-11 0,0 0 9 16,0 0-8-16,0 0-1 0,-38 26-29 15,38-26 20-15,-26 18-27 16,26-18-24-16,0 0-17 0,-39-8-5 15,39 8-10-15,0 0-2 16,0 0 37-16,-26-32 24 0,26 32 6 16,-6-33 1-16,6 33 30 0,0 0 28 15,0 0 31-15,0 0 19 16,0 0 27-16,0 0-29 0,0 0-16 16,-20 36-22-16,20-36-8 15,-26 33-15-15,26-33-14 0,-32 29 0 16,32-29-1-16,-33 22-1 15,33-22-8-15,-38 11-11 0,38-11-12 16,-39 0-20-16,39 0-2 16,-33-7-6-16,33 7 5 0,0 0 12 15,-25-26 11-15,25 26 14 0,-26-36 0 16,26 36 9-16,-13-33 7 16,13 33 19-16,0 0 9 0,0 0 27 15,-33-4 32-15,14 12 12 0,-7 6 7 16,0 8-2-16,-6 0-8 15,-1 0-11-15,-5-4-11 16,5 7-47-16,-6-6-9 0,1-5-9 16,-1-7-19-16,0 1 16 0,0-1-13 15,7-7-18-15,-1-7-22 16,1 3-52-16,32 4-42 0,-39-18-69 16,7 0-78-16,32 18-61 15,-33-33-156-15,20 0-66 0</inkml:trace>
  <inkml:trace contextRef="#ctx0" brushRef="#br0" timeOffset="1681">984 623 1081 0,'0'0'253'0,"0"0"21"15,0 0-24-15,33-15-70 0,-33 15-77 16,32-7-28-16,-32 7 1 16,39 3-8-16,-39-3-7 15,26 11-2-15,-26-11-17 0,0 0 6 16,0 0-19-16,26 26-1 0,-26-26-28 15,-7 33-36-15,7-33-104 16,0 0-105-16,-39 29-163 0,7-11-106 16,0-7-48-16</inkml:trace>
  <inkml:trace contextRef="#ctx0" brushRef="#br0" timeOffset="1964">1353 0 749 0,'0'0'241'15,"0"0"14"-15,0 0 9 0,0 0-39 16,-26 48-29-16,-12-5-20 15,-1-3 20-15,-7 0-34 0,-5 8-20 16,-8-1-43-16,1 0-26 16,0-3-39-16,-7 3-28 0,7-3-19 15,0 0-149-15,-1-8-153 0,8 0-221 16,-1-10-150-16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12T04:53:52.891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3632 532 770 0,'0'0'189'0,"0"0"12"0,0 0-15 16,0 0-6-16,0 0-15 16,0 0 8-16,0 0 7 0,0 0-39 15,0 0-17-15,0 0-33 16,0 0-42-16,0 0-18 16,0 0 5-16,0 0-27 0,0 0-2 15,0 0-1-15,0 0-41 16,-19-22-14-16,19 22-1 0,-7-33-17 15,7 33 7-15,-12-33 5 0,12 33-5 16,0-32 25-16,0 32 4 16,0 0-5-16,0 0 11 0,0-30-6 15,0 30 6-15,0 0 30 16,0 0 1-16,0 0-9 0,38-18 5 16,-38 18-7-16,33-7 9 0,-33 7-15 15,39 0 27-15,-7 4-16 16,-32-4 3-16,0 0 43 15,0 0 0-15,0 0 23 0,0 0-29 16,0 0 0-16,13 29-18 16,-13-29-4-16,0 0 20 0,0 0-22 15,-39 33-3-15,13-12 12 16,0-10 6-16,0 4-5 0,0-1 10 16,7 5 14-16,-7-1-3 0,7 0 12 15,-7 4 3-15,0 3-9 16,13-3-3-16,-13 4-20 0,7-1 12 15,-1 1-3-15,20-26-13 16,-32 29-8-16,6-4 1 16,26-25 1-16,-19 26-20 0,19-26 0 15,-33 18-4-15,33-18-32 16,-26 18-64-16,26-18-81 0,0 0-106 16,0 0-121-16,-39-7-116 0,39 7-26 15</inkml:trace>
  <inkml:trace contextRef="#ctx0" brushRef="#br0" timeOffset="408">3412 208 785 0,'0'0'239'15,"0"0"22"-15,0 0-11 0,0 0-31 16,0 0-53-16,0 0-29 0,13 29-38 16,-13-29-15-1,0 0-18-15,26 29-14 0,-26-29-19 16,0 0-13-16,0 0-9 0,0 0-17 15,26 18 17-15,-26-18-16 16,0 0-4-16,0 0 1 0,0 0-1 16,0 0 9-16,0 0 4 15,0 0-18-15,19-36 14 0,-19 36 0 16,0 0 0-16,0 0 10 0,0 0-13 16,0 0-4-16,0 0-6 15,-32-11-18-15,32 11-76 0,0 0-82 16,0 0-123-16,-32 11-93 15,32-11-75-15</inkml:trace>
  <inkml:trace contextRef="#ctx0" brushRef="#br0" timeOffset="1152">3276 601 533 0,'0'0'129'0,"0"0"-21"0,0 0-21 15,0 0 28-15,-32-4 2 16,32 4 10-16,0 0-23 15,-39 0 1-15,39 0-17 0,0 0-2 16,-39-3-48-16,39 3-7 0,0 0-25 16,-45-11 17-16,45 11-23 15,0 0 8-15,0 0-37 16,0 0-47-16,-13-40 49 0,13 40-10 16,26-37 18-16,-26 37 25 0,0 0-39 15,45-29 25-15,-45 29 14 16,39-18 4-16,-39 18 25 0,0 0 38 15,26 11 8-15,-26-11-17 16,0 0 7-16,19 36 24 0,-19-7-13 16,0-29-6-16,-13 37-4 0,-6-5 11 15,19-32-36-15,-39 41-3 16,7-9-32-16,-7-6 8 16,7-8-14-16,-1 4-57 0,1-11-60 15,-7 7-111-15,13-7-112 16,26-11-34-16,-39 3-36 0,7-6 5 15</inkml:trace>
  <inkml:trace contextRef="#ctx0" brushRef="#br0" timeOffset="1911">2933 219 781 0,'0'0'255'15,"0"0"13"-15,0 0-25 16,0 0-18-16,0 0-18 0,0 0-38 16,20 40-7-16,-7-4-11 15,-13-7-11-15,-13 4-28 0,13-33-15 16,-26 33-9-16,0 3-16 15,0-7-20-15,0-7-20 0,-6 11 5 16,-7-8-18-16,0-3-5 16,0 0-21-16,7-4 12 0,-7-3 1 15,7-1-13-15,-1-6 7 16,7-5-7-16,-6-3 3 0,6 0 8 16,0-3-17-16,7-1-21 15,19 4 10-15,-33-18-10 0,33 18 22 16,-32-15-12-16,32 15 17 0,-26-18-5 15,26 18 12-15,0 0-4 16,-26-22 9-16,26 22-15 0,0 0 25 16,-19-22-19-16,19 22 10 15,0 0-3-15,0 0 20 16,0 0-16-16,0 0 11 0,0 0 18 16,0 0 17-16,0 0-16 15,0 0 5-15,0 0 6 0,6 29-16 16,1 4 12-16,-7-11-19 0,0 7 8 15,-7-11-11-15,7-18 7 16,-6 29-5-16,-7-3-18 0,13-26 1 16,-26 25-7-16,26-25 13 15,-26 15-13-15,0-4-6 0,0-4 3 16,26-7-12-16,-32 0-10 0,32 0-20 16,-26-11-28-16,26 11-3 15,-32-32-18-15,19-1 1 16,-7-11-9-16,14 11 41 0,-7 4 18 15,13 29 34-15,0-36 9 16,0 36-20-16,0 0 20 0,0 0 29 16,0 0 26-16,0 0 2 0,0 0 7 15,-7 33-11-15,1-8 2 16,-7 11-21-16,-6-3-13 0,6-4 7 16,-7 0-19-16,1-3-9 15,-1-4 8-15,20-22-29 0,-25 18-103 16,25-18-148-16,-39 14-144 0,39-14-155 15,-33-3-62-15</inkml:trace>
  <inkml:trace contextRef="#ctx0" brushRef="#br0" timeOffset="2205">2292 66 1114 0,'0'0'296'0,"0"0"27"16,20-29-32-16,-20 29-82 16,0 0-62-16,0 0-11 0,32-18-16 15,-32 18-6-15,39-4-3 0,-13 4-23 16,-26 0-45-16,0 0-15 15,26 29-1-15,-26-29-12 0,19 40-12 16,-19-40-26-16,7 36-74 16,-14-3-129-16,7-33-140 0,-26 37-181 15,26-37-71-15</inkml:trace>
  <inkml:trace contextRef="#ctx0" brushRef="#br0" timeOffset="2432">2092 241 1353 0,'39'-22'381'0,"-14"11"-23"0,-25 11-15 16,33 0-63-16,-33 0-76 15,32 7-84-15,-32-7-42 0,0 0-41 16,33 7-18-16,-33-7-54 15,0 0-84-15,0 0-146 16,0 0-199-16,0 0-204 0,0 0-55 16</inkml:trace>
  <inkml:trace contextRef="#ctx0" brushRef="#br0" timeOffset="2848">1703 397 1050 0,'0'0'253'0,"0"0"-27"15,0 0-25-15,0 0-22 16,33 18-25-16,-33-18-34 0,26 33 10 15,6-8 20-15,-32-25-26 0,26 33-35 16,-7-4-24-16,-19-29-8 16,7 29 1-16,-1-7-5 0,-6-22-10 15,-13 22-15-15,13-22-16 0,-32 22 4 16,0-11-16-16,-1 0-5 16,1-8 12-16,6-3-7 0,26 0-3 15,-39-7 14-15,39 7-8 16,0 0 4-16,-26-44-11 15,20 4-8-15,6-3 9 0,6-1-14 16,7 11-1-16,7-3 12 0,-1 3-24 16,7 0-44-16,-26 33-62 15,39-25-68-15,-39 25-161 0,45-26-185 16,-45 26-97-16</inkml:trace>
  <inkml:trace contextRef="#ctx0" brushRef="#br0" timeOffset="4296">1321 601 624 0,'0'0'146'16,"0"0"37"-16,0 0-19 0,0 0 43 16,0 0-28-16,-25 40-15 15,25-40-23-15,-20 36-26 0,20-36-25 16,-13 29-24-16,13-29-9 0,0 0-27 16,0 33-30-1,0-33 19-15,0 0-2 0,0 0-17 16,0 0-36-16,0 0-21 0,26 4-29 15,-26-4-32-15,0 0 22 16,0 0 0-16,32-37-5 0,-32 37 5 16,20-47 6-16,-14 7 22 0,-6 40 33 15,-6-47 45-15,6 47 25 16,0 0 1-16,0 0 37 0,-39-15 34 16,39 15-1-16,-45 15 6 15,6 7-25-15,0 3 13 0,7 1-22 16,-1-5-15-16,-6 16-45 15,1-12 0-15,38-25 3 0,-52 26-16 16,13-8-8-16,39-18-8 16,-45 14 7-16,45-14-60 0,0 0 8 15,-39 0-42-15,39 0-9 16,0 0-9-16,0 0-35 0,-13-40-1 16,19 0 11-16,-6 40 16 0,26-40 66 15,-26 40 26-15,33-36 9 16,-33 36 38-16,0 0 2 0,0 0 34 15,32-22-4-15,-32 22 15 16,0 0-12-16,0 0 1 0,0 0 26 16,0 0-31-16,0 0 9 0,32 44 12 15,-32-44-8-15,7 36 11 16,-7-36 4-16,0 0-2 16,-7 44-12-16,7-44 5 0,0 0-1 15,-13 44-14-15,13-44-6 0,-6 32-4 16,6-32 2-16,-19 33-7 15,19-33-3-15,0 0-15 0,0 0-22 16,-46 36 12-16,46-36-10 16,0 0 15-16,0 0 0 0,0 0 0 15,-39 26-8-15,39-26-21 0,0 0 10 16,-32 14 8-16,32-14 5 16,0 0-5-16,0 0-9 0,0 0 17 15,-32 19-8-15,32-19-16 16,0 0 10-16,0 0-70 15,-39 22-106-15,39-22-140 0,0 0-129 16,-33 7-66-16</inkml:trace>
  <inkml:trace contextRef="#ctx0" brushRef="#br0" timeOffset="5476">661 630 620 0,'0'0'165'0,"0"0"-25"15,0 0 4-15,0 0-24 0,0 0-16 16,0 0 15-16,0 0-36 15,0 0-23-15,0 0-26 0,0 0 5 16,0 0-5-16,-39 25-40 0,39-25 27 16,0 0-12-16,0 0-9 15,0 0-16-15,0 0 13 0,-26-36-45 16,26 36-55-16,-6-55-19 16,12 15 35-16,7 8 45 0,-13 32-14 15,33-37 15-15,-33 37 26 0,39-25 7 16,-39 25-7-16,38-7 29 15,-38 7 15-15,0 0-36 16,0 0 46-16,0 0 40 0,33 43-4 16,-27-6 7-16,-6-37-4 0,0 40-16 15,0-40-20-15,-26 47-5 16,26-47 7-16,-32 40-16 0,32-40 4 16,-45 36-13-16,12-3-3 15,33-33-6-15,-51 26 2 0,5-8 1 16,7-7-19-16,1 0-3 0,38-11-11 15,-46 3-26-15,46-3 7 16,-45-7-42-16,45 7-43 0,-39-22 1 16,39 22 13-16,-19-40-6 15,6 0 32-15,13 11 1 16,0 3-14-16,0-6 12 0,0 32 30 16,13-26 36-16,-13 26 9 0,19-29 18 15,-19 29-18-15,0 0 20 16,26-14 14-16,-26 14 19 0,0 0 9 15,0 0 22-15,0 0-4 16,19 40-5-16,-19-40-10 0,7 43 25 16,-1-3-12-16,-6-40 11 0,0 48 19 15,7-8-22-15,-7 0 24 16,0-40 31-16,13 40-15 0,-7 0-20 16,7-11-19-16,-13-29-10 15,13 33-10-15,-13-33 12 16,7 40 7-16,-7-40 2 0,6 32-7 15,-6-32-16-15,-13 37 1 0,13-37-12 16,-32 25-14-16,32-25-14 16,-39 33 0-16,7-11-12 0,-7-8-4 15,6-3 5-15,1-11 5 16,0 8-16-16,-1-8-3 0,1-8 4 16,0 1 14-16,32 7 2 0,-33-33-11 15,14-7 7-15,-1-7-5 16,7 11 14-16,7-15 7 15,6 11-7-15,0-4-5 0,13 4 9 16,0 0-8-16,6 0-16 16,7 7-6-16,-26 33-13 0,32-40-29 15,-12 11-86-15,-20 29-129 0,0 0-133 16,0 0-109-16,39-44-69 16</inkml:trace>
  <inkml:trace contextRef="#ctx0" brushRef="#br0" timeOffset="5696">687 19 1167 0,'0'0'268'0,"0"0"11"15,0 0-78-15,32-15-79 0,-32 15-62 16,0 0-54-16,0 0-121 0,0 0-115 16,39-4-160-16,-39 4-63 15</inkml:trace>
  <inkml:trace contextRef="#ctx0" brushRef="#br0" timeOffset="5912">85 186 1496 0,'0'0'375'0,"0"0"8"16,0 0-86-16,0 0-104 15,45-4-84-15,7 1-65 0,-7-8-30 16,7-4-91-16,-6-3-153 0,-46 18-231 15,51-22-256-15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12T04:54:14.270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777 229 766 0,'0'0'266'15,"0"0"64"-15,0 0 4 0,0 0-74 16,0 0-27-16,0 0-59 16,0 0-13-16,0 0-24 0,0 0-45 15,0 0-38-15,0 0-1 16,0 0-32-16,-39 18-21 15,-19-3 5-15,-20-1-10 0,1 4-3 16,-14-3 8-16,7-1 0 16,6-3-3-16,7 0 3 0,19 0-9 15,14-4-7-15,38-7 4 16,-33 8 12-16,33-8-3 16,0 0 14-16,0 0-16 15,0 0-3-15,0 0 4 0,0 0 11 16,0 0 14-16,7 33 6 15,12 3-17-15,-6-3 5 0,0 3-6 16,0 4 11-16,-7 0-1 16,-6 4-6-16,0 3-13 0,-6 0-7 15,-14 1 14-15,8-5 2 16,-8-6-12-16,20-37-1 0,-19 40 9 16,19-40 1-16,0 0-6 15,0 0 4-15,6 36 7 16,-6-36 13-16,33 15-2 15,5-12-8-15,8-3 4 0,5 0-18 16,1 0-4-16,-6-3 4 16,-1-4 0-16,0 3 6 0,-45 4-15 15,46-4-56-15,-46 4-40 16,38 0-48-16,-38 0-62 16,39-7-36-16,-39 7-68 0,39-26-119 15,-39 26-86-15</inkml:trace>
  <inkml:trace contextRef="#ctx0" brushRef="#br0" timeOffset="288">91 593 841 0,'-52'-4'235'16,"52"4"17"-16,0 0-66 16,-39-4-50-16,39 4-40 15,0 0 25-15,0 0 26 0,0 0 17 16,0 0-9-16,0 0-27 16,46 22-39-16,6-11-25 0,-1-7-21 15,14-4-32-15,0-7-66 16,0-1-104-16,6-3-133 15,-6-7-185-15,-7-4-77 0,-6 1-4 16</inkml:trace>
  <inkml:trace contextRef="#ctx0" brushRef="#br0" timeOffset="904">1082 345 768 0,'0'0'96'15,"0"0"-10"-15,0 0-12 16,0 0-32-16,-46 15-17 16,46-15 28-16,-39 40-19 0,7 0 11 15,13-4 9-15,19-36 56 16,-13 51-25-16,13-14 5 0,0-37-39 15,32 43-43-15,-32-43 52 16,52 33-49-16,0-11-26 0,6-11 18 16,-6-8-18-16,-7-10-58 15,0-7 3-15,1-5-28 16,-46 19-27-16,64-47-17 16,-25-7 52-16,0-1 23 0,-7-7 29 15,-12-7 8-15,-7-4 47 16,-7 4 5-16,-6 7 92 0,-6 11-12 15,-7 11-1-15,13 40-27 16,0 0-11-16,-46-36 7 0,-5 21-8 16,5 15-13-16,7 11 9 15,39-11-4-15,-51 36 7 16,51-36 17-16,-46 55 22 16,21-8 4-16,5-3-5 0,14-4 34 15,6 4-16-15,13-1-18 16,0 8 7-16,12-3-23 0,-5-1 15 15,19-3-19-15,-7 3-6 16,7-3-10-16,0-4-2 16,-13 0-12-16,-1 0-6 0,-25-40-6 15,26 47 2-15,-6-7-5 16,-20-40-14-16,6 47-10 0,-6-47-14 16,0 40 7-16,0-40-7 15,0 0-50-15,-6 44-71 16,6-44-89-16,0 0-201 15,0 0-302-15,0 0-154 0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12T04:55:11.994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4 38 884 0,'0'0'207'0,"0"0"63"0,0 0-3 15,0 0-54-15,0 0-28 16,0 0-15-16,0 0-20 16,0 0-7-16,0 0-14 0,0 0-7 15,0 0-19-15,0 0-31 16,0 0-30-16,0 0 20 0,-7 40 56 16,7 4-18-16,0 3-34 15,7 4-26-15,-7 0-15 0,6 0-4 16,-6 0-1-16,7-4-5 15,-1 1-22-15,1-8 7 0,-1-8-7 16,1-3-11-16,-7-29-30 16,6 26-58-16,-6-26-109 0,0 0-95 15,0 0-96-15,0 0-73 16,0 0-55-16,0 0 40 16</inkml:trace>
  <inkml:trace contextRef="#ctx0" brushRef="#br0" timeOffset="524">431 20 960 0,'0'0'318'0,"0"-36"-13"16,0 36-45-16,0 0-67 15,0 0-45-15,0 0-56 0,0 0-17 16,0 0 27-16,0 0 0 16,0 0-14-16,39 32 4 0,-7-6 1 15,1 3-11-15,5 4-22 16,1 3-7-16,0-3-24 0,6 3-8 15,-12-3 4-15,-1 0-1 16,-6-4-7-16,-7 0-4 0,-12 4 20 16,-7-4-2-16,-7 4-27 15,-19-1 5-15,-6 1-12 0,-7-4-2 16,0-3-5-16,-6-1 3 16,0-7-2-16,6-3-2 0,-6-8 14 15,6-7-1-15,0-11-2 16,0-11-7-16,13-10 19 0,0-12-12 15,0-7-8-15,7 0 13 16,6-4 32-16,7 8-13 0,6 11 19 16,-7-1 5-16,7 5-22 0,0 32-9 15,7-33 1-15,-7 33-11 16,13-33-13-16,-13 33-7 0,0 0-84 16,32-40-191-16,-32 40-387 15,39-44-365-15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12T04:55:14.562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563 168 850 0,'0'0'272'0,"0"0"106"16,39-10 10-16,-39 10-59 16,0 0-60-16,0 0-50 0,0 0-80 15,0 0-59-15,0 0-45 16,-52-8-3-16,-6 5-10 0,0 6-17 15,-13 1-5-15,-7 3-25 16,7 4-8-16,0-4 3 16,12 1 0-16,8-5-13 15,18-3-3-15,33 0 22 0,0 0 7 16,0 0 7-16,0 0-1 16,0 0 8-16,0 0 12 0,0 0 17 15,0 0 13-15,20 33 19 16,-1 3 3-16,-6 4-23 0,-7 4-14 15,1 7 0-15,-7 7-12 16,0-7 5-16,0 4 0 16,-7-1-20-16,1-3-1 0,0-3 1 15,6-8 3-15,6-4 8 16,0-3 8-16,20-8-3 16,7-6-5-16,12-8-8 0,0-4 6 15,7-4-6-15,-7-6-3 16,1-8-27-16,-7-7-71 0,-39 18-144 15,0 0-279-15,32-44-204 16,-26 11-8-16</inkml:trace>
  <inkml:trace contextRef="#ctx0" brushRef="#br0" timeOffset="220">110 591 1316 0,'0'0'369'0,"0"0"8"16,0 0-57-16,0 0-77 15,0 0-88-15,0 0-56 0,0 0-36 16,33-11-33-16,-1 7-7 16,7 4-11-16,13-4-12 0,-1 1-35 15,1-4-166-15,6-4-270 16,1-11-282-16</inkml:trace>
  <inkml:trace contextRef="#ctx0" brushRef="#br0" timeOffset="708">1107 267 1861 0,'0'0'296'0,"0"0"-59"16,0 0-86-16,0 0-66 0,-32-8-41 16,-14 19-18-16,1 18-11 15,0 8-10-15,6 7 0 0,0 3 4 16,13-3-9-16,13-4 4 16,7-4-9-16,12-7 14 15,-6-29-14-15,46 33 0 16,5-11 0-16,8-15-1 0,-8-11-6 15,1-7-36-15,7-10-36 16,-14-16-12-16,0-7-25 0,-6-10 14 16,-13-8 36-16,-13-11 11 15,-13-3 40-15,-7-1-1 0,-12 8 55 16,-7 15 39-16,0 17 16 16,26 37 4-16,-58-18-12 0,6 22-5 15,7 14 11-15,12 15 21 16,8 10 6-16,18 8-5 0,7 8-6 15,19 6-16 1,7 1-4-16,13-1-6 0,7 4 2 16,-1-7 11-16,-6 4-3 15,6-8-15-15,-13 4-21 0,-6-4-25 16,-13-4-9-16,-6 1-20 16,-20-8-120-16,-26-3-212 0,-13-4-374 15,-6-14-482-15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12T04:55:15.926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1828 77 1745 0,'6'32'429'0,"-6"1"-13"15,0 0-31-15,0 11-56 0,0 3-57 16,-6 7-69-16,6 1-59 16,-7 0-69-16,7-1-37 0,0 1-18 15,0-8-20-15,7-3-58 16,-7-4-179-16,0 0-151 15,-13-4-237-15,-6 4-300 0</inkml:trace>
  <inkml:trace contextRef="#ctx0" brushRef="#br0" timeOffset="229">1452 739 2300 0,'0'0'366'16,"0"0"11"-16,0 0-48 0,0 0-52 16,0 0-32-16,0 33-32 15,-6-1-58-15,-7 1-62 16,0 0-45-16,-6 0-25 0,-7 0-46 16,0-4-175-16,26-29-147 15,-39 32-147-15,39-32-295 0,-32 22-315 16</inkml:trace>
  <inkml:trace contextRef="#ctx0" brushRef="#br0" timeOffset="416">1304 623 2863 0,'0'0'356'0,"0"0"-41"0,-20-30-87 15,20 30-95-15,0 0-71 16,0 0-38-16,0 0-166 16,0 0-192-16,0 0-303 15,0 0-355-15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12T04:55:49.697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0 163 1014 0,'0'0'199'0,"0"0"38"16,0 0-57-16,0 0-43 0,0 0 12 16,0 0-12-16,0 0-32 15,0 0 12-15,0 0 92 0,0 0-21 16,0 0-40-16,19 29-18 15,-19-29-16-15,20 37-7 16,-1-4-6-16,-6-1-20 0,0-3-9 16,0 4-37-16,0-4 4 0,0 8-20 15,0-1-9-15,0-3-7 16,-7 0 2-16,7-4-3 0,-13-4-7 16,0-25 5-16,7 29 0 15,6-7-32-15,-13-22-69 0,6 26-62 16,-6-26-55-16,-6 25-91 0,6-25-68 15,0 0-49-15,-26 36-26 16,26-36 41-16,-26 22-14 16</inkml:trace>
  <inkml:trace contextRef="#ctx0" brushRef="#br0" timeOffset="1037">699 0 550 0,'0'0'124'15,"0"0"-1"-15,0 0 49 0,0 0-26 16,0 0 7-16,0 0-37 0,0 0-4 16,0 0-1-16,0 0-3 15,0 0-6-15,6 36-13 16,-6-36-26-16,-6 33 3 0,6-33-24 15,0 0-3-15,-7 32 3 16,7-32-10-16,0 0-38 0,-38 33 6 16,5-15 2-16,33-18 4 0,-39 19 6 15,39-19-12-15,-38 0 9 16,38 0-34-16,-26-8 25 0,26 8 4 16,-26-32-7-16,26 32-6 15,-13-37 15-15,13 4-16 0,0 33 18 16,0-29 1-16,0 29-14 15,0 0-8-15,0 0 0 16,0 0 33-16,0 0 1 0,0 0 3 16,0 0-4-16,0 0 13 0,0 37 9 15,0-8 30-15,0-29-3 16,-7 33-22-16,7-33 8 0,-6 32 9 16,6-32-21-16,-26 29-23 15,26-29-20-15,-39 19 5 0,7-8 3 16,6-4-4-16,26-7-4 0,-39 3-10 15,39-3 10-15,-39-14 2 16,39 14 3-16,0 0-5 0,-26-33-5 16,26 33-5-16,-19-29-4 15,19 29 11-15,0 0 3 16,0 0 8-16,0 0-8 0,0 0 9 16,0 0-12-16,0 0-5 15,0 0 23-15,0 0 10 0,0 0 1 16,0 0 4-16,0 0-6 0,0 0-1 15,0 0 12-15,32 33 15 16,-32-33 11-16,20 33-12 0,-20-33-5 16,13 40 6-16,0-8 6 15,-13-3-1-15,0-29-17 0,13 40 4 16,-7-7-18-16,-6-33-1 0,13 37-19 16,-7-8 4-16,-6-29-2 15,13 36-4-15,-13-36 3 16,7 29-9-16,-7-29 15 0,6 33-11 15,-6-33 8-15,0 0 10 16,7 33 19-16,-7-33 6 0,0 0-23 16,0 0 1-16,6 32-5 0,-6-32-16 15,0 0 9-15,0 0-5 16,0 0-8-16,0 0 10 0,0 0-6 16,0 0 5-16,0 0-9 15,0 0-1-15,0 0 9 0,0 0 4 16,0 0 8-16,0 0-6 0,0 0-5 15,0 30-3-15,0-30-2 16,0 0 5-16,0 0-2 0,0 0-23 16,0 0-100-16,0 0-137 15,0 0-210-15,0 0-211 16,0 0-99-16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2-23T06:49:26.959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1775 571 519 0,'0'0'146'0,"0"0"24"0,0 0 15 16,0 0 84-16,0 0-34 16,0 0 4-16,28 31-39 15,-11 7-11-15,-6 10 40 0,-5 6-39 16,5 6-69-16,-5 9-23 16,-1 1-37-16,-5 3 24 0,6 0-3 15,-12 0-12-15,1-4 11 16,-7-5-17-16,-5-1-44 15,-11-6 10-15,-6-3-11 0,-16-7-19 16,-1 1-42-16,-16-10-155 16,-7-6-227-16,-16-4-345 15,0-9-138-15</inkml:trace>
  <inkml:trace contextRef="#ctx0" brushRef="#br0" timeOffset="416">305 507 451 0,'0'0'121'16,"0"0"43"-16,-45 7 48 16,45-7 21-16,-45 34 23 0,11 8-51 15,0 2 34-15,0 7-19 16,0 9-26-16,6 9-16 15,0 7-11-15,11 4-54 0,11 2 12 16,12 3-31-16,0-5-28 16,11-7-26-16,11-7-16 0,0-3-10 15,0-6-5-15,0-9-3 16,0-7-85-16,-5-9-184 16,-23-32-245-16,34 35-291 0</inkml:trace>
  <inkml:trace contextRef="#ctx0" brushRef="#br0" timeOffset="1993">1420 596 578 0,'0'0'111'15,"11"35"15"-15,-11-35 23 16,6 35-13-16,-6-35 12 16,11 38 5-16,-11-38-68 0,11 31 5 15,-11-31 13-15,0 0-50 16,12 35-18-16,-12-35 9 0,0 0 0 16,0 0-13-16,0 0 0 15,0 0-18-15,0 0 22 0,0 0-4 16,0 0-17-1,0 0-19-15,0 0 54 0,0 0-22 16,0 0 49-16,0 0-23 16,0 0 9-16,0 0-19 0,-34 25-1 15,-6 4 33-15,7-1-3 16,-7 7 12-16,1 3-7 16,-1 3-14-16,6-3 7 0,6 4-19 15,-5-8-10-15,10-2-13 16,23-32-11-16,-23 41-17 0,23-41 6 15,-28 32-6-15,28-32-18 16,0 0-129-16,0 0-141 0,-39 16-177 16,39-16-161-16</inkml:trace>
  <inkml:trace contextRef="#ctx0" brushRef="#br0" timeOffset="2238">1251 165 829 0,'28'-38'135'0,"-28"38"91"16,51-38 6-16,-12 10-80 15,1 9-64-15,5 3-43 16,5 3-18-16,-5 7-6 0,-5 0-37 15,-6 6 7-15,-1 0 11 16,-33 0-203-16,46 12-169 0,-24 4-108 16</inkml:trace>
  <inkml:trace contextRef="#ctx0" brushRef="#br0" timeOffset="2837">952 647 683 0,'-39'-26'110'0,"39"26"11"16,0 0 67-16,-17-41-31 15,17 41-70-15,0 0-19 0,6-38-21 16,-6 38-25-16,0 0 2 15,39-13 5-15,-39 13-2 0,40 10 12 16,-40-10 36-16,39 35-7 16,-39-35-18-16,34 50-21 15,-12-15 0-15,-22-35 29 16,6 45-29-16,-17-14 1 0,11-31 0 16,-28 35-23-16,28-35-4 15,-62 38 2-15,5-16-5 0,12 0-4 16,6-6 11-16,39-16-16 15,-45 22 15-15,45-22-6 0,0 0-13 16,0 0 13-16,-28 42 7 16,28-11-34-16,0-31 54 15,0 0-27-15,33 38 9 0,-33-38-13 16,34 26 7-16,-34-26 36 16,0 0 26-16,28 6-19 15,-28-6-21-15,0 0 9 0,0 0-22 16,6-38-12-16,-17 3 0 15,11 35 8-15,-34-47 42 0,34 47 5 16,-45-38-55-16,5 15 26 16,1 14 30-16,5 9 17 15,-5 9 0-15,5 4-10 0,34-13 4 16,-40 32-20-16,40-32-20 16,-33 41-13-16,10-13-2 0,23-28-1 15,-11 42-11-15,11-42 5 16,6 41-44-16,-6-41-187 15,22 41-287-15,-22-41-243 0</inkml:trace>
  <inkml:trace contextRef="#ctx0" brushRef="#br0" timeOffset="3021">868 1578 2463 0,'6'38'216'0,"-6"-38"9"0,0 0-73 16,0 0-76-1,0 0-63-15,0 0-208 0,0 0-293 16,0 0-435-16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12T04:55:59.834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331 0 301 0,'0'0'87'0,"0"0"-5"16,0 0 5-16,0 0 10 15,0 0-12-15,0 0-36 16,0 0 0-16,0 0 8 0,0 0-8 16,0 0 3-16,0 0-3 15,0 0 18-15,0 0 33 16,0 0-2-16,19 37-31 0,-6-4 33 15,-13-1 11-15,0-3-10 16,0-29-48-16,-13 44-1 16,0-8 11-16,0-6 0 0,0 2-11 15,-6-3-15-15,19-29-8 16,-33 37-6-16,33-37-23 0,-38 29 7 16,38-29 8-16,-39 18-19 15,39-18 16-15,-33 4-7 0,33-4-13 16,-32-15 8-16,32 15 4 15,-32-32 2-15,6 2 2 16,13 1-27-16,13 29 32 0,-20-36 6 16,20 36-40-16,-13-29 18 15,13 29 27-15,0 0 7 16,0 0-23-16,0 0-3 0,0 0 17 16,0 0 2-16,-13-29-24 15,13 29 8-15,0 0 11 0,0 0 11 16,0 0-18-16,0 0 12 15,0 0 22-15,0 0-13 0,0 0-11 16,0 0-13-16,0 0 8 16,0 0 11-16,0 0-38 15,0 0 10-15,0 0 9 0,0 0 4 16,0 0-31-16,0 0 9 16,0 0 20-16,0 0-3 15,0 0-3-15,0 0-19 0,0 0 14 16,0 0 8-16,0 0-2 15,0 0-20-15,0 0 26 0,0 0-9 16,0 0-14-16,0 0 11 16,0 0 0-16,0 0 10 0,0 0-10 15,0 0-9-15,0 0 1 16,0 0 12-16,0 0-15 0,0 0 11 16,0 0 10-16,0 0 14 15,0 0 7-15,0 0-7 16,0 0 10-16,13 32 4 0,-13-32 1 15,13 40-16-15,0-7-1 16,0-4 6-16,-6 4 16 16,6-4 0-16,-7 4 1 0,7 0-10 15,-6 3 3-15,6-3 15 16,-7 0-21-16,0-1-21 0,1-3-1 16,6-3-3-16,-13-26 9 15,6 40-11-15,1-11 7 0,-7-29 14 16,6 36 5-16,-6-3-15 15,0-33-3-15,0 33 1 0,0-8 11 16,0-25-23-16,0 0 2 16,0 30 3-16,0-30 1 15,0 0-11-15,-6 21 3 0,6-21 11 16,0 0-11-16,0 0-7 16,0 0 7-16,0 0 6 0,0 0-13 15,0 0 1-15,0 22 14 16,0-22-8-16,0 0-4 0,0 0 1 15,-7 26 3-15,7-26-48 16,0 0-85-16,0 0-123 0,0 0-242 16,0 0-277-16</inkml:trace>
  <inkml:trace contextRef="#ctx0" brushRef="#br0" timeOffset="712">525 681 493 0,'0'0'159'0,"0"0"-2"16,0 0 6-16,0 0-39 0,0 0-15 16,0 0-33-16,0 0 16 15,0 0 51-15,0 0-5 0,0 0-29 16,0 0 3-16,0 0-50 16,0 0-10-16,-7 29 0 0,7-29-13 15,0 0-6-15,0 0-12 16,0 0 31-16,0 0-29 0,0 0-15 15,0 0-2-15,0 0 32 16,0 0-52-16,0 0 14 16,0 0 15-16,0 0-21 0,0 0-13 15,26-36 40-15,-26 36-18 16,7-29-8-16,-7 29 18 0,0 0-13 16,0 0 15-16,0 0-24 15,-33-8 23-15,33 8-3 0,-39 18 21 16,39-18-5-16,0 0 34 15,-32 33-18-15,32-33 3 16,-13 37-4-16,13-37 17 0,7 29-20 16,-7-29-19-16,0 0 17 15,26 18-15-15,-26-18-18 16,38 7-4-16,-5-7 7 0,-33 0 10 16,32-11-21-16,-32 11-1 15,0 0 19-15,26-25-21 0,-26 25 2 16,13-33-2-16,-13 33 7 15,0-33 14-15,0 33-14 0,0 0 10 16,0 0 16-16,0 0-15 16,-32-14-4-16,32 14 38 0,-33 7-1 15,33-7-3-15,0 0-19 16,-32 18 17-16,32-18-25 0,0 0-5 16,0 0-15-16,0 0 9 15,0 0-14-15,0 0-115 16,0 0-196-16,0 0-251 15,0 0-209-15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12T04:56:13.829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13 215 1341 0,'-7'-15'273'0,"7"15"-21"16,-6-18-3-16,6 18-38 0,0 0-26 16,0 0-47-16,0 0-19 15,0 0-34-15,0 0-36 0,0 0-13 16,0 0-7-16,0 0-24 0,0 0 22 16,0 0 3-16,0 0 8 15,0 0-6-15,0 40 14 0,6-7 9 16,1 3 2-16,-1 5 6 0,7 2 1 15,-6 4-3-15,6 1-8 16,-7-5-9-16,7 5-1 16,-6-8 22-16,6-4-5 0,-7 1-24 15,-6-1-4-15,0-36-6 0,7 36-10 16,-7-36-13-16,13 33 3 0,-13-33 5 16,0 0-8-16,0 0 4 15,0 29-7-15,0-29 14 0,0 0-7 16,0 0-25-16,0 0-50 0,0 0-56 15,0 0-45-15,0 0-55 16,0-32-102-16,0 32-160 0,0 0-146 16,6-44-10-16</inkml:trace>
  <inkml:trace contextRef="#ctx0" brushRef="#br0" timeOffset="965">447 255 323 0,'0'0'84'0,"0"0"31"0,0-36 24 16,0 36-3-16,0 0 31 15,0 0 14-15,0 0-8 0,0 0-31 16,0 0-48-16,0 0 5 0,0 0 24 16,0 0 21-16,0 0-30 15,0 0-10-15,0 0 9 0,0 0 2 16,0 0-14-16,0 0-17 0,0 0-27 15,0 0-11-15,0 0 16 16,0 0 13-16,0 0 11 0,-26 36-11 16,6 4-14-16,1 4 3 15,-1-4-4-15,8 3-21 0,-1 1 0 16,0-7 1-16,0-1-5 0,0-3-20 16,6-1 5-16,7-32 8 15,-13 37-11-15,7-8-8 0,6-29 3 16,0 0 4-16,-7 29-16 0,7-29 0 15,0 0 13-15,0 0 17 16,0 0-1-16,0 0 1 0,0 0-14 16,0 0-5-16,0 0 3 0,0 0-2 15,0 0-12-15,7-36-10 0,6-1 10 16,0-6 4-16,0-1-16 16,6-7-10-16,1 0 9 15,-8 0 10-15,8-3-5 0,-1 6-5 16,-12 5 7-16,6-1 12 0,-7 4-1 15,7 7-11-15,-6 4 1 16,-7 29 5-16,13-36 3 0,-7 6 3 16,-6 30-13-16,0 0 0 0,7-29 4 15,-7 29 3-15,0 0 4 16,0 0-13-16,0 0-2 0,0 0 2 16,0 0 9-16,0 0 6 0,0 0-2 15,19 44-7-15,-13-4 0 0,1 4 14 16,-7-1 1-16,6 5-9 15,1 3 4-15,6-4 16 16,-7 0 10-16,7-10-8 0,7 10-6 16,-7-14 3-16,-13-33 1 0,25 43-4 15,-25-43-5-15,33 44 5 16,-33-44-8-16,0 0-11 0,39 36 4 16,-39-36 2-16,0 0 8 0,0 0-8 15,0 0-3-15,0 0 4 16,0 0 2-16,0 0-3 0,0 0-1 15,0 0-8-15,0 0 8 0,0 0 3 16,0 0 0-16,0 0 0 16,0 0-8-16,0 0 7 0,0 0 6 15,0 0-8-15,0 0-8 16,0 0-4-16,0 0 9 0,0 0-11 16,0 0-50-16,0 0-63 0,0 0-86 15,0 0-82-15,0 0-117 16,0 0-129-16,0 0-71 0,0 0-25 15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12T04:56:31.226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0 127 872 0,'0'0'206'16,"0"0"-12"-16,0 0-23 15,0 0-64-15,0 0-41 0,0 0-10 16,0 0-17-16,0 0 23 16,0 0-15-16,0 0 3 15,0 0-7-15,0 0 0 0,0 0 10 16,0 0 40-16,0 0-2 15,0 0 10-15,0 0-4 0,0 0 14 16,0 0-26-16,0 0 0 16,0 0-5-16,0 0-20 0,0 0-4 15,0 0-17-15,0 0-14 0,0 0-14 16,0 0 8-16,0 0 58 16,0 0-25-16,0 26-12 0,0-26-17 15,7 25-4-15,-7-25 11 16,6 29-11-16,1 4 20 15,-1-4 8-15,7 4 26 0,-6 7-4 16,-1 7 8-16,7 1 1 0,-6-1 6 16,-1-7-13-16,0 7 16 15,7-7 13-15,-6-3-34 0,-1-1-23 16,-6-7-17-16,7-7 0 0,-7-22-12 16,6 18-14-16,-6-18 8 15,0 0-3-15,0 0-12 0,0 0 7 16,0 0 11-16,0 0-11 0,0 0 0 15,0 0 0-15,0 0-28 16,0 0-62-16,0 0-69 16,0 0-67-16,0 0-71 0,0 0-114 15,0 0-237-15,-6-25-160 16</inkml:trace>
  <inkml:trace contextRef="#ctx0" brushRef="#br0" timeOffset="823">356 0 748 0,'0'0'198'0,"0"0"9"0,0 0-38 15,0 0-48-15,0 0-35 16,0 0-55-16,0 0 12 0,0 0 107 15,0 0-8-15,0 0-9 16,0 0-1-16,20 36-5 0,-14-7 0 16,-6-29-33-16,-6 37-1 15,-7-8-24-15,-7 0 1 0,7 4-12 16,-6-8-6-16,6 1-7 0,-6-1 17 16,-1-3-26-16,20-22-4 15,-32 29-10-15,6-11-11 0,26-18-9 16,-26 26-2-16,26-26 0 0,-32 14 9 15,32-14-5-15,-26 4-4 16,26-4 5-16,-26-4-14 0,26 4 6 16,-26-21 5-16,26 21 2 15,-19-26-7-15,12-3-5 16,-6 4 12-16,13 25-7 0,-6-30-2 16,6 30 15-16,0 0-6 0,-7-21-12 15,7 21 14-15,0 0-6 16,0 0-3-16,0 0-1 0,0-26-3 15,0 26 7-15,0 0 0 0,0 0 0 16,0 0 4-16,0 0-13 16,0 0 16-16,0 0-16 0,0 0 9 15,0 0 4-15,0 0-14 0,0-22 2 16,0 22-39-16,0 0-36 16,0 0-39-16,0 0-12 0,0 0-35 15,0 0 15-15,0 0-48 16,0 0-60-16,0 0-80 0,0 0-53 15,0-32-46-15</inkml:trace>
  <inkml:trace contextRef="#ctx0" brushRef="#br0" timeOffset="1556">434 506 377 0,'0'0'118'0,"0"0"27"0,0 0 25 15,0 0 14-15,26 18 52 16,-26-18-28-16,0 0-10 16,0 0-29-16,0 0-11 0,0 0 9 15,0 0-12-15,0 0-26 0,0 0-30 16,0 0-21-16,0 0-34 15,0 0-31-15,0 0-10 0,0 0-3 16,0 0 9-16,0 0-18 0,0 0 1 16,0 0 3-16,0 0 5 15,0 0 0-15,-19 33 8 0,19-33-2 16,0 0 5-16,0 0-5 0,0 0 5 16,0 0-1-16,0 0 1 15,0 0-18-15,0 0 7 0,25-11 8 16,-25 11 1-16,0 0-2 15,26-33-3-15,-26 33 12 0,13-29 22 16,-13 29 16-16,0 0 19 16,0 0-4-16,0 0-30 0,0 0-14 15,0 0-7-15,-26-7-18 0,-6 14 0 16,0 8-3-16,12-1 13 16,20-14-20-16,0 0 10 0,-26 26 0 15,26-26-4-15,0 0 4 16,0 0 2-16,0 0 7 0,0 0 8 15,0 0-14-15,0 0 1 0,0 0 1 16,0 0 15-16,39 7-5 16,-39-7-2-16,0 0 3 15,0 0-5-15,26-15 4 0,-26 15-7 16,0 0 6-16,0 0-9 0,0 0-5 16,0 0 0-16,0 0-51 15,0 0-69-15,0 0-176 0,0 0-235 16,0 0-209-16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12T04:56:39.749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6441 223 570 0,'0'0'176'0,"0"0"24"16,0 0-58-16,0 0 31 15,0 0-27-15,0 0-24 0,0 0-27 16,0 0-22-16,0 0-43 15,-58-33 20-15,6 8 23 0,-7 3 1 16,1 0-18-16,-19 1-21 16,-14 2-17-16,-26 1-5 15,-19 4 2-15,-19-1 7 0,-7 4-6 16,-6 0 31-16,-7 4-17 16,13 3 0-16,-6 4-10 0,0 4-17 15,6 7 12 1,-6 0-15-16,-1 3 46 0,-12 1-9 15,-7 3-34-15,-6 0 13 16,-7 4 6-16,7 0-5 16,0 3 2-16,6-3-4 0,14-4-15 15,12 4 11-15,26-4-24 16,13 4-2-16,19-4 28 0,14 4-19 16,12-3-3-16,7-1 16 15,0 4-7-15,12-4 2 16,7 4-7-16,7-1-9 0,-7 1 18 15,20-4-12-15,-7 4 3 16,39-22 5-16,-39 26-4 16,39-26 7-16,-38 25 12 0,5-3-15 15,33-22-10-15,-32 33 25 16,-1-4 6-16,8 4-9 16,-8 7 1-16,1 11 28 0,-7 14 30 15,-6 15 8-15,-7 11-2 16,0 15-18-16,-13 7-2 0,1 3-17 15,-8 11-12-15,1-3-6 16,0 7 6-16,0-3-16 0,0-1-10 16,6-11 12-16,0-3 5 15,7-11-4-15,6-4 2 0,0-14 12 16,7-4-6-16,6-14-15 16,0-8 6-16,7-11-5 15,12-10-1-15,20-37-16 0,-25 40 25 16,25-40-21-16,0 0 14 15,0 0 6-15,0 0-23 16,0 0 3-16,0 0 15 0,0 0-1 16,-20 36-24-16,20-36 21 15,0 0-5-15,0 0 10 0,0 0-20 16,0 0 10-16,0 0 5 16,-13 36-20-16,13-36 18 15,0 0 5-15,0 0-17 0,0 0 1 16,-19 37 10-16,19-37 2 0,0 0-6 15,0 0 15-15,0 0-1 16,0 0 4-16,0 0 1 16,0 0 19-16,0 0 2 15,0 0-5-15,0 0 6 0,0 0-18 16,0 0-36-16,0-44-5 16,0-7 18-16,6 4-11 0,-6 0-1 15,0-1 8-15,0 8-20 16,0-3-9-16,0 43 25 0,0-51-6 15,-6 7 1-15,6 44 16 16,-7-51-3-16,7 51 0 0,-6-40-12 16,6 40 12-16,0 0 5 15,0 0-9-15,0 0-4 16,0-44 16-16,0 44-17 16,0 0 9-16,0 0 0 0,0 0 4 15,-7-40 3-15,7 40-14 16,0 0 9-16,0 0 5 0,0 0-7 15,-6-47-15-15,6 47 23 16,0 0-11-16,0 0-6 0,0 0 13 16,0 0-4-16,0 0 5 15,0 0-17-15,0 0 6 0,0 0 8 16,0 0-12-16,0 0 10 16,0 0 6-16,0 0 6 15,6 69-12-15,1-11 18 0,6 1 1 16,-7-1-8-16,-6-4 10 15,7 1-8-15,-1-4-3 16,-6-4 1-16,7-3 2 0,-7-8-20 16,0-36 13-16,0 40-3 15,0-40 5-15,0 0-8 0,0 0-3 16,0 0 20-16,0 0 8 16,0 0 29-16,0 0-2 0,0 0-12 15,0 0-18-15,0 0-20 16,0 0 19-16,0 0-2 15,26-40-6-15,-26 40 0 0,38-43-17 16,-5 6 4-16,-1 4 5 16,-32 33-1-16,52-43-10 15,0 10 8-15,-13 11 3 0,6-3-13 16,-6 7 10-16,0 7 4 16,-1 0-3-16,1 0-10 0,-39 11 11 15,46-4-1-15,-46 4-6 16,32-7 3-16,-32 7 8 0,0 0-8 15,0 0 0-15,0 0-5 16,0 0 5-16,0 0-4 16,0 0-17-16,0 0-37 0,0 0-56 15,0 0-65-15,0 0-116 16,0 0-187-16,0 0-284 16,0 0-39-16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12T04:56:46.176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1100 0 579 0,'0'0'108'0,"-13"11"39"16,13-11-23-16,0 0-32 0,0 0-12 15,0 0-33-15,-26 18 52 16,26-18 17-16,-25 22 53 0,25-22-21 16,0 0 9-16,-26 29-1 15,26-29 11-15,-20 29-35 0,1 0-9 16,19-29-6-16,-26 33-9 15,26-33-28-15,-39 26-32 0,13 3-23 16,-6 0 1-16,-1 0 4 16,1 7 8-16,6 1 3 0,-6-1 4 15,-1 8-1-15,1 7 35 0,0 11 14 16,-7 10 5-16,0 1-16 16,-13 0-8-16,7 3-10 15,0-3-17-15,-1-7-15 0,7-1 1 16,7-7 6-16,0-10-4 15,-1-1 1-15,7 0-16 0,1-10 3 16,5-8-7-16,-6-7-8 0,26-22-4 16,0 0 8-16,0 0-7 15,-19 36 11-15,19-36-7 0,0 0-5 16,0 0 1-16,0 0 1 16,-13 22-3-16,13-22-3 15,0 0 0-15,0 0 3 0,0 0-3 0,0 0 0 16,0 0 0-16,0 0-3 15,0 0-5-15,-26 25 8 16,26-25 0-16,-19 22 7 0,19-22-10 16,0 0-3-16,-33 29 3 15,33-29 3-15,0 0 0 0,0 0 6 16,-19 26-2-16,19-26-4 0,0 0-9 16,0 0 5-16,0 0-40 15,0 0-77-15,0 0-49 0,0 0-79 16,0 0-94-16,0 0-100 0,0 0-139 15,6-37-57-15</inkml:trace>
  <inkml:trace contextRef="#ctx0" brushRef="#br0" timeOffset="921">103 65 410 0,'0'0'92'0,"0"0"12"16,0 0 19-16,0 0-3 0,0 0-10 16,0 0 14-16,0 0 29 15,0 0-11-15,39 33-22 0,-39-33 11 16,0 0-1-16,26 37-15 0,-26-37 15 15,26 36-11-15,-26-36 2 16,19 40-4-16,-19-40 0 16,33 44-23-16,-20-4-13 0,6-4 13 15,1 4 13-15,-1 0-16 16,0 0-2-16,7 4 4 0,-6 7-16 16,6 0-16-16,0 0 3 0,6 7 6 15,0-3-2-15,1-1-15 16,-1 1-9-16,0-1-18 0,7-6 0 15,-6-1-11-15,-1 0 5 0,-6-7-3 16,0 0-9-16,0-3 0 16,-7-1 6-16,0-7-3 0,-19-29 0 15,26 37 2-15,-26-37 6 16,26 32 0-16,-26-32-4 16,20 26 18-16,-20-26-1 0,0 0-13 15,19 40 8-15,-19-40-14 0,19 33-4 16,-19-33-1-16,13 29 5 15,-13-29-3-15,0 0-10 0,13 25 6 16,-13-25-10-16,0 0 15 0,0 0-4 16,0 0 15-16,0 0-2 15,0 0-9-15,0 0 11 0,0 0 5 16,0 0 8-16,0 0 7 16,0 0-4-16,0 0-11 0,0 0-11 15,0 0 2-15,0 0-7 16,0 0-6-16,0 0-12 0,0 0 3 15,0 0-5-15,0 0-59 16,0 0-81-16,0 0-63 0,0 0-57 16,0 0-100-16,0 0-138 0,0 0-153 15,0 0-58-15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12T04:56:48.317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1871 469 468 0,'0'0'111'0,"0"0"34"15,0 0 5-15,0 0-15 16,0 0 0-16,0 0-79 0,0 0-24 16,0 0 13-16,0 0 16 15,-33 8 20-15,33-8-19 0,-45 14-40 16,13 4 14-16,-1-3 27 15,-5 0 31-15,-1 3-30 16,0 7-25-16,0-3 7 0,-6 11 11 16,-7 3-7-16,0 1 2 15,-6-1-10-15,0 4-8 0,6-4-8 16,0 1-14-16,0-4-4 0,7-4-1 16,0 7 10-16,-1 1-6 15,-5-8 21-15,12 3-4 0,-7-6 9 16,14-4-18-16,0 3-1 15,-1-10-15-15,7-1 1 0,26-14-4 16,-25 15-4-16,25-15 4 16,-39 14 0-16,39-14 0 0,-26 11 9 15,26-11-6-15,0 0 1 16,0 0-11-16,-26 22 3 0,26-22-1 16,0 0-2-16,-32 15 3 0,32-15 0 15,0 0 1-15,0 0 6 16,0 0-17-16,0 0-90 0,0 0-114 15,0 0-92-15,0 0-70 16,0 0 24-16,0 0-8 0</inkml:trace>
  <inkml:trace contextRef="#ctx0" brushRef="#br0" timeOffset="757">667 615 282 0,'0'0'45'0,"0"0"2"16,0 0 30-16,0 0 10 16,39 18 6-16,-39-18 12 0,32 29 0 15,-32-29-9-15,32 37 16 0,1-5-34 16,-1-2 26-16,0-5-32 15,-6 8 25-15,13-8-7 0,-6 4-19 16,12-3 6-16,-6-4-11 0,0 7-3 16,-1-4-13-16,-5 1-13 15,-1-4 14-15,0-1-3 0,-32-21-21 16,39 33-1-16,-39-33 1 16,33 33-10-16,-33-33-8 15,39 33 0-15,-39-33-5 0,32 29 5 16,-32-29 7-16,0 0 15 0,32 33-1 15,-32-33 28-15,33 29 26 16,-14-11-16-16,-19-18-3 0,0 0-5 16,19 25 9-16,-19-25 26 15,0 0-27-15,20 22-22 0,-20-22 2 16,0 0-15-16,0 0-7 0,0 0-11 16,0 0-9-16,0 0 3 15,0 0-2-15,0 0 1 0,0 0-8 16,0 0-3-16,0 0-21 15,0 0-114-15,0 0-136 16,0 0-136-16,0 0-162 0,0 0-51 16</inkml:trace>
  <inkml:trace contextRef="#ctx0" brushRef="#br0" timeOffset="1616">26 120 394 0,'0'0'72'16,"0"0"3"-16,0 0 4 15,0 0-11-15,0 0 1 0,0 0 3 16,0 0 22 0,0 0 6-16,0 0 26 0,0 0-10 15,0 0 21-15,0 0-26 16,0 0-3-16,0 36 7 0,6-3-9 16,1 7 8-16,-1 0-32 0,-6 0-23 15,0 0-9-15,-6 0-4 16,6 0-17-16,0-3-15 0,0-1 7 15,-7-7-21-15,7-3-7 16,-6-1 7-16,-1-3 18 0,7-22-24 16,0 26 1-16,0-26-1 15,0 21 23-15,0-21-7 16,0 0-21-16,-6 30-6 0,6-30 28 16,0 25-62-16,0-25-29 0,0 0-73 15,-6 33-13-15,6-33-34 16,0 0-16-16,0 0-21 15,-7 29-18-15,7-29-31 0,0 0-12 16</inkml:trace>
  <inkml:trace contextRef="#ctx0" brushRef="#br0" timeOffset="3096">252 0 323 0,'0'0'95'16,"0"0"8"-16,0 0 9 0,0 0-1 15,0 0-14-15,0 0-16 0,0 0 7 16,0 0-22-16,0 0-8 15,0 0-10-15,0 0 8 0,0 0 8 16,0 0 0-16,0 0 4 16,0 33-21-16,0-33 18 0,7 32 11 15,-7-32 14-15,13 41-23 16,-7-9-23-16,-6 1-1 0,13-4 8 16,-6 0-34-16,6 0 17 15,-13-29-25-15,13 40 11 16,-7-10-12-16,-6-30 7 0,13 36-7 15,-13-36 3-15,7 40 2 0,-1-11 10 16,-6-29-29-16,7 29-6 16,-7-29-1-16,0 0 5 0,6 37 27 15,-6-37-22-15,6 29-1 16,-6-29 19-16,0 0-24 0,7 29 20 16,-7-29-26-16,0 0 12 15,6 25 17-15,-6-25-17 0,0 0 12 16,0 0-16-16,0 22 22 15,0-22-15-15,0 0 16 16,0 0 11-16,0 0-7 0,0 0 6 16,0 0-26-16,0 0 5 0,0 0 4 15,-13 26-4-15,13-26-9 16,0 0 7-16,0 0 3 0,0 0 0 16,-25 18 7-16,25-18-22 15,0 0 13-15,-26 3-11 0,26-3-9 16,0 0 1-16,0 0-3 15,0 0-21-15,-26-36 14 0,26 36 21 16,-20-33 14-16,20 33-25 0,0 0 15 16,-19-32 0-16,19 32 7 15,0 0 16-15,0 0-10 16,0 0 9-16,0 0-13 0,-19-26-5 16,19 26 11-16,0 0-8 15,0 0-24-15,0 0 11 0,0 0 2 16,0 0-5-16,0 0 3 15,0 0 17-15,0 0 2 0,0 0-5 16,-7 29-6-16,7-29-12 0,-6 29 18 16,6-7-8-16,0-22-3 15,0 0 3-15,0 29 8 0,0-29-21 16,-7 18 29-16,7-18-26 16,0 0 5-16,0 26 12 15,0-26 3-15,0 0 1 0,0 0 14 16,0 0-23-16,0 0 7 15,0 22 10-15,0-22-15 0,0 0-1 16,0 0 9-16,0 0-1 16,0 0 8-16,0 0 0 0,0 0 13 15,0 0-7-15,0 0-5 0,0 0 0 16,0 0 2-16,0 0-25 16,0 0 3-16,0 0 0 0,0 0 13 15,0 0-13-15,0 0 0 16,0 0-10-16,-26-8 13 15,26 8 1-15,0 0-12 0,0 0-7 16,-19-29 15-16,19 29-8 16,-20-32 3-16,20 32 22 0,-6-33-23 15,6 33 15-15,-7-33-14 0,7 33 2 16,0-36-7-16,0 7 7 16,0 29 8-16,7-30-8 0,-7 30 10 15,0-29-13-15,0 29 2 16,6-29-3-16,-6 29 26 0,7-29-31 15,-7 29 12-15,0 0 9 16,0-33-29-16,0 33 31 16,6-29-11-16,-6 29-14 0,0 0 18 15,0-33-10-15,0 33 0 0,0 0-1 16,0 0 26-16,7-25-31 16,-7 25 25-16,0 0-20 0,0 0 12 15,6-33-19-15,-6 33 30 16,0 0-30-16,0 0 20 0,13-29-20 15,-13 29 14-15,0 0-6 16,0 0 6-16,20-29-27 0,-20 29-1 16,19-29 13-16,-19 29-7 0,0 0 14 15,19-29-10-15,-19 29 18 16,0 0-28-16,0 0 4 16,0 0-61-16,0 0-47 0,0 0-91 15,0 0-51-15,0 0-66 16,0 0-26-16,0 0 18 0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12T04:53:35.151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7276 2314 712 0,'0'0'180'0,"0"0"-2"0,0 0 2 16,0 0 34-16,0 0 4 15,0 0-43-15,0 0-5 0,0 0-2 16,20 22-37-16,-20-22-52 15,0 0-11-15,19 22-35 0,-19-22-15 16,26 25 5-16,-26-25-5 16,32 19-18-16,1-9 14 0,-33-10-10 15,38 4-15-15,-12 0-11 16,-26-4-16-16,33-8 8 0,-33 8-18 16,26-18 10-16,-26 18-4 15,0 0 10-15,32-32 10 0,-32 32 16 16,13-30-7-16,-13 30 20 15,0 0-19-15,0 0 15 16,0-25 2-16,0 25-1 0,0 0 19 16,-39-11-4-16,-6 7-5 15,-1 8 0-15,-5 3-7 0,5 1-3 16,-5-1 1-16,5 4-5 16,1-8 0-16,0 5 3 0,12-1 0 15,33-7 5-15,-32 4-1 16,32-4-7-16,0 0 5 0,0 0-10 15,0 0-3-15,0 0 8 0,0 0 12 16,0 0-12-16,0 0-7 16,0 0-4-16,0 0 3 15,0 0 12-15,0 0-8 0,0 0 8 16,0 0 7-16,0 0 8 16,13 32-9-16,0-3 15 0,0-3-7 15,-7-4-10-15,-6-22 3 16,0 29 8-16,-6-7-4 0,6-22 1 15,-26 25-16-15,0-3 4 16,-6-11-4-16,6 0-3 0,0-7-2 16,26-4 9-16,-33-4-4 15,33 4 0-15,-25-15-5 0,25 15-20 16,0 0-33-16,-13-36-11 16,6-4-15-16,14 0-26 15,12-4-13-15,-6-3 17 0,6 0 50 16,7 3 16-16,-6 11 17 15,-7 4 17-15,-13 29 21 0,0 0-15 16,0 0-16-16,32-18 47 16,-32 18 4-16,0 0 15 0,0 0-12 15,26 22 9-15,-26-22-17 16,26 29 13-16,-26-29 14 0,6 36 3 16,-6-36-7-16,-6 33 8 15,6-33-29-15,-33 33-2 0,33-33 5 16,-45 29-25-16,0-11-1 15,6-7 0-15,0 0-9 16,0-11-4-16,7 0-2 0,32 0 3 16,-32-15-14-16,32 15-33 0,0 0-9 15,-26-36 2-15,13 3 19 16,13 33 23-16,0-29-2 0,0 29 11 16,0 0 6-16,0 0 4 15,0 0 24-15,0 0 33 0,0 0 16 16,0 0-8-16,0 0-19 15,6 36 0-15,-6-3-12 0,-6-4-2 16,-1-7-15-16,7-22-13 16,-19 29-1-16,19-29 6 15,-26 18-17-15,26-18 4 0,-32 8 0 16,12-5 0-16,20-3-7 16,0 0-10-16,0 0-16 0,-26-40-22 15,7 8 6-15,12-1 28 16,7 33 7-16,0-37 23 0,0 37 7 15,0 0-4-15,0 0 31 16,0 0 32-16,0 0 34 0,0 26 2 16,-6 7 8-16,-1 7-23 15,-6 3-22-15,-6 1-28 0,0-4-27 16,6 0-8-16,-7-7-1 16,1-4-24-16,19-29-58 15,0 0-150-15,-32 25-234 0,32-25-326 16</inkml:trace>
  <inkml:trace contextRef="#ctx0" brushRef="#br0" timeOffset="212">6758 2067 1904 0,'0'0'391'0,"0"0"-19"0,0 0-87 16,0 0-121-16,0 0-77 16,0 0-52-16,0 0-68 0,0 0-110 15,33-15-136-15,-33 15-165 16,0 0-169-16,0 0-19 0</inkml:trace>
  <inkml:trace contextRef="#ctx0" brushRef="#br0" timeOffset="748">6409 2132 1040 0,'0'0'274'0,"0"0"-66"0,0 0 15 16,0 0-30-16,0 0-17 15,0 0-47-15,0 0-6 0,19 33 4 16,-6 0-23-16,-13-1-26 16,0-32-19-16,-6 41-30 0,-1-12-1 15,7-29-23-15,-26 32 15 0,-6-10-24 16,0-11 4-16,-7 0-11 16,0-11-3-16,7 0-15 15,-1-7 21-15,33 7-12 0,-39-26 13 16,39 26-8-16,-32-40 10 15,25 11 5-15,7 29 11 0,-6-29 34 16,6 29-11-16,0 0 16 16,0 0 6-16,0 0 20 0,32 11 32 15,-32-11-4-15,39 44 6 16,-13-1-9-16,-6-3 13 0,-8 4-3 16,-5 0 3-16,-7-1-3 15,0 1-21-15,-13-8-8 0,-6 1-40 16,-14-4-1-16,1-4-28 0,-1-7 7 15,-5-8-18 1,-1-3 10-16,0-11-12 0,7-7 10 16,32 7-10-16,-39-33 3 0,13-11-22 15,13-3-2-15,6-4-32 16,7-4 0-16,7 1-41 0,6 3-43 16,6 0-77-16,-6 0-114 15,7 4-269-15,-7 7-379 0</inkml:trace>
  <inkml:trace contextRef="#ctx0" brushRef="#br0" timeOffset="2456">5412 2227 621 0,'0'0'187'0,"0"0"26"16,0 0 14-16,0 0-21 16,0 0-67-16,0 0-36 0,32 11 41 15,-32-11-14-15,39 18-5 16,-39-18-31-16,32 22 11 0,-32-22-29 15,0 0-38-15,26 33 16 16,-13-8 4-16,-13-25-11 0,0 0-26 16,0 0-6-16,-32 33-27 15,32-33-3-15,-39 11-23 0,39-11-34 16,-32 0-22-16,32 0-33 16,0 0-5-16,-20-33-12 0,20 33 19 15,0-51-27-15,7 7 71 16,-1 4 29-16,-6 40 44 0,20-40 40 15,-20 40 14-15,0 0 19 16,0 0 48-16,19-29 29 16,-19 29 23-16,0 0-8 0,0 0-22 15,0 0-22-15,-26 40-32 16,13-11-2-16,-6-3-22 0,-7-4-10 16,0-4-19-16,0 0-19 15,-6-3-2-15,-1-1-7 0,-5-3 8 16,-1 0-2-16,0-4-6 15,0-3 0-15,7-4 4 0,-1-4 5 16,7-7-12-16,1 0 0 16,25 11-6-16,-33-25 0 0,7-1-11 15,26 26-20-15,-19-40-10 16,12 11-6-16,7 29-6 16,0-36-13-16,7 3 12 0,-7 33 7 15,19-33 16-15,-19 33 7 16,39-25 38-16,-13 14-18 0,6 7 15 15,1 4 11-15,-1 4-25 16,1-4 6-16,-8 4 6 0,-25-4 4 16,0 0 4-16,33 11 1 15,-33-11-9-15,0 0 3 0,0 0-12 16,0 0 6-16,0 0-1 16,0 0 20-16,0 0-9 15,0 0 3-15,0 0-10 16,0 0 10-16,0 0 25 0,-20 32 7 15,20-32 19-15,-38 33-18 16,5-7-4-16,1-8-11 0,-1-4-17 16,1 8-11-16,-7-4 6 15,-6 8 26-15,6 3 12 0,-6 4 1 16,12-1 6-16,-5 1-21 0,12 4 13 16,0-5-7-16,0-3-20 15,6-3-12-15,7-1 14 0,13-25 1 16,0 30 0-16,0-30 16 15,20 25-16-15,6-7-12 16,6-7 4-16,1-7-15 0,-1-1 18 16,-6-6-22-16,0-1 23 15,0-3-23-15,-26 7 17 0,0 0-21 16,0 0 15-16,13-22-10 16,-13 22 7-16,0 0-5 0,-33-22-2 15,7 8 14-15,-6 3-16 16,0 3 18-16,-1 5-17 0,-6-5 20 15,7 5-10-15,6-4 13 16,0-4 4-16,26 11 22 16,-26-22-7-16,7-4 2 0,19 26-14 15,-7-43 1-15,7-5-15 16,7 1-4-16,-7-4-4 0,13-4 2 16,-7-3-2-16,1 0-4 0,-1 3 17 15,1 4 7-15,-1 4-9 16,1 7 10-16,-7 4-19 0,0 36 9 15,0 0-18-15,6-37 10 16,-6 37-18-16,0 0 1 0,0 0-49 16,0 0-54-16,0 0-107 15,0 0-156-15,0 0-327 0,0 0-138 16</inkml:trace>
  <inkml:trace contextRef="#ctx0" brushRef="#br0" timeOffset="2844">4286 2383 1234 0,'0'0'257'0,"0"0"63"15,0 0-32-15,0 0-17 0,0 0-64 16,0 0-13-16,13 33-43 16,-7-11 9-16,-6-22-2 0,6 29 21 15,1-3-4-15,-7-1-28 16,0 0 3-16,0 5-14 0,0-30 26 16,-7 43-5-16,-5-6 15 15,5-1-21-15,-12-3 9 0,-1 0-33 16,1-1-37-16,-7 1-32 0,26-33-30 15,-39 36-12-15,7-10-8 16,-1-4-15-16,33-22-87 0,-39 14-114 16,39-14-74-16,-38 8-72 15,12-8-15-15,26 0-87 16,0 0-199-16,0 0-249 0,0 0 9 16</inkml:trace>
  <inkml:trace contextRef="#ctx0" brushRef="#br0" timeOffset="25879">0 1655 303 0,'0'0'36'16,"0"0"6"-16,0 0 24 16,39 4 22-16,6-4-22 15,7-4 3-15,6 1-7 16,7 3-25-16,6 0 19 0,14-4 9 16,12 4-14-16,-7 7-13 15,7-7-32-15,1 4 1 0,-8-4-12 16,-6 4 20-16,0-4-35 15,-12-4 20-15,-1 8 13 16,-6-1-13-16,-1 5 20 0,-5-5-40 16,-1-3 32-16,0 4-16 15,0 0-1-15,1-8 11 16,-1 4-6-16,0-4 6 16,7 1-24-16,6-5 18 0,-6 5 16 15,0-1-28-15,-1 4 27 16,1 0-12-16,6-7-10 0,-6 7-4 15,0-7 13-15,-7 7 4 16,-6-4-12-16,6-3 8 0,0-1 8 16,0 1-19-16,1 0 20 15,-1 0-27-15,-6-4 16 16,0 3-12-16,-1 5 25 0,-5-1-34 16,-1 0 21-16,-6 1 4 15,0 3-4-15,-1 0 12 16,-38 0-31-16,52-4 9 15,-13 4 13-15,-39 0-3 0,45 0 26 16,-6-4-33-16,-6 1-11 16,5 3 33-16,1 0-21 0,7 0 8 15,-1 0-12-15,0-4 3 16,1 1 0-16,-1 3 31 16,-6 0-21-16,0-4-11 0,-39 4-18 15,45 0 5-15,-45 0-19 16,39-7-13-16,-7-1-33 0,-32 8-1 15,0 0-8 1,32-3-11-16,-32 3-12 0,0 0 9 16,33 0 45-16,-33 0 17 15,0 0 25-15,0 0 10 0,0 0 35 16,0 0 16-16,0 0 7 16,0 0 8-16,0 0 36 15,0 0-25-15,32 7 9 0,-32-7 2 16,0 0 1-16,0 0-18 15,0 0-24-15,0 0-2 0,0 0 20 16,0 0 14-16,0 0-48 16,0 0-5-16,0 0 6 15,0 0-10-15,0 0-10 16,0 0 9-16,0 0-4 0,0 0 18 16,0 0-68-16,0 0-47 15,0 0-24-15,0 0-7 0,0 0-64 16</inkml:trace>
  <inkml:trace contextRef="#ctx0" brushRef="#br0" timeOffset="26803">3619 1503 324 0,'0'0'52'0,"0"0"-18"16,0 0-3-16,0 0 11 15,0 0-9-15,0 0-8 16,32 7 9-16,-32-7-14 0,39 0 13 15,-39 0 15-15,39 0 28 16,-39 0-24-16,39 4 2 0,-39-4 7 16,45 3-2-16,-13 1-4 15,-32-4-11-15,52-4-13 0,-7 1-15 16,-6 3-8 0,0 0 30-16,0-4-6 0,0 4-11 15,0-4-4-15,0-3-2 16,-1 0-24-16,8-1 6 0,-1 5-30 15,0 3 42-15,1-4 15 16,5 4 0-16,1-3-6 16,6-1-14-16,7 0-15 0,6 1-6 15,-6-5-9-15,13 5 43 16,-7 3-10-16,13-4-7 0,-6 0 13 16,0 1-3-16,-1-1-10 15,7-3-11-15,-6 3-7 16,6 1 13-16,7-1 0 15,-1 4 5-15,1 0 2 0,0 4 35 16,6-4-10-16,-7-4-20 16,14 4-17-16,-7 0 10 0,0-4 8 15,7 1-19-15,6 3 11 16,0 0 5-16,6 0 16 16,7 0-14-16,-6-4-1 0,6 4-31 15,-7-4 11-15,1 1 1 16,-7 3 44-16,0 0-57 0,0 0 11 15,-6-4 11-15,-7 0 8 16,6 1-12-16,-6-1 39 16,-13 1-10-16,-6-1-12 15,-7-3-12-15,-6-4 3 0,-13 3-17 16,0 1-10-16,-13 3 35 16,-1 1 8-16,-5 3 13 0,-1-7 15 15,-6-1-39-15,-26 8 23 16,32-7-20-16,-32 7-2 15,0 0 4-15,26 0-15 0,-26 0-4 16,26 0-120-16,-26 0-138 16,0 0-135-16</inkml:trace>
  <inkml:trace contextRef="#ctx0" brushRef="#br0" timeOffset="28908">3891 0 183 0,'0'0'20'16,"0"0"13"-16,0 0-12 0,0 0 18 16,0 0-9-16,0 0 49 15,0 32-12-15,0-32 7 16,-7 40-20-16,1-7-3 0,-1 3 20 16,1-3-9-16,-1 11-25 15,-6 0 22-15,-6 7-22 16,12-1-22-16,-12 5 44 0,0 11-8 15,6-5-17-15,-7 9-4 16,1-5 23-16,-1 1-33 0,1-1 26 16,0-7-8-16,-1 4-31 15,7-4 21-15,-6 1 57 0,-1-5-33 16,1 5 25 0,0-5-20-16,6 1-48 0,0-1 17 15,0 1 1-15,-7-4 19 16,7 7-9-16,-6-7-19 0,0 11 8 15,-1-4-19-15,1 4 6 16,-1 0 7-16,1-4 19 0,-1 8-1 16,1-5-30-16,0 5-3 15,-7-8 4-15,6 0 7 16,-6 1-6-16,0-1 11 0,7 0-5 16,-7 0-7-16,7-3-4 15,-7 7-5-15,6 0-13 16,1 0 0-16,0-4 32 0,-7-4-5 15,0 1-18-15,6 0-13 16,-5-1 26-16,-1-3-22 0,6-4 13 16,-6 1 7-16,7-1 24 15,-1-3-52-15,1-1 25 0,0 1-22 16,-1-4 36-16,1 0-30 16,6 0-2-16,0 0 18 0,0 0-15 15,0 4 25-15,0 0-7 16,7-1 1-16,-7 5-25 0,0-5 38 15,0-3-40-15,0 4 40 16,-7-4-30-16,1 0 1 16,6 0 15-16,-6 0-14 0,-1 0 7 15,1 4 4-15,-1-4 4 16,1 0 4-16,-1 7 1 0,8-3-29 16,-8 3 16-16,-6 0-12 15,7 4 17-15,-7 0 4 0,6 0-18 16,-5-3 3-16,5-1 1 0,1 0 5 15,6-3-4-15,0 0 11 16,0-4 7-16,0-4-22 0,7 8 23 16,-7-8-26-16,6 4 18 15,-6 0 2-15,7 4-4 16,-7 3 3-16,0-3-3 0,-7 7-5 16,7-4 0-16,-6 0 6 15,6-3-2-15,0 0-7 0,0-1-8 16,7 5 21-16,-7-8 10 15,0 0 24-15,6 3-7 0,7-3 18 16,-13 1-2-16,7 2 0 0,-1-3-4 16,1 4-8-16,-1 0-10 15,-5-4-20-15,5 0-11 0,-6 3 14 16,0 5-18-16,7-5 9 16,-7 1 1-16,0 0 38 15,0-4-65-15,0-4 27 0,-7 8-17 16,8-8 17-16,-8 8 3 15,7-4-30-15,0-4 21 0,0 4 10 16,-6 4-6-16,6-8-18 0,0 1 28 16,0 3-5-16,0 3-20 15,0-10 4-15,0 7 28 0,0 0-24 16,-6 0-2-16,6 0 14 16,-7-3-15-16,7-1 6 0,-6 1 10 15,19-37-5-15,-19 47-5 16,-1-11 3-16,20-36 10 0,-19 44-13 15,19-44 5-15,-20 40 27 16,7 0-11-16,13-40 2 16,-19 47-8-16,6-7 14 0,13-40-13 15,-19 40-8-15,19-40 15 0,-20 37-20 16,20-37 3-16,0 0 5 16,-13 36-3-16,13-36 9 0,0 0 14 15,0 0-2-15,-13 40 10 16,13-40 4-16,0 0-28 0,0 0 13 15,0 0-4-15,-6 37-20 16,6-37 17-16,0 0-15 0,0 0 12 16,0 0 0-16,0 0-9 15,0 0-4-15,0 0 3 16,0 0-20-16,0 0 25 0,0 0-13 16,0 0-5-16,0 0 8 0,0 0-21 15,0 0-44-15,0 0-26 16,0 0-30-16,0 0-98 0,0 0-132 15,0 0-197-15,0 0-124 16</inkml:trace>
  <inkml:trace contextRef="#ctx0" brushRef="#br0" timeOffset="210098">4065 5011 543 0,'0'0'123'0,"0"0"-37"16,0 0-22-16,0 0-19 0,0 0 16 15,0 0-1-15,0 0 11 16,0 0-17-16,0 0-15 0,0 0-2 16,0 0-29-16,0 0 42 0,0 0 7 15,0 0 45-15,0 0-31 16,0 0-6-16,26 36-32 0,-13-6 15 16,-13-30-17-16,0 0-19 0,20 36 2 15,-20-36 9-15,0 0 6 16,0 0 7-16,0 29-16 0,0-29-20 15,0 0 22-15,0 0-22 16,-20 29 0-16,20-29-5 0,0 0 5 16,-32 11 7-16,32-11-40 15,0 0-73-15,-32-4 40 0,32 4 17 16,0 0-14-16,-20-43 19 0,7 3-21 16,7 3 30-16,6 5 12 15,0 2 41-15,0 30-36 0,0-29 30 16,0 29-20-16,0 0-8 0,0 0 37 15,0 0 0-15,0 0-21 16,0 0 34-16,-26 40-22 0,6-7 46 16,20-33-16-16,-13 37 7 15,13-37-15-15,-12 32-10 16,12-32 7-16,0 0 25 0,-13 33-22 16,13-33-17-16,0 0 6 0,-39 25-14 15,39-25-5-15,-39 22-10 16,39-22 6-16,-39 8 0 0,39-8 10 15,-39 0-25-15,39 0 15 0,0 0-13 16,-39-19 3-16,39 19-31 16,0 0 23-16,0 0 21 0,-25-36-24 15,25 36-6-15,0 0 13 0,0 0 3 16,-13-36-3-16,13 36-27 16,0 0 21-16,0 0 16 15,-7-37 7-15,7 37-31 0,0 0 1 16,0 0 22-16,0 0 19 0,0 0 1 15,32-33-44-15,-32 33 14 16,0 0 15-16,0 0 26 0,0 0-39 16,0 0-8-16,0 0 14 0,0 0 7 15,0 0 9-15,39-21-9 16,-39 21-14-16,0 0 14 0,0 0 13 16,0 0-6-16,0 0 0 0,0 0-32 15,0 0 25-15,0 0 2 16,0 0 21-16,33-8-36 15,-33 8 0-15,0 0 13 0,0 0 17 16,0 0-38-16,0 0 21 0,0 0 17 16,0 0 3-16,0 0-28 15,0 0 8-15,0 0 17 0,0 0 2 16,32 37 19-16,-32-37-9 0,6 33-15 16,-6-33 12-16,0 0 18 15,7 32-8-15,-7-32 5 0,-7 33 17 16,7-33-25-16,0 0-17 0,-19 33 11 15,19-33 18-15,-26 33-6 16,0 3-35-16,26-36 19 16,-39 22-13-16,39-22 4 0,-32 14-32 0,32-14 7 15,-45 15-36-15,45-15-158 16,-39 11-112-16,39-11-85 16,-39 0-9-16</inkml:trace>
  <inkml:trace contextRef="#ctx0" brushRef="#br0" timeOffset="211026">3489 4964 410 0,'0'0'91'0,"0"0"-14"16,0 0-2-16,0 0-33 0,0 0 4 15,0 0 15-15,0 0-25 16,-32 25 20-16,32-25-15 0,0 0-21 15,-32 4 13-15,32-4-16 16,0 0 15-16,-33-22-32 0,33 22 11 16,-13-29-4-16,13 29-21 15,-6-33 18-15,6 33-16 0,13-36 15 16,-13 36-7-16,0 0 17 0,39-29-19 16,-13 14-8-16,-26 15 21 15,38-7-7-15,-38 7 25 0,26 3-35 16,-26-3 46-16,0 0 10 0,0 0 25 15,0 0 24-15,20 44 9 16,-20-44 1-16,0 44-21 0,0-44-30 16,-13 43-30-16,-7-10-18 15,20-33 9-15,-32 29 15 16,32-29-30-16,-45 26-11 0,12-8 14 16,33-18 0-16,-39 7-7 0,7-7-19 15,32 0-72-15,-32-7-29 16,32 7 31-16,-33-22 0 0,33 22 21 15,-32-36 3-15,19 3 50 0,13 33-3 16,-6-36 9-16,6 36 21 16,0 0-18-16,-7-30 18 0,7 30-29 15,0 0 13-15,0 0 0 0,0 0 4 16,0 0 24-16,0 0-27 16,0 0 37-16,0 0 7 15,0 0-8-15,32 15 34 0,-32-15-25 16,33 29 8-16,-33-29 27 0,19 40 4 15,1-7 11-15,-20-33 9 16,0 40-6-16,6-11 1 0,-6-29-12 16,-13 40-17-16,0-7-26 0,13-33 12 15,-19 36-9-15,19-36-7 16,-33 37-14-16,8-8 2 0,25-29 5 16,-39 25 10-16,13 1-57 0,26-26 21 15,-39 11 8-15,0 3-4 16,7-7-4-16,-1-3 16 0,33-4 15 15,-38-11 4-15,5-3 0 16,33 14 10-16,-39-22-7 0,7-11-17 16,13 0-18-16,-1-7 0 15,7-3-6-15,7-1 3 0,6 0-6 16,0 8 6-16,6 3-6 0,7 4-3 16,-6 7 9-16,-7 22 14 15,19-29-6-15,-19 29-12 0,26-25-69 16,-26 25-77-16,26-26-158 0,-26 26-134 15,32-33-73-15</inkml:trace>
  <inkml:trace contextRef="#ctx0" brushRef="#br0" timeOffset="211259">3340 4385 1014 0,'0'0'236'0,"0"0"47"0,39-11-6 16,-39 11-78-16,0 0-79 16,0 0-70-16,39-4-34 0,-39 4-3 15,0 0-77-15,0 0-143 16,39 0-184-16,-39 0-110 0</inkml:trace>
  <inkml:trace contextRef="#ctx0" brushRef="#br0" timeOffset="211482">2984 4582 908 0,'0'0'207'16,"0"0"37"-16,0 0-40 0,0 0-92 15,0 0-42-15,59-30-47 16,-8 12-26-16,-5 4-78 0,-7 3-189 16,-7 3-115-16,-32 8-94 0</inkml:trace>
  <inkml:trace contextRef="#ctx0" brushRef="#br0" timeOffset="212474">3250 4902 318 0,'0'0'77'0,"0"0"-18"15,0 0 5-15,0 0-18 0,-33-11-3 16,33 11-9-16,0 0-8 0,0 0-18 16,0 0 1-16,0 0-2 15,0 0-7-15,-32 4 0 16,32-4 6-16,0 0 0 0,0 0-6 15,0 0 16-15,-32 32 1 0,32-32 3 16,-26 33 7-16,26-33-15 16,-13 33 4-16,13-33 12 0,-7 33 12 15,7-33-28-15,0 29 19 0,0-29 26 16,7 36 7-16,-7-36-42 16,13 29 2-16,-13-29 1 0,0 0 8 15,0 0-9-15,19 26-2 0,-19-26 6 16,0 0 16-16,0 0-15 15,0 0-24-15,33 7 12 16,-33-7-13-16,0 0 30 0,32-15-23 16,-32 15-43-16,0 0 34 0,26-25 5 15,-26 25-10-15,0 0-19 16,32-22-23-16,-32 22-91 0,0 0-80 16,0 0-82-16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12T04:57:14.200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848 44 619 0,'0'0'190'0,"0"0"8"16,0 0-10-16,0 0-31 16,0 0-52-16,0 0 9 0,-26 0 20 15,26 0 4-15,-26 22-26 16,0 0-5-16,0 7 5 0,0 3-14 16,-6 12-15-16,0 3 18 0,-14 8-6 15,7 7-2-15,-6 0-27 16,-7 7-31-16,7-4 19 15,-7 5 0-15,7-1-15 0,-7-4-15 16,7-7-10-16,-1 1-4 16,8-8 0-16,-1-8-10 0,6-3 10 15,7-7-13-15,1-4 7 0,25-29-15 16,-26 33 21-16,26-33-16 16,0 0 12-16,0 0-12 0,0 0 6 15,0 0-13-15,0 0-36 0,0 0-9 16,0 0-37-16,0 0-35 15,0 0-48-15,0 0-81 0,0 0-92 16,0 0-73-16,0 0-24 0,6-33-4 16</inkml:trace>
  <inkml:trace contextRef="#ctx0" brushRef="#br0" timeOffset="605">0 33 372 0,'0'-33'95'0,"0"33"0"16,0 0-23-16,0 0-11 0,0 0 11 16,0 0 4-16,0 0 8 15,0 0 54-15,0 0 35 0,0 0 23 16,19 40-15-16,1 4-2 15,-8 3-27-15,8 4-4 0,-1 0 16 16,1 4-52-16,6-1-13 16,6 5-1-16,-6-5 3 0,6 1-21 15,1-4 41-15,-1 3 19 0,7-6-6 16,-7-5-44-16,-6-6 8 16,6 6-18-16,-6-10-18 0,-26-33-9 15,26 40-4-15,0-11 11 16,-26-29-15-16,33 33-30 0,-33-33 3 15,32 33-13-15,-32-33 0 0,26 29 1 16,-26-29-6-16,32 29 12 16,-32-29-18-16,0 0 15 0,0 0-14 15,0 0 5-15,26 25 0 0,-26-25-3 16,0 0 8-16,0 0-15 16,0 0 7-16,0 0-41 15,0 0-18-15,0 0-38 0,0 0-22 16,0 0-39-16,0 0-86 0,0 0-108 15,0 0-227-15,0 0-142 16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12T04:57:17.405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0 110 554 0,'0'0'131'16,"0"0"-9"-16,0 0-19 16,0 0 17-16,0 0 28 15,0 0-10-15,0 0 75 0,0 0-23 16,0 0-24-16,6 25-11 16,7 0 1-16,-6 1-7 0,-1 3-13 15,1 4-37-15,-1 0-24 0,-6 3-8 16,7 0 2-16,-7-3-8 15,6 0-9-15,-6 3-15 0,0-7-9 16,0 1-12-16,6-5 2 16,-6-3-10-16,0 0 4 0,0-22-4 15,7 25-8-15,-7-25 0 0,0 0 0 16,0 0-4-16,0 0-18 16,0 0-62-16,0 0-104 15,0 0-101-15,0 0-109 0,0 0-92 16,0 0-26-16</inkml:trace>
  <inkml:trace contextRef="#ctx0" brushRef="#br0" timeOffset="1264">343 0 185 0,'0'0'32'0,"0"0"4"16,0 0 7-16,0 0 5 0,0 0-24 16,0 0 9-16,0 0 8 15,0 0 4-15,0 0 22 16,0 0 20-16,0 0-9 0,0 0 1 15,0 0 39-15,0 0-23 16,19 33 17-16,-19-33 11 0,13 40-29 16,-6-7-2-16,-7-4 6 0,0-29-17 15,6 40 4-15,-6-7-33 16,0-33 0-16,-6 29-14 0,6-29-7 16,-13 33-19-16,13-33 4 0,0 0-16 15,-33 29 0-15,33-29-5 16,-39 18 5-16,7-11-8 0,32-7 8 15,-32 0 0-15,32 0-39 16,0 0 5-16,-33-18 5 16,33 18-4-16,-32-29 19 0,32 29-5 15,-26-36 12-15,26 36 7 0,-13-33 12 16,13 33-16-16,-19-29-3 16,19 29 2-16,0 0 14 0,-13-29 0 15,13 29-3-15,0 0-10 0,-7-33 11 16,7 33-4-16,0 0-3 15,0 0 3-15,13-29 26 0,-13 29 7 16,0 0-16-16,0 0-3 16,0 0 1-16,0 0-15 0,0 0 6 15,0 0-3-15,0 0 0 16,0 0-6-16,0 0 0 0,0 0 16 16,0 0-16-16,0 0 10 15,33 0 21-15,-33 0-25 0,0 0 6 16,0 0 3-16,0 0-5 0,0 0 13 15,26 29 6-15,-26-29-22 16,0 0 2-16,25 29 1 0,-25-29-2 16,0 0 10-16,20 33-2 0,-20-33 1 15,0 0 7-15,19 29 8 16,-19-29 16-16,13 22-2 0,-13-22-4 16,13 25-4-16,-13-25-3 15,7 33 25-15,12-8 9 16,-19-25-14-16,13 29-29 0,-7-3 3 15,-6-26-4-15,7 29-22 0,6-7 20 16,-13-22-12-16,6 29-3 16,-6-29 21-16,13 25-18 0,-13-25 27 15,7 26 4-15,-7-26 0 0,13 25-7 16,-13-25 0-16,0 0-6 16,6 22-9-16,-6-22 10 0,0 0-34 15,0 0 13-15,0 26-9 0,0-26 6 16,0 0 1-16,0 0-13 15,0 22 13-15,0-22-19 16,0 0 24-16,0 0-24 0,0 0 15 16,0 0-7-16,0 21 11 0,0-21-14 15,0 0 12-15,0 0 0 16,0 0-10-16,0 0 18 0,0 0-19 16,0 0 14-16,0 0-16 0,0 0-16 15,0 0-108-15,0 0-116 16,0 0-147-16,0 0-208 0,7-32-69 15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12T04:58:51.220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1249 13 391 0,'0'0'99'0,"0"0"38"15,-32-14-6-15,32 14-46 16,0 0-17-16,0 0 18 15,0 0-14-15,-33-7 5 16,33 7 31-16,0 0 20 0,-38 25-30 16,5 4 26-16,-6 0-51 15,-6 4 16-15,-7 7 15 0,-12 4-23 16,-8-1 6-16,1 5-43 16,-13 3-4-16,6 0-22 15,1 3 0-15,-1-3-6 0,7-3-6 16,0-1-6-16,12-3 0 15,8-8 0-15,5-3 11 0,14-8 0 16,0-3-6-16,32-22-2 16,-26 15-3-16,26-15 0 15,0 0-3-15,0 0 3 0,0 0-6 16,0 0 17-16,0 0-29 16,0 0 22-16,0 0-20 0,0 0 3 15,0 0-12-15,0 0-15 16,0 0-34-16,0 0-3 0,0 0-13 15,0 0-12-15,0 0-32 16,-33 7-8-16,33-7-26 0,0 0-5 16,-32 11-10-16,32-11-59 15,0 0-32-15</inkml:trace>
  <inkml:trace contextRef="#ctx0" brushRef="#br0" timeOffset="580">175 61 560 0,'0'0'168'0,"0"0"16"15,0 0-4-15,0 0 43 0,0 0-55 16,0 0 10-16,38 25-17 15,-5 1 9-15,-1-1-8 0,1 4-45 16,5 8 2-16,8-1 20 16,6 4-27-16,-1 7-24 0,8 4 2 15,-1 4-8-15,0 0 9 16,-6-1-37-16,0 1-2 16,-7-1-6-16,-6-3-24 0,-13 0-5 15,0-7 7-15,-7-8-24 16,-6-7 0-16,0-3 15 0,-13-26-12 15,13 25-7-15,-13-25-3 16,0 0 7-16,0 0 6 0,13 26-11 16,-13-26 8-16,0 0 8 15,0 0-21-15,0 0 7 0,0 0 10 16,0 0-7-16,0 0 0 16,0 0 8-16,0 0-20 15,0 0-39-15,0 0-25 0,0 0-77 16,0 0-112-16,0 0-193 15,0 0-201-15,26-18-40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2-23T06:49:31.120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0 0 550 0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12T04:58:54.696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0 91 837 0,'0'0'242'16,"0"0"67"-16,0 0 8 0,0 0-8 16,0 0-21-16,0 0-49 15,0 0-26-15,0 0-18 0,0 0-21 16,19 32-19-16,7-6-27 15,-26-26-25-15,26 47-17 0,-13-10-8 16,7 3-4-16,-8 3-28 16,1 1-9-16,0 3-9 15,-6 1-15-15,6-5-3 16,-7 1-4-16,-6 0-3 0,7-8 3 16,-1-3-9-16,-6-4-1 15,7-7-2-15,-7-22-47 0,0 0-26 16,0 25-43-16,0-25-51 15,0 0-74-15,0 0-108 0,0 0-120 16,0 0-169-16,13-25-71 16</inkml:trace>
  <inkml:trace contextRef="#ctx0" brushRef="#br0" timeOffset="424">388 0 432 0,'0'0'76'0,"0"0"-3"16,0 0-2-16,0 0 18 16,0 0-3-16,0 0 5 0,0 0-37 15,0 0 8-15,0 0-14 16,0 0-14-16,0 0-21 0,0 0 13 15,0 0-26-15,0 0 20 16,0 0-33-16,0 0 0 0,0 0-14 16,0 0-3-16,0 0-52 15,0 0-18-15,0 0-3 16,0 0-2-16,0 0-5 0,0 0-69 16</inkml:trace>
  <inkml:trace contextRef="#ctx0" brushRef="#br0" timeOffset="5831">557 120 490 0,'0'0'-21'0,"0"0"63"0,0 0 31 16,0 0 43-16,0 0-14 15,0 0 7-15,0 0 9 0,0 0-18 16,0 0 27-16,6 33-30 16,-6-33-7-16,0 40 15 0,0-8-9 15,0-3-59-15,-6 1 12 16,6 2-3-16,-7 1-13 0,7 0-23 16,-6 0-10-16,6-33 10 15,-7 36 23-15,7-36-44 0,-6 36 33 16,6-14 7-16,0-22-21 15,0 0-18-15,0 0 10 16,0 0 23-16,0 0-10 16,0 0-25-16,0 0 15 0,0 0-8 15,0 0 9-15,-7 22-4 16,7-22-11-16,0 0 11 0,0 0 0 16,0 0 9-16,0 0 0 15,0 0-20-15,0 0 3 0,0 0 8 16,0 0 3-16,0 0-8 15,0 0 5-15,0 0 0 0,0 0 19 16,0 0-16-16,0 0-9 16,0 0-5-16,-13 22 16 15,13-22 2-15,0 0-16 0,-6 25-4 16,6-25 30-16,0 0-15 16,0 0-10-16,-13 22-6 0,13-22 23 15,0 0 29-15,0 0 9 16,0 0-1-16,0 0 8 0,0 0-4 15,0 0-2-15,0 0-20 16,0 0-17-16,0-22-18 0,0 22-1 16,0-29 21-16,0 4-13 15,6-1-5-15,-6 1-5 0,0-4 7 16,7 0 0-16,-7-1-9 16,6-2 12-16,-6 3-18 15,0-4 8-15,0 4 10 0,0 0 8 16,0 29-13-16,0-33 5 15,0 33-5-15,0-37 1 0,7 8-7 16,-7 29 3-16,6-32 4 16,-6 32 4-16,13-26 0 0,-13 26 19 15,0 0-22-15,0 0 6 16,0 0 7-16,13-25 0 0,-13 25-10 16,0 0 0-16,0 0-9 15,0 0 2-15,0 0 7 0,0 0-6 16,0 0-4-16,0 0 10 15,0 0 0-15,0 0 13 0,0 0-13 16,0 0 0 0,0 0 6-16,0 0 14 0,0 0-34 15,0 0 7-15,0 0 12 16,0 0 5-16,0 0-30 0,0 0 6 16,0 0 3-16,7-29 11 15,-7 29 6-15,0 0-6 0,0 0 3 16,0 0-3-16,0 0-3 15,0 0 12-15,0 0-9 0,0 0 6 16,0 0 7-16,0 0 3 16,0 0 16-16,0 0 10 0,0 0 3 15,26 10-13-15,-26-10 6 16,25 22-4-16,-25-22-2 16,20 33-7-16,-1-7 4 0,-6-5-4 15,-13-21 7-15,26 33-14 16,-13-7 0-16,0-1 2 0,-13-25 7 15,26 29-6-15,-7-3-6 16,1-1-5-16,-1-3 6 0,-19-22-9 16,26 29-17-16,-26-29 10 15,19 26 3-15,-19-26 0 0,13 25 6 16,-13-25-9-16,7 22-3 16,-7-22-1-16,6 25 11 0,-6-25-7 15,7 26 0-15,-7-26 0 16,6 22-9-16,-6-22 9 15,0 0 0-15,7 22 11 0,-7-22-11 16,0 0-10-16,0 0 10 0,0 0 5 16,0 0 9-16,0 0-12 15,0 0 15-15,0 0 4 0,0 0 3 16,19 21-21-16,-19-21 29 16,0 0-20-16,0 0 21 0,0 0-23 15,26 11 6-15,-26-11 4 16,0 0-11-16,0 0 1 0,0 0-10 15,0 0 16-15,0 0-19 16,0 0 3-16,0 0 4 16,0 0-4-16,0 0 0 0,0 0-9 15,0 0 19-15,19 8-22 16,-19-8 16-16,0 0-15 0,0 0-25 16,0 0-77-16,0 0-93 0,0 0-152 15,0 0-214-15,20-33-137 16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12T05:00:54.238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0 1729 749 0,'71'-11'179'0,"13"0"-19"16,7-11 11-16,6-3-33 16,-7-5-9-16,1 1-5 0,-13 4-10 15,-7-4-18-15,0-4-64 16,-13 4 0-16,1 3 41 15,-1-6-22-15,-6-1 14 0,-1 4-24 16,8-8-12 0,-8-3-17-16,1-3 1 0,6-8 2 15,-12-4-19-15,6-7 15 16,-14-7-11-16,8-7-12 0,-14-4 5 16,-13 3 7-16,-6 1 0 15,0 3 0-15,-13 4-9 16,0 7 27-16,-13 0 9 0,-6 7 6 15,6 8-9-15,-6 3-6 16,-1 8 2-16,20 36-9 0,-26-36-11 16,26 36-9-16,0 0 14 15,0 0 30-15,0 0-7 16,-13-37 5-16,13 37 0 16,0 0-19-16,0 0 0 15,0 0-10-15,0 0 3 0,0 0-5 16,0 0-9-16,0 0 7 15,0 0 0-15,0 0 24 0,0 0 7 16,59-11-16-16,-14 8 3 16,-6-1-12-16,0 0-2 15,-1 1 9-15,1-1-5 0,-6 1-8 16,-33 3 0-16,51-11 3 16,-12 3 0-16,-39 8-10 0,46-7 4 15,-46 7 6 1,0 0 2-16,38-11-12 0,-38 11 12 15,0 0-5-15,0 0 3 16,0 0-20-16,0 0-41 16,0 0-4-16,0 0-15 0,0 0-23 15,0 0-20-15,0 0-1 16,0 0-22-16,-51-18 8 0,51 18 41 16,-52-18 14-16,7 3 16 15,45 15 10-15,-52-14 23 16,52 14 38-16,-52-19-22 0,52 19 15 15,0 0 62-15,0 0 18 16,0 0-2-16,0 0 7 16,-45-25-31-16,45 25-10 15,0 0-16-15,0 0 21 0,0 0-31 16,0 0 6-16,0 0 1 16,0 0-8-16,0 0-4 15,0 0 11-15,0 0-5 0,0 0 2 16,0 0-10-16,0 0-11 15,0 0 10-15,0 0 12 0,0 0 36 16,0 0-19-16,45 18 1 16,-6-7 11-16,6 4-13 15,0-8 0-15,1 4-12 16,-1-4-5-16,0 0-17 0,-6 1 5 16,7-1 0-16,-46-7 2 15,45 4-1-15,-45-4 1 16,32 3 26-16,-32-3 34 0,0 0 6 15,0 0-22-15,0 0-32 16,0 0-18-16,0 0-5 16,0 0 9-16,0 0-2 0,0 0-14 15,0 0 7-15,0 0 0 16,0 0 0-16,0 0-6 0,0 0 6 16,0 0 0-1,0 0 0-15,-39 0 0 0,39 0 6 16,0 0-11-16,0 0 18 15,-38 44-13-15,38-44 0 0,-20 44 4 16,20-44 6-16,-13 40-4 16,13-40-23-16,0 0-118 15,7 40-124-15,-7-40-173 0,0 0-176 16,0 0-37-16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12T05:00:57.587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1 320 992 0,'0'0'328'0,"0"0"-23"16,0 0-44-16,0 0-59 15,0 0-60-15,0 0-59 0,0 0 36 16,0 0 51-16,0 0 0 16,0 0-28-16,-6 80-41 15,12 0-48-15,1-3-27 16,12 3-3-16,1 0-13 0,-1-4 3 15,-6-3-17-15,0-8-5 16,0-6-110-16,-7-12-176 16,-6-47-238-16,0 44-195 0</inkml:trace>
  <inkml:trace contextRef="#ctx0" brushRef="#br0" timeOffset="444">655 415 2011 0,'0'0'198'15,"0"0"56"-15,0 0-45 0,0 0-63 16,0 0-51-16,0 0-51 15,-58 43-20-15,0-14-16 16,12-10-8-16,46-19 4 16,-58 14-1-16,58-14-11 0,-52-11-14 15,52 11-18-15,-32-40-14 16,25-14 7-16,7-8 7 16,20-11 17-16,19 0 5 0,0 11 13 15,6 8 0-15,0 10-8 16,1 15 13-16,-1 14-14 15,0 12 14-15,0 14 30 0,7 18 6 16,-13 14 16-16,0 12-11 16,-7 14 8-16,1 8-29 0,5 10 11 15,-5 4 2-15,6 0-22 16,-7-4-11-16,7-7 3 16,0-3-119-16,-7-19-217 15,0-11-253-15,-32-47-85 0,26 40 69 16</inkml:trace>
  <inkml:trace contextRef="#ctx0" brushRef="#br0" timeOffset="663">1568 393 2113 0,'0'0'196'16,"0"0"76"-16,0 0-21 0,-13 43-59 15,6 19-76-15,-12 7-42 16,6 11-44-16,-6 8 3 16,-7 6-33-16,13 5 11 0,0-5-11 15,-7-6-51-15,8-8-148 16,-1-15-216-16,0-17-310 0,13-16-71 16</inkml:trace>
  <inkml:trace contextRef="#ctx0" brushRef="#br0" timeOffset="1007">1963 229 1931 0,'19'-36'294'0,"-19"36"-87"0,0 0-65 15,33-22-63-15,-1 18 20 16,26 19-53-16,-6 14 23 15,13 14-18-15,-1 12 5 0,-5 14-20 16,-1 4 4-16,-6 0-20 16,-20-4 47-16,-12-4-16 0,-20-6-9 15,-13-8-9 1,-26-8-24-16,0-3 9 0,-6-18-12 16,-7-7 2-16,6-12-8 15,46-3 9-15,-38-18 13 0,5-18-22 16,27-12 19-16,6-13-31 15,19-9-25-15,7-6 2 16,6 7-44-16,7 0-92 0,0 10-84 16,6 8-153-16,1 11-274 15,-7 4-74-15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12T05:00:59.570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2343 338 1099 0,'0'0'293'0,"0"0"-50"0,0 0-113 15,0 0-10-15,0 0 32 16,0 0-1-16,26 37-60 16,0 3-34-16,-7 7-4 15,1 0 0-15,-14 4 16 0,-6 0-15 16,-6 0-12-16,-14-7-19 15,-6 3-132-15,-6-7-155 16,-7-3-278-16,0-8-95 0</inkml:trace>
  <inkml:trace contextRef="#ctx0" brushRef="#br0" timeOffset="225">2213 80 1544 0,'0'0'281'16,"0"0"49"-16,0 0-77 15,-25 47-20-15,-1 11-59 0,26-3-56 16,0 7-37-16,0 0-33 16,0 0-36-16,0-4 8 15,13-7-36-15,-13-4-152 0,0-7-256 16,0-40-288-16,-26 47-125 15</inkml:trace>
  <inkml:trace contextRef="#ctx0" brushRef="#br0" timeOffset="433">2006 720 2081 0,'0'0'343'16,"0"0"-11"-16,0 0-111 0,-26 19-90 16,26-19-50-16,-45 43-37 15,6 5-36-15,-6-5-70 16,6-3-174-16,-6-3-220 0,6-8-244 16,39-29-26-16</inkml:trace>
  <inkml:trace contextRef="#ctx0" brushRef="#br0" timeOffset="796">1715 673 1575 0,'0'0'217'16,"0"0"-87"-16,-52-33-28 0,52 33-46 15,-52-14-46-15,52 14-5 16,0 0-5-16,0 0-10 0,0 0-75 16,0 0-3-16,0 0-18 15,0 0-8-15,0 0 1 16,0 0 71-16,0 0 9 0,0 0 3 16,0 0 30-16,0 0 27 15,0 0 109-15,0 0 27 0,0 0-29 16,0 0-16-16,-13 40-4 15,13-7-35-15,-12 3 12 16,12-36-3-16,-13 47-35 16,13-47-34-16,-13 40 12 0,13-40-28 15,0 0-94-15,-46 37-126 16,46-37-264-16,-32 11-179 0</inkml:trace>
  <inkml:trace contextRef="#ctx0" brushRef="#br0" timeOffset="1169">1598 98 1514 0,'0'0'169'0,"0"0"63"15,-32 29 13-15,32-29-55 16,-58 55-34-16,13-4-14 0,-1-8-40 16,1-3-34-16,0-3-17 15,-14-1-6-15,1-3-22 0,-7-4 5 16,-6-3-22-16,0-8 12 16,-7-7 5-16,14-4-7 0,-1-7 31 15,13-7 10 1,0-8-19-16,7-14 6 0,13-7 11 15,-1-4-30-15,14-11-8 16,-1 3 13-16,20 1-23 0,0 0-22 16,0 3-48-16,0 8-98 15,0 36-55-15,20-40-96 0,-20 40-293 16,0 0-188-16</inkml:trace>
  <inkml:trace contextRef="#ctx0" brushRef="#br0" timeOffset="1389">375 324 1764 0,'0'0'355'0,"0"0"3"16,-26 47-71-16,26-47-81 15,-45 51-49-15,6 0-53 0,-6 3-54 16,6-3-17-16,-6 4-11 15,6 0-70-15,-7-4-92 16,46-51-90-16,-51 50-188 0,51-50-215 16,0 0-47-16</inkml:trace>
  <inkml:trace contextRef="#ctx0" brushRef="#br0" timeOffset="1585">194 32 2369 0,'0'0'220'0,"0"0"77"15,6-32-47-15,-6 32-104 0,0 0-62 16,0 0-34-16,0 0-29 16,0 0-26-16,0 0-141 15,0 0-200-15,0 0-337 16,0 0-221-16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12T05:01:02.140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0 37 864 0,'0'0'139'0,"0"0"-22"0,0 0 1 16,0 0 5-16,0 0-7 16,0 0-67-16,65-25 27 15,6 14-55-15,-13 7 25 0,7 15-2 16,-7 7 11-16,-6 8 38 15,0 14-22-15,-13 3 26 0,-1 8 6 16,1 11 28-16,-6 7-34 16,6 12-11-16,-7 6-24 15,7 4 5-15,6 0-1 0,7-4 12 16,6-10-15-16,13-5-14 16,13-13-26-16,1-16-9 15,-1-10 0-15,0-11-14 16,0-15 9-16,0-7-9 0,-13-11 0 15,-6-3 0-15,-7-5 2 16,-12-6-2-16,-7-4 0 16,-39 29-21-16,45-47-32 0,-13 7-22 15,-6 3-23-15,-26 37-28 16,0 0-91-16,26-44-119 0,-26 44-85 16,7-40-40-16,-7 40 67 15</inkml:trace>
  <inkml:trace contextRef="#ctx0" brushRef="#br0" timeOffset="335">1703 620 1063 0,'0'0'271'0,"0"0"-63"16,0 0-56-16,0 0-42 15,0 0 19-15,0 0-1 0,6 36-9 16,20 4-26-16,6 0-14 15,7-4 0-15,6 1-45 0,-6-4-12 16,-39-33-8 0,46 40-8-16,-46-40 2 0,0 0-8 15,32 29 15-15,-32-29 30 16,0 0 11-16,0 0 9 16,0 0-5-16,0 0-38 0,0 0-3 15,-7 36-11-15,-25 0 10 16,-13 8 8-16,-7 0 4 0,-13 7-13 15,7 3 8-15,0-3-12 16,-1-3-1-16,8-5-12 16,12-3-109-16,39-40-187 0,-39 48-291 15,39-48-160-15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12T05:01:03.939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518 2140 851 0,'0'0'236'0,"0"0"56"16,39 3 3-16,-39-3 28 15,0 0-38-15,0 0-44 0,0 0-37 16,0 0-39-1,0 0-48-15,0 0-53 0,0 0-27 16,0 0-19-16,-39 15-1 16,7-8-11-16,32-7 0 0,-39-3 1 15,39 3-7-15,-32-22-11 16,6-4-32-16,26-14-35 16,0-11 12-16,0-3 9 0,26 3 19 15,-7 7 13-15,1 8 18 16,-20 36-2-16,32-26 1 15,0 23 8-15,-32 3 11 0,39 43-5 16,-13 12 18-16,-7 7 7 16,7 3-2-16,0 4 5 15,0-3 9-15,0 3 1 16,6-7 0-16,1-7 2 0,6-1-20 16,-1-10-9-16,-5-8-11 15,-7-7 2-15,-26-29-12 0,32 29-12 16,-32-29-113-16,0 0-139 15,0 0-179-15,0 0-201 16,0 0-57-16</inkml:trace>
  <inkml:trace contextRef="#ctx0" brushRef="#br0" timeOffset="771">13 1969 688 0,'0'0'149'0,"0"0"114"16,-6-51 68-16,6 51-16 15,-7-37-57-15,7 37-41 16,0 0-44-16,0 0-25 0,0 0-23 16,0 0-18-16,0 0-32 15,0 0-27-15,0 0-28 0,0 0-9 16,0 0 21-16,0 0 29 16,39 59 29-16,0-1-22 15,0 7-17-15,0 5-1 16,6-1-1-16,-6-4-20 0,0 4-15 15,-13-7-6-15,13-4-8 16,-14-3-84-16,-5-8-177 16,-7-7-228-16,-13-40-291 0</inkml:trace>
  <inkml:trace contextRef="#ctx0" brushRef="#br0" timeOffset="1128">1276 2213 1199 0,'-20'-33'78'15,"20"33"127"-15,0 0 8 16,0 0-82-16,0 0-25 0,0 0 28 16,0 0 30-16,0 0 14 15,-6 47-10-15,-1 0 0 0,1 4-19 16,-1 4-14-16,-6 3-34 16,0 0-29-16,0 8-34 15,13-4-29-15,-12 3-6 16,5 1-3-16,7-12-11 0,0-6-146 15,0-12-260-15,0-36-305 16,0 0-95-16</inkml:trace>
  <inkml:trace contextRef="#ctx0" brushRef="#br0" timeOffset="1775">2247 1623 992 0,'0'0'72'16,"0"0"86"-16,0 0 21 0,0 0 30 15,0 0-61-15,13 44-18 16,0-1-73-16,-13 1 4 0,-13 0 14 15,13-1 20-15,0-6-8 16,-13-4-11-16,13-33 16 16,-7 32-21-16,7-32-14 0,0 0-3 15,0 0-21-15,0 0-11 16,0 0 7-16,-45 22-16 16,45-22-13-16,-33-7-18 15,33 7-8-15,-38-47-3 0,5 7 14 16,14 3 12-16,19 37-6 15,-13-40 23-15,13 40-14 16,0 0 4-16,0 0 17 0,-52 18 45 16,13 15 12-16,-6 18 0 15,13 4-13-15,-7 6-27 0,13-2-3 16,6-1-7-16,8-4 5 16,5-6-4-16,14-8 12 15,12-7-10-15,7-4-5 16,26-11-12-16,-7-7-11 0,26-4-3 15,-13-3-12-15,-12-8-61 16,-1 0-68-16,-13 1-98 16,-32 3-203-16,0 0-208 0,39-22 9 15</inkml:trace>
  <inkml:trace contextRef="#ctx0" brushRef="#br0" timeOffset="2211">2583 1798 1361 0,'0'0'254'15,"-39"-37"18"-15,39 37-36 16,0 0-78-16,0 0-76 0,0 0-45 15,0 0-16-15,0 0-11 16,0 0 16-16,0 0 1 0,39 44 12 16,-6 3 13-16,-1 8 30 15,0 3 10-15,7-3-44 16,-6 3 8-16,-1-3-25 16,-13-8-10-16,-12-3 12 0,-7-4 15 15,-7-4-23-15,-19-3-7 16,-19-4-18-16,-20-7-14 15,14-8 1-15,-8-7 2 0,1-7 16 16,26-3-19-16,-7-15-3 16,26-11-6-16,0-11 11 0,13-8 4 15,13-3 8-15,0-3 0 16,19 3-15-16,7-4 0 0,0 4-43 16,-7 4-109-1,20 3-138-15,-7-3-239 0,-12 10-142 16</inkml:trace>
  <inkml:trace contextRef="#ctx0" brushRef="#br0" timeOffset="3579">2868 797 740 0,'0'0'142'0,"0"0"41"0,0 0-22 15,-45 14-8-15,45-14-28 16,0 0-38-16,0 0-31 16,0 0-20-16,-39-3 1 0,39 3 14 15,0 0-35-15,0 0-43 16,0 0-47-16,0-44-7 15,19 8 32-15,-19 36 21 16,46-33 5-16,-8 11 6 0,-5 15 12 16,6 7-14-16,-39 0 10 15,32 14 13-15,-32-14 43 16,0 0 17-16,32 44 4 0,-32-44-1 16,7 47-19-16,-7-47-5 15,-26 44-7-15,26-44 17 0,-52 29-5 16,7-14 13-16,45-15-16 15,-39 3 16-15,39-3 10 16,-45-3 18-16,45 3-4 0,0 0-36 16,-33-37-7-16,14 1-25 15,0-4 4-15,19-11-30 16,-13-4-27-16,13-3-43 16,-7 0-80-16,-6 11-142 0,-6-1-141 15,-1 12-81-15</inkml:trace>
  <inkml:trace contextRef="#ctx0" brushRef="#br0" timeOffset="3839">3295 0 1464 0,'0'0'182'16,"0"0"-33"-16,0 0 6 15,7 44-10-15,-14 6-44 0,-12 5-45 16,-13 3-7-16,-7 1-18 16,-7-1-55-16,1-7-130 0,-13 0-215 15,-7 0-135-15,0-4-40 16</inkml:trace>
  <inkml:trace contextRef="#ctx0" brushRef="#br0" timeOffset="4655">2305 662 893 0,'0'0'166'0,"0"0"10"16,0 0-15-16,-45 44-26 16,45-44-45-16,0 0-9 0,0 0-46 15,0 0-35-15,0 0-24 16,0 0 7-16,0 0-25 0,0 0 9 16,0 0 24-1,0 0 22-15,51-4-42 0,-51 4 22 16,0 0 38-16,0 0 15 15,33-43 54-15,-33 43-5 0,0 0-56 16,0 0-32-16,0 0-3 16,-71-22-1-16,-1 18-11 0,8 8 10 15,-1 3-8-15,0-3 13 16,7 3-79-16,58-7 21 0,-58-4-56 16,58 4-64-16,0 0 52 15,0 0 4-15,0 0 61 16,0 0 16-16,-39-51 42 15,39 51 1-15,0 0 14 0,0 0 16 16,0 0 6-16,0 0-2 16,13-40 102-16,-13 40 18 0,0 0 31 15,0 0-47-15,0 0-22 16,0 0-30-16,-46 44-70 0,46-44 18 16,-58 40-34-16,58-40-5 15,-58 29 0-15,58-29-5 16,-45 22-11-16,45-22-13 0,0 0-52 15,0 0-47-15,0 0-42 16,0 0-26-16,0 0 56 16,0 0 38-16,0 0 74 0,0 0 3 15,0 0-8-15,0 0 40 16,0 0 100-16,0 0 53 16,0 0-44-16,0 0 12 0,0 0-12 15,0 0-40-15,-46 51-5 16,46-51-34-16,0 0-23 0,-58 51-12 15,58-51 18-15,-58 36-16 16,58-36-16-16,-59 15-5 0,59-15-13 16,0 0-24-16,0 0-54 15,0 0-15-15,0 0-20 16,-25-55 60-16,25 12 32 16,0 43 39-16,0 0 12 0,0 0 3 15,0 0 62-15,0 0 78 16,0 0 16-16,0 0 19 0,0 0-67 15,0 0-47-15,-33 65-25 16,-6-10-39-16,-12-12 0 0,-1 1-132 16,0-8-157-16,0-6-185 15,52-30-67-15</inkml:trace>
  <inkml:trace contextRef="#ctx0" brushRef="#br0" timeOffset="4900">1768 1073 1664 0,'0'0'293'0,"58"-21"-35"16,-58 21-98-16,0 0-79 15,58-33-32-15,-19 11-29 0,13 15-25 16,-7-1 0-16,-45 8 9 15,52 4-39-15,-52-4-149 16,0 0-40-16,0 0-76 0,0 0-2 16,6 44-64-16,-6-44-49 15</inkml:trace>
  <inkml:trace contextRef="#ctx0" brushRef="#br0" timeOffset="5035">1612 1321 1230 0,'0'0'308'15,"0"0"-30"-15,0 0-63 0,0 0-72 16,59-11-61-16,-8-4-54 16,-5-3-14-16,-46 18-123 15,51-25-227-15,-51 25-226 16</inkml:trace>
  <inkml:trace contextRef="#ctx0" brushRef="#br0" timeOffset="5317">1140 520 1584 0,'0'0'265'0,"0"0"14"15,-52 26-10-15,52-26-30 0,-65 40-28 16,20-4-59-16,0 1-62 16,45-37-39-16,-65 58-32 0,7-4-9 15,6-3-6-15,6-3-4 16,1-12-104-16,45-36-197 16,-58 40-246-16,13-14-220 0</inkml:trace>
  <inkml:trace contextRef="#ctx0" brushRef="#br0" timeOffset="5509">1010 291 2551 0,'39'-15'250'0,"-39"15"-52"16,0 0-82-16,45-10-61 0,1-5-24 15,5-3-71-15,8 0-187 16,5 3-249-16,1-3-312 0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12T05:01:13.490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3875 1277 850 0,'0'0'64'16,"0"0"-5"-16,-39-14-23 15,0 6 32-15,39 8-22 0,0 0 36 16,-39-3-27-16,39 3 78 16,0 0 21-16,0 0 11 0,0 0-73 15,0 0-70-15,-6-33-22 16,18 0-3-16,8 4 9 16,12 11-27-16,-6 3-7 0,-26 15 24 15,39-11-6-15,-7 4 10 16,-32 7 0-16,26 11 0 0,-26-11 14 15,0 0 14-15,26 36 43 16,-19-6 25-16,-7-30-4 0,-13 43-12 16,-7-14-48-16,20-29 7 15,-45 33-26-15,6-11 10 16,7-11 2-16,32-11 3 16,-39 4 26-16,39-4-3 0,-39-19 44 15,39 19-28-15,-26-47-21 16,7-4 1-16,6-11-36 0,0-7 14 15,6-11-29-15,1 4 34 16,-1 3-5-16,-6 7-12 0,7 12-13 16,-13 10-14-16,6 8-79 15,0 6-111-15,13 30-231 0,0 0-202 16,-46-18-27-16</inkml:trace>
  <inkml:trace contextRef="#ctx0" brushRef="#br0" timeOffset="206">4231 447 1840 0,'0'0'396'0,"0"0"-55"0,0 0-94 15,0 0-86-15,0 0-75 16,0 0-46-16,0 0-27 15,0 0-88-15,0 0-181 0,0 0-238 16,0 0-185-16,0 0 54 16</inkml:trace>
  <inkml:trace contextRef="#ctx0" brushRef="#br0" timeOffset="445">3486 1073 853 0,'0'0'276'0,"0"0"58"15,-45 51-10-15,45-51-32 16,-20 51-58-16,20-51-19 0,-6 55-45 16,-7-4-51-16,13-51-21 15,-26 58-54-15,0-14-5 0,26-44-29 16,-39 51-38-16,39-51-173 15,-64 51-217-15,12-19-229 0,52-32-33 16</inkml:trace>
  <inkml:trace contextRef="#ctx0" brushRef="#br0" timeOffset="884">3253 1037 1772 0,'0'0'167'15,"0"0"9"-15,0 0-84 16,0 0-36-16,0 0-9 0,-58 0 1 16,58 0-41-16,-58 29-3 15,58-29-4-15,0 0 6 16,0 0 1-16,-46 44 2 0,46-44-16 15,0 0 17-15,-6 43-34 16,6-43-7-16,0 0 20 0,0 0-13 16,0 0 16-16,0 0-3 0,0 0 11 15,26 44-9-15,-26-44 21 16,13 44-9-16,-13-44 11 0,-20 62 10 16,-12-4-17-16,-7-3 24 15,0-5-36-15,0-2 15 0,39-48-5 16,-19 58 12-16,-1-11 8 15,20-47 0-15,7 48 16 0,-7-48-3 16,0 0 10-16,58 40-31 16,0-22 8-16,7-11-17 15,-7-11 2-15,1-3-22 0,-8-11-64 16,-12-4-170-16,-39 22-207 16,46-54-242-16</inkml:trace>
  <inkml:trace contextRef="#ctx0" brushRef="#br0" timeOffset="1097">2988 804 2184 0,'0'0'278'16,"0"0"-22"-16,0 0-54 0,0 0-98 15,0 0-44-15,0 0-37 16,0 0-16-16,0 0-199 0,0 0-197 16,0 0-305-16,0 0-124 15</inkml:trace>
  <inkml:trace contextRef="#ctx0" brushRef="#br0" timeOffset="1326">2560 466 1882 0,'0'0'206'16,"0"0"-30"-16,0 0-63 16,0 0-13-16,0 0 15 0,-13 47-12 15,13 18-57-15,13 8-30 16,13 0 11-16,-6 3-32 0,-7-6-149 15,0-1-165-15,-13-7-273 16,0-8-100-16</inkml:trace>
  <inkml:trace contextRef="#ctx0" brushRef="#br0" timeOffset="3000">2133 648 503 0,'0'0'92'0,"0"0"25"15,0 0 25-15,0 0 0 0,0 0-52 16,0 0 4-16,0 0 11 15,0 0-35-15,0 0-29 0,0 0 30 16,0 0-16-16,0 0-10 16,0 0 7-16,0 0-25 0,0 0-37 15,0 0 62-15,0 0-4 16,0 0-10-16,0 0-26 0,0 0 26 16,0 0-38-16,0 0 89 15,0 0-33-15,0 0-15 0,0 0-26 16,-6-48 9-16,6 48 1 15,-7-47-3-15,7 47 36 16,0-40-23-16,0 40 47 0,0 0-13 16,0 0 12-16,0-40-30 0,0 40-24 15,0 0-17-15,0 0-14 16,0 0 6-16,0 0-5 0,0 0 11 16,0 58-13-16,13 4 22 15,-6-4-17-15,6-3 9 0,13 3-16 16,-7-7 16-16,-6-4-9 15,-13-47 0-15,13 59 0 0,-13-59 19 16,-7 54 8-16,7-54-9 16,0 0 3-16,-51 51-21 15,51-51 4-15,-78 33-4 0,20-15 8 16,58-18-35-16,-65-7 1 16,65 7-24-16,-65-37-13 0,65 37-17 15,-52-69-22-15,14 7 48 0,12 8 18 16,6 6 36-16,20 48-18 15,-19-47 14-15,19 47-6 0,0 0 10 16,0 0-7-16,-52-18 26 16,52 18-30-16,-71 18 22 0,19 4-5 15,52-22-6-15,-71 47 22 16,71-47-17-16,-71 55 0 16,71-55-17-16,0 0 40 0,0 0-31 15,-52 62-1-15,52-62 20 16,0 0-16-16,0 0 11 0,0 54-2 15,0-54-9-15,0 0 0 16,58 48 0-16,-6-19 9 0,-52-29-16 16,65 29 9-16,-65-29-11 15,51 29 16-15,-51-29-14 0,0 0 16 16,0 0-9-16,0 0 21 0,0 0-21 16,0 55 19-16,0-55-31 15,0 0 6-15,-64 36 6 16,5-18-18-16,1-14 0 0,0-4 18 15,58 0-37-15,-78-22 8 16,13-3-24-16,65 25-10 0,-64-59-34 16,64 59 8-16,-58-73 27 15,25 19 32-15,33 54 16 0,-6-62-49 16,6 62 30-16,0 0 14 16,0 0 22-16,0 0-25 0,0 0 33 15,64-25-11-15,-64 25 22 16,0 0 44-16,0 0-18 0,0 0 14 15,52 61 19-15,-52-61-40 0,7 62 16 16,-7-62-40 0,0 0 13-16,-46 59-30 0,46-59 0 15,-58 43 16-15,58-43-57 0,-58 15-12 16,58-15 12-16,0 0-48 16,0 0-21-16,0 0-25 0,-58-69 32 15,25 3 10-15,20 11 68 16,13 55 50-16,-6-54-14 0,6 54 9 15,0 0-44-15,0 0 75 16,0 0 39-16,0 0-37 0,0 0 34 16,0 0-24-16,0 0-31 15,-26 65-28-15,26-65 10 16,-20 62 8-16,20-62-51 0,0 0 33 16,0 0-46-16,0 0 53 15,0 0-40-15,0 0-7 0,0 0-12 16,0 0-5-16,0 0-2 0,-58-11 33 15,58 11-7-15,0 0 16 16,-26-65 60-16,26 65-17 0,0 0 12 16,0 0-39-16,0 0 4 15,0 0 18-15,0 0 34 0,0 0 6 16,0 0 25-16,0 0-35 16,0 0 2-16,0 0-7 0,0 0-13 15,-64 54 9-15,64-54-46 16,-59 44 12-16,59-44 5 15,0 0-12-15,-64 18 24 0,64-18-21 16,0 0 50-16,0 0-20 16,0 0-2-16,-46-87-43 0,27 7 24 15,12 0-1-15,7 11 24 16,7 7 10-16,-1 11-40 0,-6 51 18 16,7-47-42-16,-7 47 30 0,0 0-25 15,0 0 17-15,0 0-21 16,0 0 24-16,0 0-4 0,19 91 28 15,1-8-11-15,-7 8 12 16,0 0-26-16,-1 7 28 16,-5-3 20-16,-1 0-8 0,1-1 12 15,-14-6-26-15,1-5 14 16,-13-6-19-16,-7-8 1 0,-7-11-16 16,-12-3-7-16,45-55 5 15,-78 54-17-15,14-24 22 0,-1-16-19 16,7-14 34-16,-1-14-14 15,59 14 25-15,-64-51-25 0,12-4 17 16,19-14-20-16,14-4 0 16,13-11-24-16,12 1-24 0,13-5-45 15,7-3-126-15,13 0-159 16,6-3-278-16,14-1-96 0</inkml:trace>
  <inkml:trace contextRef="#ctx0" brushRef="#br0" timeOffset="3185">1246 127 1625 0,'52'-29'104'0,"-13"7"7"15,-39 22-34-15,65-33-34 0,-13 8-29 16,-7 14-173-16,-45 11-244 15,52-7-118-15</inkml:trace>
  <inkml:trace contextRef="#ctx0" brushRef="#br0" timeOffset="3378">780 1798 2123 0,'0'0'173'0,"0"0"30"0,0 0-11 16,52 25-81-16,6-21-53 15,14-15-75-15,-1-7-183 16,-6-1-256-16,-1-2-225 0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12T04:58:07.688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2216 32 2287 0,'0'0'70'0,"-33"-36"16"15,33 36 11-15,0 0 4 0,0 0-37 16,0 0-20-16,0 0-64 15,0 0-213-15,39 33-338 16,-39-33-196-16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12T04:59:15.048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6376 1431 702 0,'0'0'146'16,"0"0"-24"-16,0 0 1 16,0 0-50-16,0 0 37 15,0 0-57-15,0 0 81 0,0 0-12 16,0 0 17-16,0 0-24 16,0 0-10-16,0 0-11 15,0 0-11-15,0 0 67 0,0 0-28 16,52-8-25-16,-52 8-28 15,58 22 3-15,-13 4-12 0,-13-1-25 16,-32-25-6-16,46 29-5 16,-46-29-14-16,45 33-3 15,-45-33-7-15,0 0 9 16,0 0-4-16,0 0-11 16,45 44 10-16,-45-44-16 0,0 0 17 15,0 0-12-15,-13 43 7 16,13-43-4-16,-64 33 13 0,-14-15-2 15,-6-7 1-15,-13-3-20 16,6-5-12-16,-6 1 3 16,13-4-11-16,6 3 22 0,7-6-14 15,13-1 24-15,12 1 6 16,46 3-6-16,-45-4 0 0,45 4 5 16,0 0-18-16,0 0 2 15,0 0-2-15,0 0-6 16,0 0 10-16,39 11-13 15,13 7 18-15,0 0 0 16,-1 4 10-16,8 4 2 0,-8-5-8 16,-5 1 0-16,-46-22-19 15,0 0 1-15,0 0-3 0,0 0 9 16,13 44 0-16,-13-44 12 16,-59 25 0-16,-5-10-9 15,-14-8-7-15,0-7-3 0,1-7-13 16,5-4 12-16,8-7-12 15,-1 0 18-15,0-8-6 0,13 1 6 16,7 3 8 0,45 22 6-16,-71-29-7 0,19 14 0 15,52 15 43-15,-58-4 3 16,13 15 3-16,45-11 47 16,0 0-32-16,-52 51-12 0,52-51-15 15,-20 66-5-15,20-15-8 16,0-51-106-16,52 54-343 0,0-14-440 15</inkml:trace>
  <inkml:trace contextRef="#ctx0" brushRef="#br0" timeOffset="220">6538 2359 3171 0,'0'0'325'16,"0"0"13"-16,0 0-42 15,0 0-112-15,51 14-88 0,-51-14-82 16,59 18-196-16,-21 1-151 16,-38-19-176-16,0 0-430 15,0 0-241-15</inkml:trace>
  <inkml:trace contextRef="#ctx0" brushRef="#br0" timeOffset="448">5495 2817 2512 0,'-38'-62'154'16,"25"4"-17"-16,26 4-59 0,19 14-14 15,20 0-19 1,12 18-26-16,8 14-1 0,-1 8-11 16,-6 11-7-16,-14 11-4 15,-18 4-1-15,-33-26-41 16,13 47-164-16,-13-47-267 0,-39 51-305 16</inkml:trace>
  <inkml:trace contextRef="#ctx0" brushRef="#br0" timeOffset="860">4667 2031 1970 0,'0'0'118'0,"0"0"101"0,0 0 0 16,0 0-33-16,0 0-74 16,0 0-49-16,0 0-32 0,58 47-15 15,0-10-5-15,-58-37-15 16,65 33-30-16,-13-12 8 16,-52-21-7-16,0 0-2 15,0 0-12-15,0 0 22 0,0 0 9 16,0 0 2-16,0 0 28 15,-65-40 54-15,7 11 36 16,6 4 33-16,52 25 26 0,-52-33-6 16,52 33-38-16,-32-55-55 15,19 5-28-15,26-5-10 16,6-3-12-16,14 3-14 0,6 4-39 16,6 4-74-16,-6 0-103 15,-39 47-147-15,51-55-267 0,-12 11-228 16</inkml:trace>
  <inkml:trace contextRef="#ctx0" brushRef="#br0" timeOffset="1120">4932 1493 1873 0,'0'0'408'0,"-52"-4"-40"16,14-18-92-16,38 22-79 15,-52-51-51-15,19 0-66 0,14-7-39 16,0-11-16-16,12-4 6 16,7-7 15-16,7 3-22 0,12 1-15 15,7 7-17-15,6 7 2 16,7 11-10-16,0 7-11 16,-39 44-51-16,58-54-51 15,-12 21-76-15,-1 8-77 0,-45 25-139 16,0 0-245-16,52-26-66 15</inkml:trace>
  <inkml:trace contextRef="#ctx0" brushRef="#br0" timeOffset="1571">4291 1442 1542 0,'-26'36'362'16,"26"-36"-48"-16,0 0-84 16,-45 33-58-16,13-11-49 15,-14 3-52-15,-12 1-24 0,0-1-18 16,0 0-6-16,-7 5-4 16,13-1 1-16,0 0-11 0,52-29-12 15,-38 51 14-15,18-8-14 16,20-43 11-16,20 55 9 15,18-8-4-15,8 1-4 16,18-5-9-16,1-3 6 0,0 4-14 16,-13-4 10-16,-52-40-8 15,32 55 13-15,-38-12 16 16,-27-3 33-16,-25-7 20 0,-13-7 21 16,-20-5-1-16,7-10 1 15,0-7-1-15,6-4 1 16,7-15 8-16,13-6-1 0,12-19-41 15,14-11-27-15,13-19-6 16,19-6-22-16,13 0 1 0,25-8-21 16,8 4-94-16,12-4-67 15,7 4-82-15,-7 7-136 16,-6 8-361-16,-20 14-342 16</inkml:trace>
  <inkml:trace contextRef="#ctx0" brushRef="#br0" timeOffset="2047">2447 1773 2141 0,'0'0'359'0,"-39"7"-20"15,39-7-55-15,0 0-55 16,0 0-63-16,0 0-70 16,0 0-48-16,0 0-35 0,-7-40-13 15,20 0-13-15,13 0-20 16,6 4-12-16,7 3 0 0,7 0 1 16,-1 11 10-16,7 4-5 15,-7 14-1-15,0 8 11 16,-12 11 12-16,-33-15 3 0,0 0 8 15,32 51 6-15,-26-11 3 16,-6-40-3-16,-32 47 11 16,-13-7 0-16,-7-11 31 15,0-11 6-15,0-3 16 0,1-8 20 16,5-7 11-16,1-7 14 16,13-8 2-16,32 15-36 15,-39-51-33-15,19-3-18 0,7-8-14 16,20-7-7-16,-1-4 0 15,14-4 4-15,-1 1-25 0,1 3-105 16,-1 4-94-16,-6 7-126 16,0 0-185-16,0 8-310 15,-13 10-104-15</inkml:trace>
  <inkml:trace contextRef="#ctx0" brushRef="#br0" timeOffset="2280">3405 0 1686 0,'0'0'315'0,"0"0"107"16,0 0-85-16,0 77-68 15,-20 14-75-15,-12 7-78 0,-20 11-32 16,-6 15-55-1,-7-4-9-15,-6 7-20 0,0-3-117 16,-7-7-162-16,0-5-375 16,1-10-363-16</inkml:trace>
  <inkml:trace contextRef="#ctx0" brushRef="#br0" timeOffset="3279">1676 1518 2237 0,'39'0'194'0,"-7"4"-22"15,-6 7 11-15,-26-11-16 0,33 21-46 16,-33-21-54-16,26 40-18 15,-13-10-13-15,-13-30-12 16,0 40-6-16,-7-11 5 0,7-29-3 16,-26 25-7-16,-6-3-23 15,-7-11 3-15,13-4 0 0,-6-10-15 16,32 3-29 0,-33-22-27-16,14-11 6 0,12-7-9 15,7-7 1-15,20-4 36 16,-1 7 30-16,1 4 8 0,-1 7 2 15,-19 33 0-15,0 0 4 16,0 0 16-16,0 0 32 16,0 0 12-16,0 0 0 0,0 0 11 15,-13 37-13-15,-6-5-23 16,-7-3-12-16,-7-3-6 0,1-8 3 16,-13 0-20-16,6-7-12 15,0-3 3-15,7-5-11 16,-1-3-24-16,33 0-28 15,-32-29-19-15,13-4 17 0,6-3 40 16,13 3 7-16,0-3 14 16,0 36 9-16,0-29 13 15,0 29-12-15,0 0 5 0,0 0 25 16,0 0 48-16,0 0 0 16,0 0-13-16,-20 32-31 0,-6 1-1 15,26-33-3-15,-38 40-9 16,-1-11-22-16,39-29 8 15,-52 29 6-15,13-7-1 0,39-22-15 16,-52 8-2-16,13-8-12 16,39 0-16-16,-38-22-50 15,38 22 31-15,-26-37 25 0,26 37 9 16,-7-47 3-16,7 47 12 16,0 0 11-16,0 0-14 15,0 0 15-15,0 0 14 0,0 0 37 16,0 0 19-16,0 36-12 15,0-36-16-15,-19 51-18 0,-7-3 9 16,-6-8-10-16,-14-11-17 16,7 0-17-16,-6-4 10 15,-7-6 9-15,7-5-6 16,45-14-13-16,-45 0-6 0,45 0-10 16,-39-14-22-16,39 14-35 15,-13-59-9-15,19 8 24 16,7 4 24-16,7 11 33 0,-20 36 2 15,39-33-11-15,-39 33 4 16,38 0 24-16,-38 0 21 0,0 0 26 16,20 44 6-16,-20 3-1 15,-20-3 7-15,-12-4-14 16,0 3-21-16,-7 1 0 0,-13-4-2 16,0-4-8-16,-6-3-25 15,6-7 8-15,0-5-2 16,1-6 0-16,12-8-8 15,39-7-17-15,-39-3-43 0,39 3-62 16,0 0-130-16,0 0-236 16,-19-48-346-16</inkml:trace>
  <inkml:trace contextRef="#ctx0" brushRef="#br0" timeOffset="3571">1320 2119 2277 0,'0'0'444'0,"0"0"-42"0,0 0-56 16,0 0-50-16,0 0-67 16,0 0-119-16,0 0-59 0,52-22-33 15,-7 7-24-15,-45 15 6 16,52 0 3-16,-52 0-14 15,52 26 0-15,-52-26 4 0,32 54 7 16,-25 4-48-16,-20 1-74 16,-13 3-85-16,-19-4-57 15,-7 0-71-15,-19 0-132 16,-7-10-215-16,0-5-31 0,1-14 160 16</inkml:trace>
  <inkml:trace contextRef="#ctx0" brushRef="#br0" timeOffset="3652">666 2424 598 0,'7'-62'-50'0,"6"-3"-107"16</inkml:trace>
  <inkml:trace contextRef="#ctx0" brushRef="#br0" timeOffset="3920">628 1573 1008 0,'0'0'404'0,"0"0"-22"15,0 0-87-15,0 0-80 16,0 0 3-16,-39-4 36 0,39 4-7 16,-59 36-21-16,8 4-41 15,5 11-35-15,-5 4-33 16,-1 0-33-16,0-5-41 0,7 1-23 15,-7 0-10-15,7-7-7 16,-1-4-129-16,1-4-108 0,45-36-139 16,-45 19-340-1,45-19-248-15</inkml:trace>
  <inkml:trace contextRef="#ctx0" brushRef="#br0" timeOffset="4104">472 1223 2822 0,'26'-29'274'15,"-26"29"-2"-15,52-40-64 16,6 7-85-16,26 4-53 16,13-4-54-16,13 1-178 15,7 3-189-15,-7 7-328 0,-6 4-419 16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12T04:59:22.304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6270 1081 604 0,'0'0'137'16,"0"0"59"-16,0 0 12 0,0 0-1 15,0 0-8 1,0 0-36-16,-32 7-63 0,32-7-45 16,-52 15-18-16,13-5-18 15,39-10-11-15,-52 30 1 0,13-5-5 16,39-25 5-16,-45 33 4 16,45-33 8-16,-32 40-8 0,32-40 20 15,-20 36-7-15,20-36-8 16,13 44-7-16,-13-44-1 15,46 44-14-15,12-8 1 0,7-7-3 16,-7 4 2-16,7-4 0 16,-7-4 0-16,-13-3 4 0,-45-22 0 15,39 29 13-15,-39-29-1 16,0 0-3-16,0 0-3 16,-65 37 1-16,-6-19 2 0,0-7 5 15,-7-7-3-15,-6-4-7 16,-7-8 6-16,7-6 8 15,0-5-3-15,13-2 2 0,0-5 8 16,19 4 8-16,7 0 41 16,6 8 24-16,39 14-32 0,0 0-19 15,-39-18-12-15,39 18 30 16,0 0 41-16,0 0-5 0,-32 47-29 16,12-11-28-16,1 1-18 15,19-37-9-15,-7 47-13 16,-6-10-58-16,13-37-226 15,0 0-430-15,7 47-269 0</inkml:trace>
  <inkml:trace contextRef="#ctx0" brushRef="#br0" timeOffset="188">6561 2049 2639 0,'0'0'287'16,"0"0"-71"-16,0 0-92 0,0 0-63 15,0 0-86-15,0 0-201 16,0 0-393-16,0 0-472 16</inkml:trace>
  <inkml:trace contextRef="#ctx0" brushRef="#br0" timeOffset="412">5817 2380 2083 0,'6'-69'327'0,"14"3"4"0,12 8-57 15,7 7-70-15,6 11-103 16,1 15-44-16,-1 10-33 0,-13 15-6 15,-32 0-18-15,0 0-17 16,26 62-82-16,-32-4-84 0,-20 0-105 16,-19 1-225-16,-14-12-274 15</inkml:trace>
  <inkml:trace contextRef="#ctx0" brushRef="#br0" timeOffset="824">4788 1528 1999 0,'0'0'45'15,"0"0"71"-15,0 0 47 0,0 0 0 16,0 0-48-16,32 44-58 15,-13-8-13-15,-19-36-32 16,0 0-1-16,46 40-8 16,-46-40 13-16,45 26-2 0,-45-26-14 15,0 0 12-15,32 11-3 16,-32-11 7-16,0 0 11 0,0 0 38 16,0 0 4-16,0 0-11 15,0 0-8-15,-25-37 17 0,25 37 43 16,0 0 15-16,-46-40-1 15,14 4-10-15,19 0-45 0,0-4-28 16,13-8-26-16,0-6-7 16,6-1-4-16,1 0-26 15,-1 1-74-15,1-1-96 0,-1 4-121 16,1 4-187-16,-7 7-275 16,0 40-50-16</inkml:trace>
  <inkml:trace contextRef="#ctx0" brushRef="#br0" timeOffset="1072">4930 1015 1863 0,'0'0'304'16,"-26"-47"-12"-16,-6 3-52 16,-1-3-63-16,1-8-51 0,0-3-42 15,-1-11-35-15,1-4-16 16,6-7-14-16,7 4-12 15,6-1-3-15,6 8-2 16,1 4-2-16,12 17-4 0,1 1-1 16,-7 47-22-16,32-51-45 15,-32 51-51-15,52-47-64 0,-7 14-86 16,-45 33-154-16,45-29-148 16,-45 29-94-16</inkml:trace>
  <inkml:trace contextRef="#ctx0" brushRef="#br0" timeOffset="1604">4257 1408 1320 0,'45'4'285'0,"-45"-4"-2"16,0 0-28-16,0 0-54 16,0 0-52-16,0 0-48 0,0 0-12 15,0 0 12-15,0 0 17 16,0 0-12-16,0 0-30 16,0 0-28-16,0 0-21 15,-58 22-9-15,0 7-11 0,-1 0 2 16,-5 4 5-16,5 3-11 15,1 0 4-15,13 1 0 0,6-1 5 16,39-36 17-16,-32 51-12 16,32-51-7-16,0 58-5 0,19-10 14 15,-19-48-23-15,65 58-2 16,-7-11 6-16,-6-7 2 16,-7 0 4-16,-45-40 8 0,39 55 29 15,-13-8 40-15,-26-47-7 16,-20 59-19-16,-12-12-23 15,-13-14-5-15,-13-4 11 0,-7-11 1 16,7-11-8-16,-7-7 11 16,7-11 32-16,58 11 12 0,-65-51 1 15,19-7-60-15,14-11-20 16,19-8-4-16,13-10-22 16,20 0-62-16,5-8-96 0,21-3-111 15,-1 7-143-15,0 4-297 16,1 10-295-16</inkml:trace>
  <inkml:trace contextRef="#ctx0" brushRef="#br0" timeOffset="2480">3059 1452 1613 0,'-45'11'247'0,"45"-11"-13"16,-45 18-21-16,45-18-26 15,-33 22-18-15,33-22-33 0,0 0-49 16,-13 40-42-16,13-40-13 15,0 0-13-15,0 0-4 0,39 29-15 16,0-14-4-16,-39-15 4 16,45-8-13-16,-12-6 6 15,-33 14-14-15,0 0 27 0,39-40-17 16,-39 40 11-16,13-37 0 16,-13 37-9-16,0 0-4 15,-46-32 18-15,1 17-15 0,-13 11 16 16,-7 8 7-16,-6 3-5 15,-13 4 1-15,6 0-5 16,-6 0 4-16,6-7 9 0,7-1-12 16,6-6 10-16,7-5 5 15,6-3-11-15,13-10-9 0,39 21-5 16,-39-51-14-16,20-4-26 16,12-7-7-16,7 8 4 15,13-1 36-15,7 8 0 0,12 7 0 16,7 11-1-16,13 7 13 15,0 11 0-15,-7 11 4 16,0 7-9-16,-6 8 2 0,-39-15-2 16,0 0 19-16,32 47 5 15,-19-11-10-15,-19 1 5 16,-7 3 2-16,-19-4-10 0,-7 1-6 16,-13 6 9-16,-13-3-4 15,-6 11-16-15,-7 0 20 0,1 7-6 16,5-3 12-16,8 3-3 15,12-3 6-15,13-4 18 16,13-4-1-16,26-47-13 0,-6 55-9 16,6-55 0-16,26 43-7 15,-26-43 2-15,45 19-3 0,-45-19-5 16,52 7 5-16,-52-7 4 16,0 0-9-16,0 0 0 15,0 0 0-15,0 0 19 16,-33-44 8-16,-5 4 17 0,-14-7 12 15,0-8 2-15,0-10 17 16,0-12-14-16,14-3-6 16,-1-11-7-16,13 4-11 0,6-4-5 15,7 11-2-15,7 3-9 16,6 12-8-16,6 10-10 0,-6 15-6 16,0 40-80-16,7-40-123 15,-7 40-166-15,0 0-253 0,0 0-229 16</inkml:trace>
  <inkml:trace contextRef="#ctx0" brushRef="#br0" timeOffset="2704">1357 1503 1724 0,'-7'44'384'0,"7"-44"21"0,-13 40-75 15,13-40-77-15,-25 58-68 16,-8-4-56-16,-12 5-69 16,-7 6-29-16,0 1-19 15,-6 6-20-15,6-2-47 0,0-1-64 16,7-7-86-16,0-8-151 16,45-54-279-16,-58 55-174 15</inkml:trace>
  <inkml:trace contextRef="#ctx0" brushRef="#br0" timeOffset="3116">897 1448 1440 0,'0'0'227'16,"0"0"32"-16,0 0-20 0,0 0-69 15,0 0-73-15,0 0-33 16,0 0-14-16,-58 55 1 0,13 3 28 16,-1 4 26-16,8 0 14 15,-1 3-30-15,6 1-18 0,7-1-16 16,1-3 14-16,-1-4 15 16,0 1-4-16,0-5 6 15,-6-6 0-15,-14-5 10 16,1-3 19-16,-7-14 15 0,0-8 36 15,-6-11 44-15,13-10 30 16,45 3 19-16,-71-37-28 16,71 37-78-16,-59-80-78 0,27 0-51 15,12 4-27-15,27-4 11 16,19 3-13-16,13 1-48 0,6 3-79 16,0 7-88-16,-6 12-69 15,0 3-55-15,-7 7-44 16,1 11-66-16,-33 33-167 0,0 0-276 15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6:46:25.245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8983 1489 689 0,'0'0'264'0,"0"0"-37"15,0 0-51 1,0 0 20-16,26-11 52 0,-26 11-23 15,46 7-52-15,-6 4-43 16,-1 8-23-16,7-1-26 0,-7 4-16 16,7 8-21-16,0-8-2 15,0 4-33-15,-13-7 4 16,0-1-13-16,-33-18 7 0,0 0-13 16,26 22 14-16,-26-22 4 15,0 0-3-15,0 0-15 0,0 0-10 16,-52 0-4-16,-1-4-6 15,7-7-14-15,-6 4 19 16,12-4-17-16,7 0 2 16,33 11 24-16,0 0-37 0,-39-26-5 15,39 26 35-15,0 0-22 16,0 0 27-16,-7-37 20 0,7 37-38 16,0 0 32-16,40-22 0 15,-40 22-3-15,46-15 7 0,-46 15-4 16,39-4-13-16,-39 4 17 15,0 0-16-15,0 0 9 0,33 11 11 16,-33-11-17-16,0 0 9 16,0 0 23-16,0 0-18 15,-39 23-5-15,-14-9 16 16,1-10-33-16,-14 0 32 0,0-4-20 16,0-4-5-16,1-7 10 15,-1 0-28-15,7-4 8 0,6 4 8 16,7 0 17-16,46 11-23 15,-39-15 24-15,39 15 12 0,0 0-26 16,0 0 8-16,0 0 9 16,0 0-31-16,0 0 40 0,0 0-18 15,0 0 5-15,0 0-23 16,0 0 27-16,0 0 35 0,20 45 16 16,-1-12-11-1,1 7 29-15,-7-3-17 0,0 4 14 16,-13 0 26-16,7-1-22 15,-14 5 18-15,1-8-18 0,-27 0 2 16,7-4-23-16,-20-4-38 16,-14-6 1-16,-5-5-8 0,-8-7-53 15,-5-4-62-15,5-10-123 16,-6-5-64-16,27-3-197 0,-7-3-116 16,13-9-40-16</inkml:trace>
  <inkml:trace contextRef="#ctx0" brushRef="#br0" timeOffset="843">8010 1352 992 0,'-46'4'368'16,"46"-4"-13"-16,0 0-61 0,0 0-86 16,0 0-73-16,0 0-53 15,0 0-23-15,0 0-23 0,0 0-40 16,0 0 1-16,0-41-46 16,13 1-81-16,14-8-32 15,12-4 9-15,14-3 68 16,-1 6 12-16,-6 9 22 0,0 10 51 15,-13 12-24-15,7 7 24 16,-8 14-12-16,-32-3-1 0,46 26 23 16,-46-26-5-16,46 41-17 15,-46-41 19-15,33 48-30 0,-33-48 39 16,33 37-22-16,-33-37 6 16,0 0 9-16,0 0-19 0,0 0 43 15,0 0 8 1,0 0 46-16,0 0-24 0,0 0-29 15,0 0-13-15,0 0-6 16,-59 37-23-16,0-19 16 0,-7-3-25 16,-6-4 40-16,6-3-23 15,-13-5 11-15,0 1-23 0,-13-4 31 16,14-4-19-16,5 1 18 16,8-5-33-16,5 1 25 0,8-8-13 15,12 0-9-15,40 15 22 16,0 0-52-16,-32-44 5 0,18 11 21 15,14 33-11-15,14-45 18 16,-14 45 1-16,0 0 3 16,46-37-1-16,-46 37-1 15,39-18 19-15,-39 18-21 0,0 0-11 16,0 0 20-16,0 0 0 16,0 0 7-16,0 0 27 0,20 37 11 15,-20-37 72-15,-13 52-12 16,-7-12 25-16,-6 5 25 0,-14 6-16 15,-6 1-22-15,-13 7-21 16,-7 8-25-16,-13 3 3 0,-6 7-40 16,0 1 5-16,6 3-14 15,6 8 12-15,8-4 17 16,19 7-14-16,13 4 9 16,20 0-16-16,19 8 30 0,27-4-7 15,13 3 12-15,26-7-23 16,14-4-20-16,6-14-6 0,13-4-19 15,13-19 15-15,-6-10-22 16,6-19-11-16,-6-15-130 0,0-15-134 16,-14-11-216-16,-6-14-292 15,-13-12-72-15</inkml:trace>
  <inkml:trace contextRef="#ctx0" brushRef="#br0" timeOffset="1096">7570 2154 1313 0,'0'0'347'0,"0"0"38"16,0 0-80-16,0 0-82 15,0 0-99-15,0 0-44 0,0 0-46 16,0 0-24-16,0 0 12 15,39 15-37-15,-39-15 24 16,0 0-65-16,0 0-59 0,0 0-59 16,0 0-68-16,20-41-53 15,-20 41-143-15,-6-52-119 16</inkml:trace>
  <inkml:trace contextRef="#ctx0" brushRef="#br0" timeOffset="1911">6013 950 1131 0,'0'0'322'0,"0"0"-64"16,0 0-82-16,0 0-88 0,0 0-17 16,39-4 66-16,-39 4-11 15,33 22-27-15,-33-22-34 0,33 33-9 16,-7-3-14-1,-26-30-37-15,33 29 13 0,-33-29-22 16,0 0 17-16,0 0-26 16,0 0 8-16,0 0-18 0,0 0 6 15,0 0-60-15,-46 23 31 16,46-23-29-16,-40-4 6 16,40 4-79-16,0 0 23 0,-32-44 64 15,18 3 28-15,14 41 30 16,0-37-26-16,0 37 37 15,0 0-24-15,0 0 31 0,0 0-37 16,0 0 65-16,0 0-34 16,0 0 60-16,0 0-25 15,40 7 49-15,-40-7-29 0,0 0 30 16,0 0-8-16,20 45 54 16,-20-12-49-16,0-33-16 15,-40 44-18-15,-6-10-33 0,-13-5 6 16,0-7-30-16,-7 0 11 15,0 1-11-15,1-9 13 0,-1-3-26 16,13-7 26-16,14 0-19 16,39-4-11-16,-46-11-58 15,46 11-31-15,0 0 4 0,-33-45 4 16,13 8 32-16,20 37 19 16,0-40 28-16,0 40 3 15,0 0 16-15,0 0-3 16,0 0-31-16,40-33 51 0,-40 33-42 15,39-4 15-15,-39 4 41 16,0 0 12-16,40 29 58 16,-40-29 39-16,13 48-4 0,-13-48-7 15,0 63-20-15,-20-11 12 16,-13-11-54-16,33-41-33 0,-65 51-5 16,-1-10-97-16,7-8-86 15,0-14-163-15,6-8-202 16,0-8-125-16,53-3 42 15</inkml:trace>
  <inkml:trace contextRef="#ctx0" brushRef="#br0" timeOffset="2112">5290 1046 987 0,'0'0'344'0,"0"0"90"16,0 0-47-16,0 0-72 15,0 0-83-15,-33 48-65 0,0-8-79 16,-13 1-31-16,0-8-29 16,-7 4-28-16,-6-7-24 15,-6-1-140-15,-1 1-188 16,-13-15-180-16,0-4-132 0</inkml:trace>
  <inkml:trace contextRef="#ctx0" brushRef="#br0" timeOffset="2372">4928 717 1529 0,'0'0'290'0,"0"0"66"16,0 0 4-16,27 18-42 15,-1 12-62-15,-13 14-8 0,0 4-38 16,-6 8-57-16,-7-5-13 16,-7 1-31-16,-13 0-54 0,-6-4-13 15,-20 0-57-15,-13 0-161 16,-26-4-132-16,-27-3-212 0,-13-8-471 16</inkml:trace>
  <inkml:trace contextRef="#ctx0" brushRef="#br0" timeOffset="3152">4166 174 958 0,'0'0'219'16,"0"0"11"-16,0 0-21 0,0 0-60 15,0 0 118-15,0 0 43 16,20 29-60-16,-7 16-33 16,-6 17-45-16,12 9-10 15,1 6-8-15,-7 4-36 0,13-3-38 16,-6 0-35-16,0-8-26 16,6 0-19-16,-6-11-62 0,-14-3-145 15,-6-8-155-15,0-48-226 16,-33 48-277-16</inkml:trace>
  <inkml:trace contextRef="#ctx0" brushRef="#br0" timeOffset="3899">3897 610 1752 0,'0'0'254'0,"0"0"-23"0,0 0-77 16,0 0 7-16,0 0 29 15,0 0-13-15,0 0-39 0,-20 51-21 16,0-3-24-16,1-7-29 16,-8 0-3-16,-12 3-8 15,-7-7-27-15,-13 4 0 16,-14-12-7-16,1 1-6 0,-13-8-7 15,12-4-6-15,-5-10 0 16,12-5 0-16,0-6 4 0,14-5-12 16,6-14-18-16,46 22-23 15,-46-40-5-15,19-1-5 0,8 4 12 16,19 37 17-16,-14-41 6 16,14 41 24-16,0 0 0 0,-6-33 0 15,6 33-8-15,0 0-5 16,0 0 6-16,0 0-6 0,0 0 7 15,0 0 6-15,-26 52 7 16,-1-12 6-16,8-3-1 16,19-37 0-16,-46 41 2 15,0-8-14-15,0-11-5 0,-7-3-23 16,-6-1-28-16,6-10 1 16,1-5 1-16,-1-6-7 0,7-5-22 15,7-10-39-15,39 18-47 16,-33-52-27-16,13 0 52 0,20 4 56 15,20 8 41-15,0 7 10 16,-20 33 27-16,39-34 10 0,-39 34 11 16,46-11 6-16,-46 11 44 15,39 19 45-15,-39-19-17 16,14 40-24-16,-14-3-2 16,0-37-10-16,-27 48-12 0,-12-7-24 15,-7-8 4-15,0-14 3 16,-13-5-17-16,13-2 0 0,-7-12 4 15,7-4-9-15,7-7 7 16,39 11 24-16,-46-33 11 0,19-4-9 16,8-4 15-16,6-3-4 15,13-4-13-15,0-4-16 0,13 0-17 16,6 0-11-16,8 1 22 16,-1-5-11-16,7-7-69 15,6 1-167-15,1-5-156 16,-1 4-272-16</inkml:trace>
  <inkml:trace contextRef="#ctx0" brushRef="#br0" timeOffset="4100">2668 44 1750 0,'52'11'424'15,"1"-11"-60"-15,6-3-105 16,-6-5-120-16,6-3-65 0,-7 0-34 16,1 0-40-16,-7 7-173 15,-46 4-264-15,46-7-330 0,-46 7-33 16</inkml:trace>
  <inkml:trace contextRef="#ctx0" brushRef="#br0" timeOffset="4305">2320 576 1960 0,'0'0'384'16,"0"0"-37"-16,0 0-59 0,0 0-16 16,0 0-64-16,0 0-94 15,26 30-57-15,-26-30-30 16,33 22-69-16,-33-22-136 0,0 0-161 15,0 0-341-15,0 0-260 16</inkml:trace>
  <inkml:trace contextRef="#ctx0" brushRef="#br0" timeOffset="4608">1452 613 2040 0,'0'0'266'15,"0"0"-27"-15,0 0-74 0,0 0-57 16,0 0-49-16,0 0 24 16,0 0 7-16,0 0-2 15,-6 45-16-15,6 3-11 0,0 3-8 16,-14 1-32-16,8 0-2 15,-14 0-3-15,0-1-3 0,-6-10-24 16,26-41-79-16,-39 48-27 16,39-48-71-16,-46 44-52 15,46-44-148-15,-59 19-164 0,59-19-11 16,-60-11 23-16</inkml:trace>
  <inkml:trace contextRef="#ctx0" brushRef="#br0" timeOffset="4927">1097 573 1269 0,'0'0'276'16,"0"0"-11"-16,0 0-73 16,0 0-17-16,0 0 19 0,0 0-10 15,40 33-50-15,-14 4-39 16,0 7-46-16,-6 1-21 0,-7-5 0 15,-13-40 1-15,7 56 20 16,-7-56-3-16,-33 55-23 16,33-55-11-16,-66 44-3 0,7-14-9 15,13-15 0-15,0-12 0 16,7-6 0-16,39 3 12 0,-40-26-16 16,40 26 4-16,-20-52 6 15,27 11 2-15,13 1-15 16,13 7 0-16,19 3-12 0,7 4-127 15,-6 11-211-15,-7 1-422 16</inkml:trace>
  <inkml:trace contextRef="#ctx0" brushRef="#br0" timeOffset="5908">20 780 696 0,'0'0'134'0,"0"0"19"15,-20 44 65-15,20-44-71 16,0 41-50-16,0-41 10 0,6 44-101 15,-6-44 1-15,0 0 26 16,40 37-14-16,-40-37-8 0,39 18-81 16,-39-18-17-16,40-7 54 15,-40 7-14-15,0 0 63 16,39-33-13-16,-39 33-3 0,20-37 4 16,-20 37 7-16,0 0-30 15,0 0-22-15,0 0-137 0,0-30-101 16,0 30-132-16</inkml:trace>
  <inkml:trace contextRef="#ctx0" brushRef="#br0" timeOffset="6248">92 454 1081 0,'-40'-18'195'0,"40"18"55"0,0 0-22 16,0 0-62-16,0 0-20 15,0 0-17-15,0 0-53 16,0 0-5-16,0 0-42 16,0 0 23-16,0 0 48 0,0 0 15 15,0 0-30-15,0 0-49 16,-6-37-9-16,6 4-3 0,6 3 2 15,-6 30 11-15,0-37 4 16,0 37 4-16,0-29-17 0,0 29-21 16,0 0-7-16,0 0-13 15,0 0-5-15,0 0-68 0,0 0-145 16,-13 51-221-16,13-6-144 16,13 3-81-16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12T04:59:27.307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770 86 773 0,'0'0'145'0,"0"0"62"0,0 0 83 16,0 0-79-16,0 0-35 15,0 0-62-15,0 0-69 16,-45 40-14-16,-20-4-36 0,-6-7 13 15,-14 0-15-15,-5-3 7 16,-1-1-10-16,1-6 26 0,5-5-30 16,21-3 42-16,18-4-11 15,8-7 70-15,38 0-27 16,0 0-28-16,0 0-7 16,0 0 3-16,0 0 51 0,32 19 9 15,7 13 23-15,-7 8-5 16,0 8-1-16,-6 6-26 15,-6 12-18-15,-14-1-5 0,-6 8-5 16,-13-4-21-16,-6 4-18 16,-7-4-12-16,0 0 7 0,0-10-17 15,7-9-9-15,6-9-20 16,6-9 17-16,20-10 10 0,7-11-24 16,19-7 2-1,6-12-7-15,7-6-39 0,12-4-48 16,1-11-22-16,-7-1-68 15,1-2-102-15,-1-5-120 0,-13-3-60 16</inkml:trace>
  <inkml:trace contextRef="#ctx0" brushRef="#br0" timeOffset="228">38 795 1188 0,'0'0'160'0,"0"0"80"16,0 0 44-16,0 0-17 15,0 0-42-15,59-25-61 16,12 7-54-16,13 3-35 0,7 1-54 16,12-1-7-16,-6 1-134 15,-6-5-146-15,-13 5-176 0,-7-8-174 16,-19 0-28-16</inkml:trace>
  <inkml:trace contextRef="#ctx0" brushRef="#br0" timeOffset="789">1262 479 897 0,'6'-40'152'16,"-6"40"109"-16,0 0-17 15,-58-11-47-15,13 18-35 0,45-7-47 16,-65 37-64-16,65-37-7 16,-45 61 61-16,19-6 27 0,19-8-47 15,7-47-29-15,20 55 13 16,12-19-29-16,13-14-26 16,14-11 8-16,-1-11-11 0,7-4-8 15,-1-14-3-15,8-7 10 16,-8-8 7-16,-5-7-17 15,-1-4 0-15,-6-10 0 0,-7-8 3 16,-13-4 3-16,-19-10-6 16,-6-1 10-16,-7 5 32 0,-20 10 22 15,-6 7-5-15,1 19-47 16,-14 10-7-16,-7 19 8 0,-5 14-10 16,5 15-10-16,1 11 7 15,0 3 8-15,12 8 20 16,14 3 10-16,-1 1 49 0,14-1-28 15,12 4-25-15,7-4 4 16,13-3 10-16,7 7 7 16,5 3 13-16,8 1 31 0,-1 3-8 15,-6 1-10-15,-7-1 19 16,-6 4-8-16,-13-1-9 0,-6-10-11 16,-7 4-35-16,-7-11-21 15,1-4 0-15,-1-4-1 0,7-36-24 16,-6 37 9-16,6-37-28 15,0 0-76-15,6 29-61 16,-6-29-17-16,0 0-25 0,0 0-124 16,0 0-197-16,7 32-194 15,-7-32-62-15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12T04:59:29.092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1092 72 1257 0,'0'0'286'16,"-39"7"-5"-16,-13-7-54 0,-12 3-28 16,-1 1-63-1,-13 7-39-15,1 4-44 0,-14 3-15 16,0 7-36-16,1 1 6 15,6-4-3-15,-1-1-10 0,8-2 1 16,12-1 4-16,20-7 25 16,12-8 29-16,33-3-11 15,0 0-18-15,0 0-9 0,0 0 4 16,0 0 2-16,0 0 0 16,39 19 7-16,0 2 4 15,-7 5 28-15,1 10 6 0,-7 8-5 16,-7 3 28-16,-6 11 16 15,-13 4-14-15,-13 11-18 0,-6 4-19 16,-14 3-18-16,-6 3-20 16,1-3-10-16,-1 0 0 15,6-7 1-15,8-11 13 16,12 0-3-16,6-15-18 0,14-3 12 16,18-11 4-16,21-8-12 15,19-18 22-15,12-7-45 16,14-10 16-16,-1-12 6 0,1-4-26 15,-7-3-46-15,0-15-41 16,-6 1-53-16,-13-5-117 0,-7-2-143 16,-6-1-267-16,-20-4-63 15</inkml:trace>
  <inkml:trace contextRef="#ctx0" brushRef="#br0" timeOffset="208">257 716 1684 0,'0'0'239'0,"0"0"72"16,0 0 5-16,0 0-56 0,52-8-78 16,19-2-70-16,7-5-67 15,25-3-26-15,1 3-51 0,12 1-198 16,-12-1-281-16,-7 1-240 15,-19-1-8-15</inkml:trace>
  <inkml:trace contextRef="#ctx0" brushRef="#br0" timeOffset="887">1953 326 1123 0,'0'0'301'16,"0"0"17"-16,-45-36-24 16,-7 14-77-16,7 11-59 0,-1 8-48 15,-6 3-39-15,1 7 2 16,-1 7-3-16,-13 5 8 16,0 10 25-16,1 11-11 0,-1 11-13 15,-6 3-5-15,6 12-16 16,0 3-22-16,14 4 5 0,18-4-3 15,7 0 28-15,26-7-20 16,13-11-35-16,26-11 10 0,19-11-16 16,20-11-11-16,13-14 16 15,12-8-10-15,1-7-38 16,6-14-13-16,-7-8-24 16,-12-11 5-16,-7-7 21 0,-13-10-21 15,-12-5 14-15,-14-10 19 16,-19-4 18-16,-7-8 16 0,-19-3-3 15,-6 0-1-15,-14 7 30 16,-6 15 23-16,-6 11-23 16,0 14 0-16,-7 19-13 0,-6 10-15 15,-1 15 9-15,7 19-4 16,-6 10 3-16,13 11 39 0,-1 11 0 16,7 3 1-16,1 8 25 15,12 0-18-15,6 4 35 16,1 3-3-16,12-7-17 15,20-1 5-15,0 1-13 0,19 0 3 16,7-4 16-16,13 1-3 16,0-5 6-16,-1 1 5 0,-5-12-23 15,-1-2-17-15,-19-5 30 16,-39-36 20-16,38 44 12 0,-38-44 10 16,20 43-22-16,-20-3-44 15,0-40-28-15,-26 40 0 16,7-7-19-16,19-33 5 0,-20 33-20 15,20-33-46-15,0 0-41 16,-26 33-55-16,26-33-84 16,0 0-28-16,0 0-64 0,0 0-155 15,0 0-358-15,0 0-253 16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12T04:59:33.131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8420 276 639 0,'0'0'198'0,"0"0"9"16,0 0-67-16,0 0-33 15,-7-40-17-15,-12 11-23 16,-20 7 23-16,-13 4-63 15,-19-4-12-15,-26 4-15 0,-20-1 25 16,-19 5-17-16,-19 3-8 16,-20 4 12-16,-13-4 15 0,-19 7 17 15,-13 0 23-15,-6 4-41 16,-14 0 9-16,-12-3 17 16,6 3-20-16,6 0-2 0,14 0-13 15,6 0-5-15,6 0-18 16,-6 0 26-16,0-4-11 0,0 4-9 15,-20-3-4-15,1 3-12 16,-1-4 39-16,7 0-13 16,19 1-10-16,7-5 0 15,13 5 17-15,19 3-12 0,7-4 11 16,13-3-25-16,19 3-1 16,13 1-4-16,6-1-4 0,14 4 21 15,-1-4 12-15,7 4-18 16,13 0 3-16,0 4 24 0,12-4-14 15,1 0-30-15,19 4 30 16,7-4-18-16,6 3-11 0,39-3 6 16,0 0 43-16,-45 0-30 15,45 0-19-15,-45 4 14 16,45-4 12-16,-52 7-24 0,13 0 26 16,-13 4 7-16,1 0-12 15,5 0-9-15,-12 4-2 16,13-1 14-16,-7 1-13 0,7 3 9 15,45-18-14-15,-59 44-2 16,14 3 58-16,6 8 6 0,7 6-3 16,6 27 5-16,6 17 4 15,14 19 12-15,-1 18-20 16,7 14-19-16,0 16-12 0,13 17-5 16,7 11 11-16,-1 7-13 15,7 4 24-15,-6 11-28 0,-1 15-7 16,-6 3-13-16,-7 15 13 15,-12 0 0-15,-13 3 9 16,-1-14-9-16,-12-11-20 0,-1-18 5 16,-5-8 2-16,5-10 19 15,-6-12 5-15,1-6-11 16,5-12-10-16,-6-11-12 0,7-6 13 16,0-8 25-16,6-11-11 15,-7 0-16-15,14-8 0 0,-1-2 0 16,8-1 15-16,-8-8 4 15,-6 1-8-15,13-4-8 0,0-7-7 16,0-7 3-16,7-4 12 16,6-15 13-16,6-10-18 15,7-4-2-15,7-4-9 16,-1-7 28-16,7-7 10 0,13-8-35 16,0-3 24-16,19 0-18 15,7-4-5-15,6-8 8 0,20-2-7 16,6-8 28-16,13-1-3 15,19-2-25-15,20-5 11 0,19 5 14 16,14-1-14-16,12 4-13 16,13 0 4-16,7 0 35 0,19 3-19 15,13 4-14-15,19-3-2 16,20-8-5-16,13-3 30 16,6-8 2-16,19-3-16 15,1 0-9-15,6 3 25 0,7 0-23 16,6-3 5-16,-6-4 12 15,-7 4-20-15,-13-8 1 0,-13 1 12 16,-13-1-5-16,-6-3-13 16,-6 0 9-16,-21-4 9 0,-18-3 8 15,-20 3-32-15,-19-4 19 16,-26-3 8-16,-20-7-2 16,-26 3-3-16,-12-3 64 0,-33-1 21 15,-13 5-9-15,-25-5-19 16,-14-3-10-16,-19-4 20 15,-7 1 0-15,-12-1-23 0,6 0-13 16,-7-3-2-16,1-4-28 16,6-3 9-16,0-1-1 0,13-3-7 15,0-4 7-15,0-4 9 16,6-6 11-16,-6-12 2 0,0-4-8 16,-6-13-16-16,-1-9-4 15,0-10-6-15,-6-11 0 16,0-11 0-16,0-7 3 0,7-11-3 15,-1-4 0-15,7 4-5 16,0 0 5-16,0 3 2 16,7 8 10-16,-7 0-12 0,-7 0 12 15,-6 0-2-15,7 7-10 16,-7 0 0-16,-7 7 4 0,1 4 1 16,-1 4-5-16,1-4 0 15,-1 7-3-15,7 0-2 0,0 8 5 16,7 10-4-16,-1 8 4 15,7 11 9-15,0 6-9 0,6 12 3 16,-12 4 1-16,6-1 1 16,0 8-2-16,-7-4 3 0,1 0-6 15,-1-3-3 1,-6-8 3-16,0 0-4 0,0-3 7 16,7-4-3-16,-1 0-6 15,-6 0 11-15,7 7-5 0,-1 4 0 16,-6 10-9-16,0 5 11 15,0 10-9-15,-6 4 11 0,6 4-4 16,0 36 0-16,-7-37-9 16,7 37 1-16,0-36-2 0,0 36-2 15,0 0 1-15,-13-40 1 16,13 40-4-16,0-33-1 0,0 33 3 16,0 0-1-16,-6-62 3 15,-7 8-6-15,6-1 16 16,1-3-9-16,6 7 9 15,0 7-4-15,-7 8 0 0,7 36 1 16,0-40 3-16,0 40-9 16,0-33 6-16,0 33 0 0,0 0 3 15,0 0 2-15,-6-36-2 16,6 36 2-16,0 0-5 0,0 0 7 16,0-37-7-16,0 37 6 15,0 0 5-15,0 0-1 0,-13-32-7 16,13 32-4-16,0 0 1 15,0 0-9-15,-19-40 6 16,19 40-1-16,0 0 4 0,-33-37-3 16,33 37 1-16,-32-40-3 15,32 40-2-15,-52-36 10 0,13 7 0 16,0 3-4-16,7 8 4 16,32 18-10-16,-58-22-7 15,12 4-2-15,-5 7-6 0,-1 0 1 16,-6 0 4-16,-7 4 7 15,-13 3 6-15,-6 1 2 0,-13-1-13 16,0 0-12-16,-7 1 20 16,1 3 1-16,-1-4-26 0,7 0-14 15,0-3 17-15,13 0-69 16,6 3-97-16,13-7-139 0,20 4-114 16,0 0-101-16</inkml:trace>
  <inkml:trace contextRef="#ctx0" brushRef="#br0" timeOffset="2688">4827 8184 1848 0,'0'0'252'16,"0"0"38"-16,0 0-36 15,13 22 68-15,-7 22 49 0,1 18-87 16,-7 21-102-16,6 8-66 16,1 4-48-16,-1 3-24 15,-6 0-7-15,13-3-16 0,-6-4-3 16,6-7-23-16,-7-11-67 0,7-12-146 15,-7-10-136-15,-6-11-180 16,0-40-285-16,0 0-93 16</inkml:trace>
  <inkml:trace contextRef="#ctx0" brushRef="#br0" timeOffset="3197">5623 7842 1053 0,'-26'-47'124'15,"-13"0"176"-15,-6 3 29 0,-7 7-42 16,-6 5-75-16,-13-1-111 16,-13 7-44-16,0 8-15 0,-20 4 33 15,-6 14 38-15,-20 14 46 16,-12 12-22-16,-7 17-8 0,-13 23 7 15,7 14-14-15,0 22 6 16,6 14-12-16,13 19-13 0,13 14-9 16,19 8-26-16,14 10-44 0,25 4-3 15,26 0-1-15,33-7-17 16,31-4 2-16,27-18 10 0,45-11-11 16,26-18 9-16,20-15-2 15,31-32-16-15,14-15 15 16,19-22-10-16,7-18 13 0,6-19-6 15,0-17-15-15,-6-22 8 0,-14-23 0 16,-5-17-27-16,-21-22-29 16,-12-18-9-16,-32-15 27 0,-20-18 9 15,-26-15 7-15,-32-11 14 16,-26-7 8-16,-39 8-12 0,-26 14 17 16,-26 21-3-16,-32 30 5 0,-20 22 8 15,-6 18-13-15,-12 29-12 16,12 15-1-16,6 14-40 15,0 15-57-15,20 7-51 0,20 3-58 16,18 1-173-16,14 3-197 0,45-7-171 16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12T04:59:35.104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8574 464 630 0,'0'0'-10'0,"0"0"22"15,-52 10 38-15,52-10 29 0,-78-7 55 16,14-4-53-16,-14 0 8 16,-6-3-50-16,-13 3-8 15,-20 4-2-15,-12-1 11 0,-33 5 25 16,-19-1 4-16,-46 0 39 15,-38 1-63-15,-33-5-7 0,-26 1 27 16,-19 0-26 0,-32-4 4-16,-14 0-21 0,-6 0-28 15,7-3 3-15,13-5 23 16,19 5-12-16,19-1 5 16,26-3 0-16,13 3-4 0,14 1 6 15,18-1-5-15,14 1 3 16,19-1-31-16,19 1 11 0,20 3 21 15,19 0-8-15,20 0-17 16,25 7 17-16,27 1-9 16,19 3-26-16,25 0 23 0,8-4-12 15,51 4 21-15,-39 0 3 16,39 0-1-16,-39 4-8 16,39-4 16-16,-39 14-26 15,39-14 19-15,-39 26 4 0,39-26-5 16,-45 40-19-16,6 0 24 15,39-40-18-15,-39 54 16 16,7-10 15-16,6 0-15 0,0-1 10 16,0 5 33-16,0 3 31 15,0 7 3-15,-6 4-7 0,0 11 2 16,-7 14 6-16,0 15-10 16,13 14-37-16,0 19-9 15,13 18 6-15,20 7 9 16,-1 11-33-16,14 7 5 0,6 4-21 15,12 15 43-15,1 14 13 16,0 11 5-16,0 14-13 16,-7 12-27-16,-6 3-20 0,-13-3 9 15,-19-8-4-15,-7-4-6 16,-7-6 11-16,-6-8-7 0,-6-11 0 16,0-18-3-16,6-12 14 15,0-13-5-15,0-15-12 0,13-8-9 16,7-14 22-16,6-11-10 15,6-10 3-15,7-16 3 0,0-10 17 16,13-11 0-16,0-11-4 16,6-8 0-16,13-10-19 15,14-4 3-15,12-11 13 0,6-7-25 16,14-8 26-16,13-6-14 16,25-5 10-16,14-6-2 0,12-8-6 15,13 4-7-15,20-1 5 16,13 1 15-16,12 3-9 0,7 1 24 15,0 3-2-15,13 3-12 16,0 1-8-16,7 3 8 0,12 4-11 16,27-4 4-16,6 1-1 0,25-5-8 15,1-6 0-15,13-8 0 16,6 4 0-16,0-4 5 0,0 0-9 16,-6 0 11-16,-26-4-7 15,-14 1 12-15,-18-5-12 16,-20-2 8-16,-20-5-11 0,-19 1 3 15,-12-8 9-15,-21 0-23 16,-5-7 24-16,-20-4-4 0,-13-3-9 16,-13-7 18-16,-20-5-10 15,-12-6 23-15,-20-1 13 0,-13-3 50 16,-13 4-6-16,-12-1-17 16,-7 4 2-16,-13 8-21 0,0-1 0 15,0 4-11-15,-7 0-6 0,-6 0 9 16,7-3-10-1,-1-5-3-15,0-6-11 0,7-1-8 16,0-10 6-16,7-4-15 0,-1-11 10 16,1-7-10-16,6-8-4 15,-7-10 10-15,13-12-13 0,1-14 7 16,-1-14-4-16,7-8-1 16,0 0 10-16,0 1-12 0,-7 2 14 15,0 5-7-15,-12-4 6 16,-7 3-17-16,-13 8 19 0,-13 0-16 15,-7 3 12-15,-19 8-10 16,1 0 2-16,-8 10 4 16,-5 8-6-16,5 7 9 0,-6 8-3 15,7 10-10-15,0 4 6 16,6 7-15-16,7 4 24 0,-7 0-13 16,13 8 4-16,0-1 4 15,7 7-10-15,-1 12 14 0,7 6-10 16,13 48-4-16,-19-51-9 0,19 51-21 15,0 0-19-15,-20-51-15 16,20 51-52-16,0 0-20 0,-19-47-33 16,19 47-61-16,0 0-99 15,0 0-243-15,-78-33-96 0</inkml:trace>
  <inkml:trace contextRef="#ctx0" brushRef="#br0" timeOffset="2087">5111 7528 763 0,'-20'-30'251'0,"20"30"19"16,0 0-45-16,0 0-16 0,0 0 56 15,0 0 23-15,7 40-24 16,-7 8-37-16,6 3-58 16,-6 3-30-16,0 1-16 0,-13-4-19 15,-6-7-15-15,-7 3-30 16,-6-11-20-16,-14-3-27 0,-6-4 5 16,1-7-11-16,-1-11-2 15,0-7-13-15,7-12 15 0,6-10-15 16,7-7 5-16,6-12 4 0,6-6 0 15,1-5 2-15,6 1 14 16,6 3-27-16,7 11 6 0,0 33 11 16,0-29-3-16,0 29-3 15,0 0 40-15,0 0 19 16,20 51-12-16,-1 11 1 0,1 7 7 16,6 8-22-16,6 3-6 0,-6 7-2 15,6-3-22-15,7 0-3 16,-7-8 4-16,1-3-121 0,-14-15-113 15,1-7-77-15,-7-15-144 16,-13-36-190-16,0 0-205 0</inkml:trace>
  <inkml:trace contextRef="#ctx0" brushRef="#br0" timeOffset="2568">5124 7109 1403 0,'-46'-55'8'0,"-6"5"32"0,-6 6 82 16,-13 7 83-16,-7 8 12 16,-19 4-48-16,-6 18-72 0,-14 14-2 15,-12 18-15-15,6 19 53 16,-7 25 60-16,7 18-2 0,7 23-2 15,12 21 3-15,13 11-35 0,20 18-76 16,13 4-28-16,26-1-18 16,19-6-25-16,26-8 3 15,26-11 19-15,25-14-12 0,27-15-2 16,19-14 7-16,26-19-12 16,13-14-5-16,19-22 4 0,0-18-12 15,1-18 4-15,-1-19 0 0,-13-18-15 16,1-18 1-16,-7-18-31 15,-14-25-45-15,1-23 4 0,-13-25 34 16,-19-22 13-16,-13-14 16 16,-27-11 19-16,-18 0 6 0,-27 10 43 15,-19 23 53-15,-19 18-24 0,-14 25-43 16,-25 18-10-16,-13 15-10 16,-13 14-31-16,-7 19 16 15,-6 14 0-15,0 15-66 0,0 18-100 16,6 11-118-16,0 7-265 15,14 8-357-15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12T05:00:06.439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116 0 696 0,'0'0'59'15,"0"0"8"-15,0 0 37 16,0 0-45-16,0 0 11 0,0 0 131 16,0 0 0-16,0 0-8 15,-13 40-52-15,7 4-13 16,-1-1 52-16,7 12-49 15,-6 10-8-15,-1 12-3 0,1 3-4 16,-1 11-25-16,-6 0-6 16,7 0-26-16,-7 0-25 0,6-7 0 15,1-8-12-15,0-3 1 16,-1-8-14-16,7-10 8 16,-6-4-7-16,6-51-6 0,0 47-2 15,0-47 1-15,0 0-1 16,0 0 5-16,0 0-82 0,0 0-144 15,0 0-121-15,0 0-239 16,0 0-90-16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12T05:00:09.975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881 615 218 0,'0'0'74'16,"0"0"35"-16,0 0-29 16,0 0 13-16,19 40-1 15,1 0 67-15,-1 0-24 0,-6 7 38 16,-7 12 40-16,1 13 17 15,-1 16-35-15,1 10-31 0,-14 8-15 16,-6 3-52-16,0 0-16 16,0-7-41-16,1-4 15 15,-1-7-27-15,0-11-5 0,6-7 6 16,-6-11-23-16,7-8 23 16,6-54-25-16,-7 51 19 0,7-51-10 15,0 0-3-15,-6 44 9 16,6-44-14-16,0 0 25 0,0 0-30 15,0 0 16-15,0 0-31 16,0 0-11-16,0 0-92 0,0 0-97 16,0 0-110-16,0 0-161 15,0 0-69-15</inkml:trace>
  <inkml:trace contextRef="#ctx0" brushRef="#br0" timeOffset="1436">1832 469 254 0,'0'0'46'16,"0"0"32"-16,0 0-11 15,0 0 15-15,0 0-17 0,0 0-12 16,0 0-28-16,0 0 4 16,0 0-12-16,0 0 48 0,0 0 6 15,13 48 17 1,-6-5 67-16,-7 5-3 0,0 10 19 15,-7 15 1-15,7 14-49 16,-13 15-1-16,0 4-75 0,0-1 16 16,7 1 16-16,-7-8-23 15,6-7 42-15,1-4-44 0,0-7 5 16,6-7 0-16,0-7-14 16,0-5 4-16,0-6-20 0,0 0 17 15,6-12-31-15,-6-43 3 16,6 51-18-16,-6-51 6 0,0 48-6 15,0-48 6-15,0 0-6 16,0 0 17-16,0 0-17 16,0 40 9-16,0-40-15 0,0 0-1 15,0 0 2-15,0 0 17 16,0 0-30-16,0 0 27 0,0 0-6 16,0 0-25-16,0 0-13 15,0 0-128-15,0 0-133 0,0 0-280 16,0 0-93-16</inkml:trace>
  <inkml:trace contextRef="#ctx0" brushRef="#br0" timeOffset="2440">3030 29 365 0,'0'0'114'16,"0"0"-9"-16,0 0-20 16,0 0-4-16,0 0-40 0,0 0-7 15,0 0-6-15,0 0-17 16,0 0 46-16,0 0 48 16,0 0 32-16,0 0-38 15,13 47 31-15,-7-3-30 0,1 3 12 16,6 8-30-16,-7 10 50 15,1 8 8-15,-1 11 15 0,-6 14-15 16,0 11-22-16,0 11-38 16,0 1-13-16,-6-1-15 0,6-8-27 15,-7-6 10-15,7-15-28 16,-6-4 13-16,6-10 1 0,-7-12-4 16,7-10-24-16,0-15 17 15,0-40-2-15,0 44-4 0,0-44-8 16,0 0 12-16,0 0 46 15,0 0 27-15,0 0-8 16,0 0-28-16,0 0-30 0,0 0-4 16,0 0 1-16,0 0 1 15,0 0-8-15,0 0-12 16,0 0 1-16,0 0-11 0,0 0-15 16,0 0-52-16,0 0-70 15,0 0-47-15,0 0-79 0,0 0-159 16,0 0-85-16,0 0-25 15</inkml:trace>
  <inkml:trace contextRef="#ctx0" brushRef="#br0" timeOffset="3872">4104 291 289 0,'0'0'95'16,"0"0"-3"-16,0 0-6 15,0 0-36-15,0 0-5 0,0 0-29 16,0 0-7-16,0 0 19 16,0 0-17-16,0 0 12 0,39 4-11 15,-39-4 55-15,0 0-13 16,0 0 28-16,7 54 7 16,-7 1-20-16,-7 10 66 0,-6 12-18 15,-6 17-1-15,-1 8-4 16,1 8-26-16,0-5-42 0,6 1 13 15,0-8-9-15,0-11-3 16,6-7-61-16,1-14 25 0,6-4 12 16,-7-15 0-16,1-11-40 15,6-36 7-15,0 0 21 0,0 40 6 16,0-40 21-16,0 0-24 16,0 0 0-16,0 0 23 0,0 0-20 15,0 0-1-15,0 0 1 16,0 0-11-16,0 0 1 15,0 0-5-15,0 0-11 0,0 0 4 16,0 0 19-16,0 0-8 16,0 0-56-16,0 0-143 0,0 0-155 15,0 0-109-15</inkml:trace>
  <inkml:trace contextRef="#ctx0" brushRef="#br0" timeOffset="4887">4836 0 312 0,'0'0'29'0,"0"0"3"16,0 0 7-16,0 0 0 15,0 0-2-15,0 0 45 0,0 0-15 16,0 0-8-16,0 0-5 16,13 47 0-16,-7 1 16 0,-6 10-5 15,-6 7 47 1,-1 8 37-16,-6 11-25 0,7 3 26 16,-7 0-38-16,0 4-27 15,7 4-29-15,-7-4 3 0,0-4-10 16,6-7-6-16,1-3-30 15,-1-8 10-15,1-7-15 0,-1-15 5 16,1-7-5-16,6-40 4 16,0 40-7-16,0-40 26 0,0 0-13 15,0 0-2-15,0 0 13 16,0 0-7-16,0 0-18 0,0 0-10 16,0 0 1-16,0 0 20 15,0 0-4-15,-7 37-8 16,7-37 6-16,0 0-14 0,0 0-2 15,0 0-2-15,0 0 1 16,0 0 12-16,0 0 4 16,0 0 6-16,0 0 2 0,0 36-16 15,0-36-8-15,0 0-1 16,0 0 5-16,0 0 4 0,-6 36-13 16,6-36 3-16,0 0 39 15,0 0-22-15,0 0-7 0,0 0 0 16,0 0-9-16,0 0 13 15,0 0-4-15,0 0 4 16,0 0-11-16,0 0 23 0,0 0-8 16,0 0-34-16,0 0-91 15,0 0-152-15,0 0-97 0,0 0-20 16,32-3-43-16</inkml:trace>
  <inkml:trace contextRef="#ctx0" brushRef="#br0" timeOffset="6115">6033 91 442 0,'0'0'74'16,"0"0"-20"-16,0 0-2 15,0 0 11-15,0 0-7 0,0 0 3 16,0 0-30-16,0 0-21 16,0 0 51-16,0 0 85 15,20 40-40-15,-14 7-17 0,-6 19 29 16,-6 10 15-16,-14 19-11 16,1 14 5-16,-13 11-28 15,6 7-17-15,-13 1-13 0,7-8 13 16,-1 0-19-16,1-14-31 15,6-8 14-15,0-14-26 0,7-12-3 16,-1-10-5-16,7-14 16 16,-6-8-13-16,19-40-13 0,-13 36 18 15,13-36-12-15,0 0 42 16,0 0-8-16,0 0 19 16,0 0-24-16,0 0 18 0,0 0-23 15,0 0 3-15,0 0-25 16,0 0 6-16,0 0-22 0,0 0 4 15,0 0 13-15,0 0-26 16,0 0 5-16,0 0-163 0,0 0-140 16,0 0-236-16,0 0-87 15</inkml:trace>
  <inkml:trace contextRef="#ctx0" brushRef="#br0" timeOffset="6936">6428 146 302 0,'0'0'95'0,"0"0"-9"16,20-37-3-16,-20 37-21 0,0 0 17 15,0 0-20-15,0 0 17 16,0 0 6-16,0 0 15 16,0 0-27-16,0 0-18 15,0 0 21-15,0 0-34 0,0 0 27 16,0 0-36-16,0 0-13 15,0 0 36-15,0 0 76 0,0 0-16 16,13 51-4-16,-13 15 35 16,-7 21 8-16,-12 15 5 15,-1 14-46-15,1 12-26 0,-7 3 14 16,0 0-28-16,7-11-5 16,-1-4-11-16,1-14-16 0,-1-14-14 15,1-12-1-15,13-7-15 16,-7-11 6-16,6-10-1 15,1-12-20-15,6-36 21 0,-13 36-22 16,13-36 12-16,0 0 5 16,0 0-10-16,0 0 17 0,0 0 2 15,0 0-27-15,0 0 18 16,0 0-5-16,0 0-17 0,0 0 19 16,0 0-53-16,0 0-95 15,0 0-129-15,0 0-204 0,0 0-113 16,0 0-11-16</inkml:trace>
  <inkml:trace contextRef="#ctx0" brushRef="#br0" timeOffset="8304">7393 939 234 0,'-46'-7'94'0,"1"10"1"0,0 1 26 16,-20 0 12-16,-6 6 6 15,-7 1-26-15,-6 4-28 0,-20-4-20 16,1 0-8-16,-14 3-15 15,-6 1 7-15,-19-1-34 0,-33 5-15 16,-19 2 47-16,-20 1-37 16,-19 0-23-16,-19 0 46 0,-13 3 61 15,-14 5-3-15,-19-1-9 16,-12 0-16-16,-20 0-12 0,-1 0 12 16,-5-3 52-1,19-8-27-15,19 0-20 0,26-4-6 16,32-3-34-16,27-7-21 15,12 0-10-15,26-1-4 0,20-3 17 16,6 0-25-16,20-3 12 16,19-1-13-16,6 4 9 0,7 0 6 15,13-4-9-15,6 4 29 16,7-3-36-16,6 3 14 0,0 3 25 16,1-3-53-16,12 0 39 15,0 4-23-15,13 0 1 0,39-4 33 16,-45 3-25-16,45-3-9 15,0 0 18-15,-39 8-17 16,39-8 32-16,0 0-30 0,0 0 9 16,0 0 10-16,0 0-5 15,0 0-1-15,0 0 16 0,0 0-4 16,0 0-3-16,0 0 1 16,0 0-17-16,-39 3 37 0,39-3-14 15,0 0-20-15,0 0 16 16,0 0-16-16,0 0 10 0,0 0 6 15,0 0-26-15,0 0 31 16,0 0-29-16,0 0 13 0,0 0 5 16,0 0-17-16,0 0 25 15,0 0-31-15,0 0 9 16,0 0 22-16,0 0-32 16,0 0 4-16,0 0 12 0,0 0-2 15,0 0 8-15,0 0 8 16,0 0-35-16,0 0 28 0,0 0-2 15,0 0-21-15,0 0 23 16,0 0-6-16,0 0-3 0,0 0 8 16,0 0-23-16,0 0 12 15,0 0 12-15,0 0-19 0,0 0 17 16,0 0 4-16,0 0-14 16,0 0 16-16,0 0-16 15,0 0-3-15,0 0 13 0,0 0-15 16,0 0 16-16,0 0-19 15,0 0 7-15,0 0 19 0,0 0-30 16,0 0 12-16,0 0 22 16,0 0-33-16,0 0 23 0,0 0-24 15,0 0 17-15,0 0 5 16,0 0-18-16,0 0 25 0,0 0-14 16,0 0-4-16,0 0-8 15,0 0-160-15,0 0-244 0,0 0-166 16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12T05:00:21.187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7871 262 610 0,'-6'-40'19'16,"6"40"-27"-16,0 0 50 0,-46-3 30 15,-12 25 61-15,-26 21-18 16,-13 37 38-16,-26 30 30 16,-39 35 1-16,-32 26-3 0,-39 33-10 15,-33 29-45-15,-12 29 14 16,-20 22 54-16,-6 22-41 0,-26 7-34 15,-20 7 11-15,-6 7-11 16,-13 5-39-16,0-1-2 0,7 0-41 16,12-7-32-1,27-11 7-15,19-26-12 0,38-14-9 16,33-22 0-16,32-25 9 16,20-22 0-16,26-22 5 0,19-15-3 15,13-14 1-15,13-11-9 16,13-11 2-16,6-11 4 0,0-3 7 15,7-8-14-15,0-11 9 16,7-7-2-16,-1-4-8 0,0-10 14 16,7-8-9-16,0-7 3 15,12-8 4-15,8-10-1 0,-1-4 9 16,13-7-3-16,-6-4-12 16,12-7-8-16,-5 0 22 15,38-22-18-15,-33 21-3 0,33-21-7 16,0 0-72-16,-32 15-62 15,32-15-90-15,0 0-86 0,0 0-178 16,0 0-120-16</inkml:trace>
  <inkml:trace contextRef="#ctx0" brushRef="#br0" timeOffset="935">971 0 379 0,'0'0'-8'0,"0"0"8"16,0 0 47-16,-13 51 16 15,26 4 22-15,13-4 15 16,6 11 5-16,13 3 16 0,14 15 26 15,-8 8-9-15,14 10-10 16,6 11-6-16,1 11-4 16,12 11-42-16,13 11-23 0,13 15 0 15,13 17 19-15,19 16 3 16,14 10-8-16,18 18 6 0,21 15-7 16,18 7 3-16,20 4-33 15,20-4-9-15,25 4-22 16,20 4 24-16,0 6-34 0,-1 5 8 15,-12-1-3-15,-6-3 9 16,-14-4 68-16,-19-14 1 16,0-8 8-16,-13-14-10 0,-7-8-3 15,-12-10-24-15,-13-8-17 16,-14-7-19-16,-12-7 12 16,-6-4 2-16,-1-4-15 0,-13-10-4 15,-6-5 9-15,-6-10-17 16,-14-11 12-16,-6-7-19 0,-7-7 11 15,-12-16-2-15,-7-2 41 16,-6-8 7-16,-7-11 4 0,-13-15-33 16,-6-10 12-16,-7-4 8 15,-13-11 32-15,-6-11-13 16,-39-29 6-16,39 29-17 16,-39-29-11-16,0 0 9 0,39 29-28 15,-39-29 1-15,0 0 5 16,0 0-6-16,0 0-4 0,0 0-8 15,0 0 8-15,0 0-21 16,0 0 12-16,0 0-10 16,0 0 0-16,0 0 4 0,0 0-48 15,0 0-55-15,32 22-107 16,-32-22-130-16,0 0-229 0,39 11-229 16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12T05:00:23.271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4000 983 1027 0,'0'0'221'0,"13"26"20"15,0 10 4-15,7 0-69 16,-7 12-47-16,19 6-5 0,0 8 5 15,14-7-28-15,-1 3-24 16,7-7-27-16,-7-7-33 0,0-4-7 16,-6-11 9-16,-13-7-16 15,-26-22 3-15,26 18 0 0,-26-18 26 16,0 0 51-16,0 0-42 0,0 0-1 16,0 0 14-16,-19-22 4 15,19 22-25-15,-33-18 0 16,7 7-5-16,-6 7 9 0,-7 11 15 15,-13 12 37-15,-6 10 20 0,0 7 8 16,-7 8-28-16,0 3-33 16,1 8-21-16,-1-4-10 0,7 0-11 15,-1-4-12-15,8 4-2 16,5-7 4-16,7-1-4 0,1-10-113 16,38-33-118-16,-46 33-138 0,46-33-256 15,-52 18-201-15</inkml:trace>
  <inkml:trace contextRef="#ctx0" brushRef="#br0" timeOffset="240">3593 1522 1590 0,'0'0'385'16,"0"0"-32"-16,0 0-75 15,0 0-57-15,0 0-46 0,-46 22-30 16,1 10-20-16,-7 5 4 0,0 3-21 16,-6 7-52-16,0 0-28 15,0 1-11-15,-1-8 0 16,1-4-57-16,0 4-126 0,6-11-98 16,7-3-192-16,45-26-237 0,-46 14-133 15</inkml:trace>
  <inkml:trace contextRef="#ctx0" brushRef="#br0" timeOffset="936">3068 1511 759 0,'0'0'196'0,"0"0"54"16,0 0-18-16,0 0-58 0,-39 36-39 16,0-14-58-16,7-7-23 15,-13-1-44-15,6-3 5 0,0-4 7 16,0-7 11-16,39 0-9 0,-32 0 44 15,32 0 28-15,0 0-55 16,0 0-35-16,-7-40-16 0,20 4 23 16,13-4-25-16,13 7-3 15,0 0 2-15,6 8 16 0,-6 7 1 16,-7 7-4-16,1 7 42 16,-33 4 39-16,32 22 52 0,-12 3 19 15,-14 12-3-15,-12 7-32 16,-7 3-51-16,-20 7-38 0,-12 5 0 15,0-1-12-15,-7 0-16 0,-6-7-113 16,-1-7-155-16,8-4-217 16,-8-18-139-16,14-11-42 0</inkml:trace>
  <inkml:trace contextRef="#ctx0" brushRef="#br0" timeOffset="1276">2071 1012 1526 0,'0'0'241'16,"0"0"64"-16,-13 26-12 15,7 14-26-15,12 14-57 0,1 19-32 16,6 7-39-16,6 11-23 0,1 7 3 16,-1 4-30-16,-6-3-29 15,-13-5-6-15,-6 1-29 0,-7-15 1 16,-7-11 8-16,-19-11-21 0,0-14 8 15,-19-11-12-15,0-15-1 16,-13-7 3-16,-7-18-9 0,7-15 10 16,0-15 3-16,6-14-15 0,7-21 12 15,6-5-19-15,20-14 13 16,-1-7-6-16,20 0 7 16,7 7 2-16,19 7-14 0,13 8 5 15,19 3-40-15,7 11-100 16,6 7-146-16,-6 8-210 0,-1 11-329 15,-5 3-59-15</inkml:trace>
  <inkml:trace contextRef="#ctx0" brushRef="#br0" timeOffset="1440">1929 1282 1977 0,'6'25'382'15,"-6"-25"-74"-15,0 0-157 16,0 0-66-16,26 22-80 0,-26-22-278 16,0 0-313-16,0 0-238 0</inkml:trace>
  <inkml:trace contextRef="#ctx0" brushRef="#br0" timeOffset="1787">919 910 1124 0,'0'0'223'0,"0"0"38"16,-19 44-31-16,6-8-75 16,6-3-45-16,1 0-55 0,-7 3-32 15,13-3 13-15,-7-4-27 0,7-29 69 16,-13 29 36-16,13-29 3 15,-13 22-18-15,13-22-57 0,-32 15 1 16,6-8 28-16,0 0 33 0,0 1-25 16,-6-1-5-16,6 11 6 15,0 4-5-15,-13 11 3 16,1 7 28-16,-1 11-5 0,-13 3-33 16,7 4-30-16,-1 1-19 0,1-1-6 15,0-4-4-15,-1-6-33 16,1-5-104-16,0-13-103 0,-1-9-116 15,8-10-155-15,5-11-197 0,1-14-32 16</inkml:trace>
  <inkml:trace contextRef="#ctx0" brushRef="#br0" timeOffset="2160">1845 0 1312 0,'0'0'307'0,"0"0"39"0,0 0-69 15,0 0-119-15,0 0-60 16,0 0-38-16,0 0-16 0,-65 51-24 16,0-11-8-16,-12-3 0 0,5-8-9 15,-5 0 6-15,-1-3-9 16,0-8-15-16,7-4 2 15,13-6-25-15,6-8-17 0,7-8 11 16,45 8 7-16,-39-29-36 0,39 29 29 16,-19-47 18-16,6 7 62 15,13 40 31-15,6-40-24 0,-6 40-19 16,0 0 16-16,0 0 61 0,0 0 39 16,0 0-25-16,0 0-22 15,-13 58-33-15,-13-11-37 0,7 1-12 16,-7-12-7-16,-6 4-56 0,32-40-227 15,-52 47-260-15,0-14-230 16</inkml:trace>
  <inkml:trace contextRef="#ctx0" brushRef="#br0" timeOffset="2456">58 386 1483 0,'20'-51'372'0,"-1"19"43"15,-19 32-53-15,0 0-61 0,0 0-73 16,32-37-51-16,-32 37-35 16,0 0-34-16,0 0-11 0,0 0-10 15,0 0 27-15,0 0 16 16,0 55-19-16,-6 7-34 0,-1 7-30 15,-6 14-16-15,-6 12-6 0,6 7-5 16,-6 4-14-16,6-5-18 16,6-10-166-16,1-10-141 0,-1-20-116 15,7-10-311-15,-6-14-266 0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12T05:00:43.715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1187 462 771 0,'0'0'72'16,"0"0"71"-16,0 0 151 0,0 0-56 15,0 0-31-15,0 0-50 16,-39 11-53-16,-13 3-32 0,-25 8-59 16,-27 4 8-16,-13-1-5 15,-12-3-8-15,6-4 24 16,0-3 31-16,26-1-42 0,19-7 7 15,14-3 48-15,18 0 16 16,46-4-9-16,-32 0-12 0,32 0-30 16,0 0-32-16,0 0-4 15,0 0 7-15,0 0 3 0,0 33 14 16,19-1 9 0,-6 5 5-16,0 6 6 0,7 5 12 15,-14 6-3-15,1 8-5 16,-14 4-17-16,-6 3-8 0,-6 4-8 15,-14 3-6-15,1 0-2 16,6 1-16-16,0-1 4 0,7 1-6 16,12-8 23-16,7-4-6 15,13-10 14-15,7-8 7 16,12-7 11-16,13-11-11 0,14-14-10 16,12-4-16-16,13-11 0 15,13-7-6-15,0-8 0 0,7-7-9 16,-14 0 13-16,-12-3-12 15,-7-4-42-15,-19-4-73 16,-52 33-90-16,45-51-132 0,-45 51-188 16,26-69-112-16,-19 14-6 15</inkml:trace>
  <inkml:trace contextRef="#ctx0" brushRef="#br0" timeOffset="236">54 1175 1557 0,'0'0'229'16,"0"0"28"-16,0 0-2 0,0 0-59 16,0 0-78-16,52 26-51 15,19-8-34-15,20-7-21 0,25-4-12 16,-6-3-89-16,13-8-80 15,-6-3-72-15,-1-12-109 0,1-2-61 16,-1-12-52-16,1-11 32 16</inkml:trace>
  <inkml:trace contextRef="#ctx0" brushRef="#br0" timeOffset="848">2100 709 1061 0,'45'-18'348'0,"-45"18"-22"16,26-11 18-16,-26 11-9 15,0 0-72-15,0 0-91 16,0 0-66-16,0 0-39 0,0 0-23 16,-39 15-19-16,-13 10-15 15,-13 8 6-15,-12 7-13 0,-14 7 9 16,7 12-15-16,6-1 3 16,1 4 14-16,25-1-14 0,13-2 22 15,20-5-13-15,12 1 6 16,27-8-1-16,12-3-6 15,26-8 3-15,20-7-33 16,6-7-3-16,13-11-45 0,7-11 5 16,-1-11 13-16,1-11-31 15,6-14-9-15,-7-19-46 0,-6-14 13 16,-19-22 62-16,-20-22 21 16,-19-18 16-16,-26-14 23 0,-13-8 25 15,-26 11 93-15,-6 11-50 16,-20 22 4-16,-6 18-25 0,-7 22-37 15,-6 25 5-15,-7 19-7 16,-6 25-5-16,0 21 28 16,6 19-10-16,7 19 45 15,6 17-8-15,20 15 10 0,13 7 4 16,12 8 35-16,20 3-3 16,13-3-14-16,13-4-6 0,13-4-26 15,6-7 7-15,20 0-2 16,0-8-4-16,12-6-25 0,1-1-3 15,0 1-2-15,-1-8 11 16,-12 0 13-16,0-3-5 0,-13-12 32 16,-20-3-2-16,-6-7 16 15,-26-44-19-15,13 51 8 16,-13-4-16-16,0-47-29 16,-20 51-2-16,20-51-27 0,-38 51 6 15,38-51-20-15,-46 47-15 16,46-47-103-16,-39 37-105 0,39-37-68 15,0 0-134-15,0 0-309 16,0 0-410-16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12T05:02:06.990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3903 931 1012 0,'0'0'219'15,"0"0"91"-15,0 0 28 0,0 0-75 16,0 0-58-16,0 0-76 16,0 0-63-16,0 0-26 0,0 0-16 15,0 0 3-15,0 0-15 0,0 0 18 16,-26 22-19-16,7 7 1 15,19-29-9-15,-45 44 1 0,6-8 6 16,7-3 10-16,-1-7-29 0,-6-1 1 16,7-3 8-16,0-7 14 15,32-15-10-15,-39 14-7 16,0-7 0-16,7 1 25 0,32-8 23 16,-46 0 34-16,14 0 3 15,32 0-18-15,-39 11-6 0,13 3 8 16,-13 4 12-16,0 12 13 0,1-1 0 15,5 3-19-15,-6 5-32 16,1 3-20-16,-1 0 1 0,0-4-1 16,0 8-14-16,-6-4-58 0,-7-4-125 15,7-7-157-15,-7-3-181 16,0-4-247-16,52-22-49 0</inkml:trace>
  <inkml:trace contextRef="#ctx0" brushRef="#br0" timeOffset="209">3813 1605 2625 0,'32'14'310'0,"-32"-14"-5"0,0 0-82 16,0 0-97-16,0 0-69 15,0 0-114-15,0 0-129 0,0 0-148 16,0 0-273-16,0 0-269 0</inkml:trace>
  <inkml:trace contextRef="#ctx0" brushRef="#br0" timeOffset="596">2628 1186 1536 0,'0'0'296'16,"0"0"23"-16,0 0-24 15,0 0-97-15,0 0-74 0,0 0-39 16,0 0-20-16,0 0-33 0,0 0-13 15,-32 8-4-15,-1-5-15 16,7 4 0-16,26-7 9 0,0 0-9 16,0 0-14-16,0 0-5 15,0 0 1-15,7-32-15 0,12 3 30 16,14 3-10-16,6 4 4 16,-7 8 9-16,0 3-13 15,-6 7 17-15,-26 4 7 0,26 18 1 16,-19 4 0-16,-14 11 8 0,-19 7-13 15,-13 4-2-15,7-1 1 16,-7 1-66-16,-6 0-162 0,-13-1-172 16,6 1-213-16,0 0-26 15</inkml:trace>
  <inkml:trace contextRef="#ctx0" brushRef="#br0" timeOffset="943">2175 1062 1485 0,'0'0'308'16,"0"0"26"-16,0 41-43 0,-6 6-65 16,-1 0-58-16,7 4-33 15,-13 0-27-15,7 0-9 0,-14-4-10 16,-6 1-24-16,0-5-24 0,-12 1-20 15,-8-4-2-15,1-4-19 16,-13-10 11-16,-7-4-11 0,0-8 5 16,1-6-9-16,5-12 10 15,7-7-15-15,7-18 6 16,6-4 5-16,0-14-14 0,20-8 12 16,6-7 0-16,20-3 0 0,12-1 0 15,13-3-5-15,14 4 5 16,12 6-55-16,-6 5-101 0,6 3-97 15,-13 7-211-15,7 4-220 0,-13 11-95 16</inkml:trace>
  <inkml:trace contextRef="#ctx0" brushRef="#br0" timeOffset="1120">1935 1157 1743 0,'0'0'399'0,"0"0"19"0,0 0-84 16,0 0-121-16,13 33-113 15,-13-33-59-15,0 0-224 0,0 0-289 16,7 29-331-16</inkml:trace>
  <inkml:trace contextRef="#ctx0" brushRef="#br0" timeOffset="1709">719 1084 845 0,'0'0'77'0,"0"0"34"16,0 0 12-16,0 0-15 16,0 0-38-16,0 0-23 0,25 33-22 15,-25-33-16-15,0 0 1 0,0 33 57 16,0-33-35-16,0 0 18 16,0 0 7-16,-6 33 5 15,6-33 2-15,0 0 11 0,0 0-23 16,-39 21-33-16,7-10-2 15,-1-3 20-15,7 3 4 0,-12-8 1 16,12 4 19-16,-7 4-29 0,-5-3 26 16,5 10 48-16,1 4-24 15,-1 0-26-15,1 7 23 0,0 3-21 16,-7 5 14-16,13 3 12 16,-6-4 28-16,6 4-38 0,-7 0-20 15,7-11-27-15,26-29-18 0,-25 33 3 16,25-33-6-16,-33 33-77 15,33-33-126-15,0 0-136 16,-39 7-135-16,39-7-135 0,-32 0-52 16</inkml:trace>
  <inkml:trace contextRef="#ctx0" brushRef="#br0" timeOffset="2176">1748 0 814 0,'32'7'184'15,"-32"-7"138"-15,0 0-28 16,20 36-31-16,-14 1-66 0,-19-1-88 15,-6 1-39-15,-14-1-21 16,-6 0-28-16,-12 1 8 0,-8-8-19 16,-5 4-7-16,-1-4-3 0,-6-4 12 15,-7 4-6-15,7-7-6 16,6-7 6-16,0-4-9 0,7-4-9 16,6-11 3-16,7-3-8 0,6-4-45 15,39 11 22 1,-26-25 22-16,26 25 4 0,0 0 17 15,0 0 0-15,0 0 14 0,0 0 12 16,0 0-9-16,0 0 30 16,0 0 15-16,0 0 39 0,0 0 8 15,0 0-27-15,-19 32-19 0,6 1-31 16,-13 0-15-16,0-4-13 16,-19 7-7-16,6 1 5 0,-6-8 0 15,-1 0-135-15,1-3-160 0,0-5-136 16,6 1-138-16,0-4-48 15</inkml:trace>
  <inkml:trace contextRef="#ctx0" brushRef="#br0" timeOffset="2511">71 717 552 0,'0'0'173'0,"0"0"31"16,7-40 27-16,-7 40 28 16,0 0-30-16,0 0 19 0,0 0-23 15,0 0-62-15,0 0-37 16,0 0-22-16,0 0 5 0,0 0 73 15,0 0-16-15,26 32-34 0,-13 9-38 16,-1 9-21-16,-12 5-20 16,7 0-20-16,-7 7-19 0,-13 3-9 15,0 1-5-15,-6-8-7 0,6-7-128 16,-7-4-244-16,14-14-380 16,6-33-153-16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6:46:37.749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1741 588 1258 0,'0'0'326'0,"0"0"-56"16,0 0-129-16,0 0-26 15,0 0 79-15,0 0-48 0,7 26 13 16,6 7-21-16,0 0-33 15,-6 8-9-15,13-1-2 16,-1 5-15-16,1 3-22 16,0-4-21-16,13 8 23 0,-1-4-28 15,1 4-1-15,7-4-11 16,-7-4-11-16,-1 0 0 0,-32-44-12 16,33 48 9-16,-33-48-14 15,20 48 16-15,-20-48-3 0,20 45-4 16,-20-45 5-16,0 37-12 15,0-37 26-15,0 0-22 0,-27 40 12 16,27-40 2-16,-46 30-18 16,-6-12 16-16,-1-10-16 0,-12-5 11 15,5-6-9-15,-12-1 11 16,0-3-18-16,0-8 5 16,6-4-18-16,0 1 9 15,20-4-13-15,0-8-25 0,46 30-26 16,-39-48 20-16,12 8 18 15,21 6-14-15,6 34 24 0,13-40-8 16,-13 40 25-16,0 0-11 16,39-26 21-16,-39 26-12 0,40 0 17 15,-40 0-5-15,39 22 9 16,-39-22-4-16,33 37 0 0,-33-37 5 16,26 44-5-16,-26-44 10 15,20 48 1-15,-20-48 55 16,-6 48 8-16,6-48 6 0,-20 45-36 15,20-45 9-15,-66 40-39 16,0-10 2-16,7-12-13 0,-6-3-3 16,-1-8 9-16,0-3-13 15,14-8 4-15,6-3-78 0,0-8-54 16,46 15-144-16,-53-37-183 16,53 37-254-16,-46-62-81 0</inkml:trace>
  <inkml:trace contextRef="#ctx0" brushRef="#br0" timeOffset="295">940 569 1420 0,'0'0'372'16,"0"0"-56"-16,0 0-75 0,0 0-92 15,0 0-23-15,0 0-15 16,0 0 22-16,0 0-46 0,0 0 58 16,0 0-18-16,0 0-24 15,0 0-36-15,19 41-8 0,8 3-22 16,-8 8-26 0,-5 7 3-16,5 4-4 0,1 0-13 15,0 7-11-15,6-4-118 16,-6-3-110-16,-1-4-155 0,-5-7-184 15,-1-8-104-15,-13-3 2 16</inkml:trace>
  <inkml:trace contextRef="#ctx0" brushRef="#br0" timeOffset="863">920 1526 994 0,'0'0'324'0,"0"0"4"16,0 0-48-16,0 0-71 0,0 0-80 15,0 0-48-15,0 0 8 16,-53-33 3-16,14 15 8 0,39 18-20 16,-59-15-35-16,59 15-21 15,-59-8-14-15,13-10 14 0,46 18-28 16,0 0 4-16,-53-33 5 15,53 33-63-15,-26-45 58 0,26 45-184 16,-7-59 3 0,20 19 33-16,-13 40 40 0,33-45 29 15,-33 45 54-15,46-22 19 16,-46 22 6-16,46-4-34 0,-46 4 47 16,46 19-25-16,-46-19 25 15,0 0 20-15,46 37 2 0,-46-37 21 16,0 0 79-16,0 0 28 15,13 51-35-15,-13-51-25 0,-32 52-40 16,32-52-25-16,-60 45-9 16,8-12-13-16,-1-11-4 0,7-7 10 15,46-15-18-15,-65 11 19 16,19-11 30-16,46 0 35 16,0 0 47-16,-60-33-16 0,60 33-38 15,-52-60-37-15,19-2-17 16,7-5-13-16,13-7-17 0,-1 0 3 15,1-3 0-15,13 3 3 16,0 4 4-16,0 7-15 0,0 7 5 16,0 16-11-16,0 3-52 15,0 37-50-15,-6-41-91 0,6 41-65 16,0 0-242-16,-20-40-185 16</inkml:trace>
  <inkml:trace contextRef="#ctx0" brushRef="#br0" timeOffset="1085">651 832 2531 0,'0'0'393'0,"0"0"-105"16,0 0-77-16,39 33-61 0,-39-33-63 15,0 0-37-15,0 0-29 16,0 0-35-16,33 33-144 0,-33-33-181 16,0 0-434-16,0 0-440 15</inkml:trace>
  <inkml:trace contextRef="#ctx0" brushRef="#br0" timeOffset="1643">309 0 1439 0,'0'0'215'0,"0"0"98"16,0 0-82-16,0 0-80 0,0 0-31 16,0 56-37-16,-7-8-50 15,-6-4-8-15,-7-3 9 16,20-41-34-16,-39 48 11 0,39-48-11 16,-53 44 3-16,27-18-11 15,26-26-11-15,0 0-21 0,0 0-28 16,0 0-8-16,0 0-12 15,-26-44 24-15,26-4 42 0,13 3 16 16,0 5-2-16,-13 40 40 16,13-34-18-16,-13 34-4 15,0 0 12-15,0 0 4 0,0 0 7 16,0 0-2-16,-46 26-11 16,46-26-1-16,-46 48-29 15,13-3-150-15,33-45-431 0,-39 48-236 16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12T05:02:23.141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699 0 647 0,'0'0'11'0,"0"0"97"0,0 0 54 16,0 0-9-16,0 0-93 16,0 0-42-16,0 0 14 0,0 0 4 15,0 0 97-15,0 77 3 16,13 28 17-16,7 23-14 15,18 21-64-15,1 15-22 0,13 7-16 16,0 3-10-16,13-6-6 16,-7-15 2-16,7-8-16 0,-14-17-13 15,1-16 31-15,0-13-5 16,-7-19-17-16,-6-11 4 16,-13-18 17-16,0-15-24 15,-26-36 84-15,19 29 38 0,-19-29 3 16,0 0-66-16,0 0-37 15,0 0-4-15,0 0 1 0,0 0-3 16,0 0-24-16,0 0 4 16,0 0 10-16,0 0 1 0,0 0-17 15,0 0 10-15,0 0 22 16,0 0 13-16,0 0-14 0,0 0 10 16,0 0-3-16,0 0-12 15,-39 22 7-15,-6 7 50 16,-13 15 19-16,-13 14-1 15,-13 11-13-15,-14 8-1 0,-18 10-13 16,-1 8-19-16,-6-1-2 16,7-3-23-16,12-11-9 0,7-7-5 15,13-4-1-15,13-10 7 16,6-12-12-16,20-7-42 0,6-15-117 16,39-25-169-16,0 0-295 0,-39 19-247 15</inkml:trace>
  <inkml:trace contextRef="#ctx0" brushRef="#br0" timeOffset="733">887 219 616 0,'0'0'139'0,"0"0"58"16,0 0 34-16,0 0-60 16,0 0-88-16,0 0-9 15,0 0 23-15,-26 47 81 16,20 22-34-16,12 18-7 0,14 23 0 15,18 13-52-15,14 8-4 16,19 0-10-16,13-3-19 0,7-5-7 16,13-6-25-16,-7-15-8 15,13-11 5-15,-7-15 1 0,1-7-10 16,-13-10-2-16,-7-12-10 16,-7-7 4-16,-12-11 13 0,-13-3-21 15,-20-8 5-15,-32-18 3 16,33 18 9-16,-33-18-1 0,0 0 8 15,0 0-11-15,0 0 8 16,-13 33-13-16,-20-4 21 0,-12 4 28 16,-7 7-5-1,-6 7 2-15,-13 8 20 0,0 10 20 16,-7 15-10-16,-6 11-8 16,6 7-10-16,-6 1-11 0,0 3-23 15,6-4-4-15,7-7 12 16,0-8 13-16,6-6-13 0,7-8 11 15,6-14-18-15,7-12-20 16,-1-6 6-16,14-8-3 0,0-7-12 16,12-4-12-16,20-18-50 0,0 0-97 15,0 0-90-15,0 0-89 16,0 0-160-16,0 0-117 16,0-33-11-16</inkml:trace>
  <inkml:trace contextRef="#ctx0" brushRef="#br0" timeOffset="1440">1819 357 620 0,'0'0'43'0,"0"0"98"0,0 0 33 16,0 0 9-16,0 0-66 15,0 0-49-15,0 0-42 16,0 0 53-16,0 0 61 16,7 44-5-16,12 21 7 0,7 19-22 15,6 21 4-15,14 12-40 16,-1 7 3-16,0 7-19 0,13-4-9 16,1-11-15-16,5-3-6 15,1-15-27-15,6-14-6 0,-6-11 10 16,0-11-15-16,-13-15 13 15,-7-7-19-15,-6-14 12 0,-39-26-12 16,32 25 32-16,-32-25-31 16,0 0 21-16,33 15-26 0,-33-15 10 15,0 0-7 1,0 0 23-16,0 0-26 0,0 0 15 16,0 0-13-16,0 0 14 15,0 0 6-15,0 0 12 0,0 0 16 16,-33 43 16-16,-12 5 36 15,-7-1-7-15,-6 8 2 0,0 6-4 16,-7 5 3-16,0 7-4 16,-6 3-18-16,0 8 5 0,-1 0-25 15,-5-1 0-15,6-3-16 16,6-7-9-16,7-4 3 0,6-10-7 16,0-5 7-16,7-7-22 15,-1-10 14-15,14-1-18 16,0-10 4-16,6-1-5 0,0-3-17 15,26-22-82-15,-26 29-75 16,26-29-116-16,0 0-201 0,-19 26-243 16,19-26-74-16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12T05:02:38.790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557 812 657 0,'7'-47'150'16,"-1"3"38"-16,-6 44-68 0,13-51 14 15,-13 51 15-15,13-40-30 16,-13 40-78-16,0 0-8 16,0 0-25-16,0 0 34 15,0 0 29-15,0 0-8 0,39 0 33 16,-39 0 13-16,52 11 17 0,-7-4-42 16,7-3-9-1,6 0-28-15,7-8-20 0,-1-3-6 16,1-4 5-16,6-7 10 15,-19-1-23-15,6 1 8 0,-12 0 2 16,-46 18-1-16,38-18-5 16,-38 18-17-16,0 0 3 15,46-8-13-15,-46 8 15 0,0 0 0 16,0 0 5-16,0 0 14 16,0 0-8-16,0 0 7 15,0 0-7-15,0 0-9 0,0 0 6 16,0 0 12-16,0 0 21 15,0 0 21-15,0 0 10 16,0 0 5-16,0 0-11 16,0 0-30-16,0 0-11 0,0 0-21 15,0 0-9-15,0 0 3 16,0 0-3-16,-46 30 5 0,1-5 7 16,0 4 26-16,-7 8 25 15,-6 3-3-15,0 7 14 16,-7 8-18-16,7-1-5 0,-7 4 8 15,7-3-15-15,-7 7 9 16,0-4-6-16,20 0-12 16,-7 0 1-16,0-7-19 15,7 0 8-15,0-7-12 0,6 0-16 16,6-8 16-16,-5-7-9 16,5 0-4-16,1-10-20 0,-13-5-73 15,-1-3-91-15,-6-11-110 16,-6-7-210-16,6-8-322 0</inkml:trace>
  <inkml:trace contextRef="#ctx0" brushRef="#br0" timeOffset="303">648 1500 2171 0,'0'0'220'16,"39"-47"22"-16,-7 7-42 0,-32 40-38 15,32-40-42-15,-32 40-49 16,59-37-38-16,-14 15-15 0,-6 15-2 16,-7 7 45-16,-32 0 3 15,45 29-13-15,-25-3-5 16,-20-26 2-16,26 51-15 15,-20-15-19-15,-12 0-9 0,-20 1 0 16,0-8-111-16,-19 0-120 16,-20-7-167-16,0-11-223 0,-13-8-163 15</inkml:trace>
  <inkml:trace contextRef="#ctx0" brushRef="#br0" timeOffset="623">259 117 1365 0,'-13'-44'303'0,"13"44"0"16,-19-40-18-16,19 40-40 0,-13-33-75 15,13 33-44-15,0 0-41 16,0 0-22-16,0 0-4 0,0 0-19 15,0 0-15-15,0 0 6 16,0 0 91-16,-19 30 13 16,12 17-21-16,7 8-14 0,0 6-9 15,0 9-5-15,7 6-20 16,-1 0-24-16,1 1-25 16,12-1-8-16,-6-7 3 0,0-7-12 15,-7-7-161-15,7-11-177 16,-6-4-321-16,-7-40-379 15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12T05:02:41.407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673 108 1784 0,'0'0'223'0,"0"0"62"16,0 0-57-16,20 37-110 16,-20-37-54-16,0 0-39 15,0 0-189-15,0 0-245 0,0 0-391 16</inkml:trace>
  <inkml:trace contextRef="#ctx0" brushRef="#br0" timeOffset="711">20 185 1788 0,'0'0'334'15,"0"0"32"-15,0 0-61 16,0 0-82-16,0 0-93 0,0 0-67 16,0 0-30-16,0 0-55 15,0 0-191-15,45-4-250 16,0-11-269-16,-6-3-76 0</inkml:trace>
  <inkml:trace contextRef="#ctx0" brushRef="#br0" timeOffset="1170">699 43 709 0,'0'0'145'15,"0"0"30"-15,0 0 42 0,0 0-63 16,0 0 16-16,46 18-52 15,-46-18 13-15,0 0-24 16,51 4-50-16,-51-4 6 0,0 0 14 16,39-22 18-16,-39 22 6 15,0 0-8-15,0 0-23 0,33-37-16 16,-33 37-20-16,0 0-7 16,0 0-20-16,0 0 2 15,0 0-9-15,-46-7-3 16,46 7-2-16,-45 7-2 0,45-7 12 15,0 0-5-15,0 0-78 16,0 0-157-16,0 0-188 16,0 0-158-16</inkml:trace>
  <inkml:trace contextRef="#ctx0" brushRef="#br0" timeOffset="1604">130 134 725 0,'0'0'90'16,"0"0"50"-16,0 0 15 15,-26 47-16-15,26-47-74 16,0 0 22-16,0 0-61 0,0 0-26 16,0 0 15-16,0 0 0 15,0 0 13-15,0 0-3 0,52 25-20 16,-52-25 8 0,0 0 4-16,45-10 39 0,-45 10 49 15,0 0 75-15,0 0 20 16,26-40-85-16,-26 40-64 15,0 0-5-15,0 0-16 0,-59 3 21 16,8 12-9-16,12-1 3 16,0 1 4-16,39-15-4 0,0 0-20 15,-39 29-1-15,39-29-24 16,0 0-53-16,0 0-117 16,0 0-194-16,0 0-227 15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12T05:02:41.198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783 642 581 0,'0'0'108'16,"0"0"34"-16,0 0 12 16,0 0 13-16,0 0-14 0,45-4 28 15,-45 4-51-15,0 0-14 16,0 0-66-16,45 8 28 0,-45-8-1 15,0 0-65-15,59-15 2 16,-59 15 5-16,51-40-6 16,-51 40-6-16,59-76-7 0,-20 7 4 15,-14-1 10-15,-5 9-19 16,-7 2 64-16,-7 12 0 16,-6 3-37-16,0 44-5 15,-26-40-17-15,26 40 24 0,-58-29-30 16,13 18 9-16,45 11-7 15,-52 15 0-15,52-15-10 16,-52 40 5-16,52-40 9 0,-32 65 25 16,19-6-20-16,13-1 11 15,19 4 6-15,7 3 12 0,0-7-8 16,7 4 1-16,5-7-27 16,-5 3 9-16,-7 0 10 15,0-3-2-15,-14-4 20 0,-5 0-33 16,-14 0-4-16,1-4 3 15,-13 0-100-15,19-47-113 0,-33 51-143 16,14-11-195-16</inkml:trace>
  <inkml:trace contextRef="#ctx0" brushRef="#br0" timeOffset="695">0 453 1221 0,'0'0'197'0,"0"0"29"16,0 0-49-16,0 0-49 16,71-4-56-16,-7-3-33 0,8-4-1 15,-8-11-20-15,8-3-13 16,-14-8 16-16,-6-7 9 0,-1-4-2 15,-12-3-15-15,-6-8-13 16,-7 4 67-16,-7 8 29 16,-6 6-12-16,-13 37-31 15,-13-32-28-15,13 32-6 0,-52-8-10 16,-6 16-18-16,-20 13 12 16,7 12-3-16,0 4-9 15,0 3 9-15,12 3-9 0,8 5 12 16,12 3 3-16,13-4 18 15,6 4-6-15,20 0 17 16,13 7-4-16,7 0 6 0,12 8 2 16,7-1-3-16,0 4-16 15,0-3-10-15,-7-4-4 0,-6-8 1 16,-7-6-19 0,-6-8-117-16,-13-40-185 0,0 51-206 15,-13-15-161-15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12T05:03:27.949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0 39 1085 0,'0'0'336'0,"0"0"-5"16,0 0-35-16,0 0-69 15,0 0-36-15,0 0-39 16,0 0-36-16,0 0-45 16,0 0-34-16,0 0-17 0,0 0-6 15,0 0-2-15,0 0-18 16,0 0 6-16,0 0 2 15,0 0-6-15,32-30 4 0,14 16-6 16,-1 10 3-16,7 19 5 16,6 10 5-16,0 15 16 0,7 22 5 15,0 18 12-15,6 22 16 16,7 11 2-16,-1 14 0 16,1 4-7-16,6 8-21 15,-6-5 9-15,6-10 2 16,-6-7 0-16,6-12 7 0,0-14-12 15,0-14 7-15,-6-12-6 16,6-14-1-16,-6-11-11 0,-7-11-3 16,0-7-7-16,-6-11-15 15,-14-4 7-15,-5-3-7 16,-14-4 6-16,-32 0-14 0,39 3 5 16,-39-3 3-16,0 0 0 15,39 0 0-15,-39 0 5 0,0 0-5 16,0 0 12-1,0 0-19-15,0 0 7 0,0 0-44 16,0 0-43-16,-13-36-27 16,0 0 12-16,-13-4 24 0,0 3-7 15,-6 1 33-15,-1-1 27 16,33 37 7-16,-51-43 13 16,12 10 2-16,39 33 8 0,0 0-5 15,-39-33-3-15,39 33 3 16,0 0 17-16,0 0 1 15,0 0-9-15,0 0-9 0,0 0 0 16,0 0 8-16,0 0 18 16,0 0-2-16,6 51 4 15,20-7-13-15,0 3 26 16,13-3-10-16,0-4-5 0,-7-7-4 16,7-4-12-16,-39-29-10 15,39 29 3-15,-39-29 30 0,0 0 19 16,0 0-8-16,0 0-29 15,39 4 4-15,-39-4-13 16,0 0 8-16,0 0 3 0,0 0 37 16,0 0 4-16,0 0-15 15,0 0-6-15,0 0-21 0,0 0-5 16,-58 10 24 0,-7 20 25-16,-6 6-11 0,6 0-18 15,7 4-15-15,6-3-12 16,6-4-10-16,14-8-26 15,32-25-108-15,0 0-121 0,0 0-154 16,0 0-294-16,0 0-233 16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12T05:03:33.200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6673 4095 1427 0,'0'0'301'0,"0"0"-88"15,0 0-92-15,0 0-61 16,-32 11-33-16,32-11 16 16,-26 29-14-16,13-4 9 0,0 1-8 15,13-26 3-15,13 21-16 16,-13-21-1-16,0 0-19 15,33 22 6-15,-8-14 13 0,1-12-10 16,-6-3-1-16,-20 7-15 16,32-26 27-16,-12-3-9 0,-1 0 28 15,-13 7 14-15,1-3 58 16,-1 3 0-16,-6 22 27 0,-6-22-11 16,6 22-61-16,0 0-39 15,-32-11-4-15,6 11-14 0,-13 7 13 16,-6 8-13-16,-14 3-4 15,-12 0 13-15,26-3 32 16,-14 3-16-16,8-7 29 0,5 0 10 16,-5-8 7-16,18 1-9 15,-6-8 3-15,7 1 9 0,13-4-8 16,19 7-8-16,-20-26-28 16,7-3-20-16,0-4-6 0,26-3-15 15,0-1-11-15,0 1-12 16,7 3-44-16,-1 4-38 0,-19 29-72 15,26-29-96-15,-26 29-118 16,0 0-229-16,0 0-16 0,0 0-11 16</inkml:trace>
  <inkml:trace contextRef="#ctx0" brushRef="#br0" timeOffset="-4299">5974 1532 1687 0,'0'0'402'0,"0"0"-14"16,0 0-89-16,0 0-105 16,0 0-76-16,0 0-52 0,0 0-18 15,0 0-13-15,0 0-16 16,-39-21-48-16,39 21-49 16,-19-44-39-16,19 0-22 0,19-3 15 15,20 3 3-15,0 12 1 16,19 6 21-16,1 4 17 0,-8 15 58 15,1 3-11-15,-6 8 49 16,-46-4-7-16,45 18-7 16,-45-18 17-16,0 0 32 15,39 44 33-15,-39-44 32 16,0 47 2-16,0-47-18 0,-33 47-47 16,-12-14-16-16,0-7-5 15,-14-4-4-15,21-8-5 0,-8-7 30 16,46-7 7-16,-39 0-7 15,39 0 3-15,-45-21-15 16,45 21-16-16,-19-59-5 0,6-3-6 16,13-3-2-16,0-1-16 15,0 1 17-15,0-1-16 0,0 12-15 16,0 6-37-16,0 5-60 16,0 3-56-16,-13 7-126 15,13 33-221-15,-13-44-165 16</inkml:trace>
  <inkml:trace contextRef="#ctx0" brushRef="#br0" timeOffset="-4071">6945 0 1874 0,'0'0'261'0,"0"0"28"16,-19 29-17-16,-1 22-104 0,-18 15-48 16,-8 10-56-16,1 4-41 15,-7 0-5-15,0 4-15 0,14-4-69 16,-8-11-208-16,1-3-303 16,-7-4-271-16</inkml:trace>
  <inkml:trace contextRef="#ctx0" brushRef="#br0" timeOffset="-2976">5929 1150 1942 0,'0'0'261'0,"0"0"-3"0,0 0-22 15,0 0-82-15,0 0-51 16,0 0-40-16,0 0-21 16,0 44-25-16,0-44-12 0,-26 36 4 15,26-36-9-15,-45 33-40 16,45-33 1-16,0 0-1 16,-33 22-7-16,33-22 1 0,0 0-12 15,0 0-11-15,-25-36 22 16,12-4 36-16,13 3 14 15,0 37 2-15,0-36 25 0,0 36-1 16,0 0-29-16,0 0 42 16,0 0 39-16,0 0-21 15,0 0-8-15,0 0-10 0,0 0-19 16,-26 43 4-16,26-43-1 16,-26 48-26-16,26-48 9 0,-33 40 0 15,33-40-12-15,0 0 3 16,0 0 10-16,-38 22-16 15,38-22-5-15,0 0-21 16,0 0-34-16,0 0 25 0,-26-44 30 16,26 44-1-16,-7-40-2 15,7 40 27-15,0 0-10 16,0 0 18-16,0 0 39 0,0 0 1 16,0 0-13-16,0 0 5 15,0 0-17-15,-39 44-15 0,-6-15-2 16,13 0-19-16,32-29-3 15,-65 40 17-15,26-15-14 16,-6-3-15-16,45-22-18 0,-33-3-2 16,33 3-37-16,0 0-29 15,-38-33 31-15,38 33 20 16,0-48 34-16,13 12 16 16,-13 36-10-16,0 0 13 0,0 0 22 15,0 0 18-15,0 0 23 16,0 0 1-16,0 0-7 15,0 0-23-15,19 51-8 0,-19-4-10 16,-13-7-10-16,13-40-9 16,-39 48 2-16,-6-12 5 0,6-10-12 15,39-26-28-15,-52 14 5 16,52-14-22-16,-39 4-41 16,39-4-45-16,0 0 31 0,-19-55 14 15,25 11 42-15,7 1 33 16,-13 43 2-16,26-33-2 15,-26 33 10-15,0 0 43 16,39-11 30-16,-39 11 13 0,0 0 6 16,13 44-32-16,-19-8-15 15,6-36-5-15,-33 58 0 0,-6-14-27 16,-6-4-3-16,0-7 2 16,-7-4 3-16,0-7-17 15,7-11-20-15,0 0-12 0,6-8-13 16,39-3-16-16,-46-7-26 15,46 7-14-15,0 0 22 16,0 0 7-16,0 0-11 16,0 0-53-16,0 0-15 0,0 0-70 15,0 0-81-15,0 0 35 16,20-36 51-16,-20 36 85 0,0 0 74 16,0 0 89-16,0 0 68 15,0 0 74-15,-52 21 44 16,0 1 55-16,7-3-34 0,45-19-48 15,-65 25-45-15,26-7-50 16,39-18-45-16,-38 15-23 16,38-15-14-16,0 0-190 15,0 0-219-15,0 0-171 0</inkml:trace>
  <inkml:trace contextRef="#ctx0" brushRef="#br0" timeOffset="-2547">5159 1998 1953 0,'32'-11'311'0,"0"-7"-10"16,1-7-94-16,-33 25-96 0,32-37-40 15,-6 12-13-15,-26 25-36 16,32-22-8-16,-32 22-3 16,0 0 3-16,0 0 13 0,0 0 12 15,0 0-16-15,20 36-19 16,-20 1-53-16,-13 3-103 0,-13 3-172 16,-19-2-169-16,-14-1-85 15,-5 7 102-15,-8 7 133 16,-5-3 155-16,-1 0 115 15,7 0 124-15,13-11 131 0,6-7 194 16,13-7 74-16,39-26 9 16,-39 21-64-16,39-21-103 0,0 0-71 15,0 0-55-15,0 0-58 16,65-40-49-16,13 0-29 16,12-3-46-16,-6-1-159 0,1-7-152 15,-14-4-223-15,-7-3-217 16</inkml:trace>
  <inkml:trace contextRef="#ctx0" brushRef="#br0" timeOffset="-2227">4887 1270 2158 0,'0'0'287'0,"0"0"0"16,0 0-99-16,0 0-51 0,0 0-63 15,0 0-20-15,0 0-1 16,0 0 20-16,0 0 30 16,0 0-4-16,0 0 15 15,0 0-19-15,-58 51 12 0,-1 4-33 16,1 3-17-16,0-3-30 15,-13-1-10-15,-7 1-17 0,0-4 0 16,7-4-125-16,0-3-95 16,6-15-109-16,13-4-166 0,52-25-278 15,-51 11-150-15</inkml:trace>
  <inkml:trace contextRef="#ctx0" brushRef="#br0" timeOffset="-2022">4712 750 2706 0,'0'0'247'0,"58"-40"7"0,1 4-86 15,25 3-93-15,13-4-41 16,6-3-160-16,14 0-166 15,-14-7-234-15,-5 3-334 0</inkml:trace>
  <inkml:trace contextRef="#ctx0" brushRef="#br0" timeOffset="-803">6240 2555 835 0,'-13'-29'195'0,"13"29"29"0,0 0-15 16,0 0 3-16,0 0-31 15,-7-29-22-15,7 29-3 16,0 0-3-16,0 0-63 0,0 0-13 15,0 0 33-15,7 29 53 16,-1 15-38-16,1 14-11 16,-7 4-30-16,0 3-10 0,0 4-30 15,0-3-33-15,0-4 6 16,-7-4-9-16,7-3-11 0,-6-8 3 16,-1-7 8-16,7-4-25 15,-6-3-38-15,6-33-94 0,-13 29-60 16,13-29-45-16,0 0-14 15,0 0-41-15,0 0-13 16,-39 0 3-16,39 0 96 16,-39-25 85-16,13-8 68 0,7 4 43 15,-1-4 59-15,8 4 80 16,12 29 54-16,-20-33-10 0,20 33 49 16,0-29-7-16,0 29 5 15,0 0-12-15,0 0-63 0,0 0-37 16,0 0-44-16,0 0-14 15,0 0 47-15,0 0 22 0,0 0 8 16,0 0-1-16,39 47-38 16,-7 1-17-16,1-5-10 15,-1 1-24-15,-13-4 3 16,14-7-13-16,-20 0-10 0,-13-33-4 16,13 36 4-16,-13-36 26 15,0 0-18-15,6 29 30 0,-6-29 14 16,0 0-18-16,0 0-3 15,0 0 13-15,0 0 5 0,-13-29-8 16,7-11-18-16,12-4-15 16,7-3-15-16,7 0 18 0,12 3-18 15,7 11 12-15,13 4-9 16,-7 11-8-16,13 7-44 16,-6 0-134-16,-7 8-215 15,14-1-361-15,-21 4-168 0</inkml:trace>
  <inkml:trace contextRef="#ctx0" brushRef="#br0" timeOffset="665">5890 3989 1422 0,'0'0'326'0,"0"0"-10"16,0 0-7-16,0 0-26 0,0 0-59 15,-13 26-53-15,7 3-38 16,-7 0-35-16,-7 0-10 0,1 4-31 16,-13-4-29-16,-1 0-12 15,-32-4-8-15,14-3 4 16,-20-4-17-16,-7-3-5 0,-6-8-29 15,0-7-18-15,6-11 4 16,7-3-7-16,12-8 11 0,8-4-26 16,5-6 10-16,20-8 20 0,7-4 25 15,13 8 0-15,6 3 30 16,0 33 10-16,6-29 11 0,-6 29 1 16,0 0 13-16,0 0 20 15,0 0 19-15,0 0 0 0,0 0-24 16,19 40-18-16,-19-4-8 15,-13-3-2-15,-12 0-13 16,-8-1-9-16,-6-6-6 0,-6-1-4 16,-7-10 0-16,7-1 4 0,0-3-8 15,6-11-16-15,6-7-16 16,33 7-23-16,-38-29-6 0,18 0 27 16,7-4 12-16,7 8 6 15,6 25 12-15,13-29 4 0,-13 29 4 16,0 0-6-16,32-4 21 15,0 11 24-15,-32-7 16 0,33 47-8 16,-7-3-9-16,-13 3-8 16,0 1-5-16,-20-1-3 15,1 0-3-15,-14-3-6 0,-6 3-13 16,-6-10 0-16,-7-8 0 0,-6-4 0 16,-7-10-4-16,7-8 4 15,-7-10 3-15,0-12 4 0,7-10-11 16,-7-19 10-16,13-3-14 15,0-12 5-15,20-3-3 0,6 1 6 16,13-5 0-16,13 8-6 16,19 0-23-16,7-1-66 0,13 5-99 15,6 6-134-15,0 5-208 16,20 6-218-16,6-3-4 0</inkml:trace>
  <inkml:trace contextRef="#ctx0" brushRef="#br0" timeOffset="853">5528 3563 2039 0,'39'-14'210'0,"-39"14"91"16,0 0-14-16,0 0-62 0,45-8-65 16,-6 16-68-16,-39-8-48 15,38 22-20-15,14-1-28 0,-52-21-86 16,33 37-114-16,-7 3-195 0,-14 0-263 15,-12 11-148-15</inkml:trace>
  <inkml:trace contextRef="#ctx0" brushRef="#br0" timeOffset="1017">5062 4477 2144 0,'0'0'294'15,"6"22"-1"-15,26-15-100 0,14-7-97 16,18-7-58-16,1-4-188 0,0-4-187 16,0-7-261-16,-20-7-159 15</inkml:trace>
  <inkml:trace contextRef="#ctx0" brushRef="#br0" timeOffset="1229">4667 3505 2248 0,'0'0'378'16,"0"0"-40"0,0 0-78-16,0 0-108 0,0 0-77 15,39 33-31-15,-39-33-20 0,0 0-42 16,25 36-108-16,-25-36-141 15,0 0-217-15,0 0-330 0</inkml:trace>
  <inkml:trace contextRef="#ctx0" brushRef="#br0" timeOffset="2865">6007 4804 1290 0,'0'0'319'0,"0"0"28"16,0 0-75-16,0 0-100 0,0 0-85 15,0 0-58-15,0 0 4 0,19 33 16 16,-6 3 25-16,0 4 12 16,0 8-5-16,6 10-3 0,-6 4-3 15,13 7-11-15,0 0 3 16,0 8-15-16,6 3-15 0,1 0-5 16,-7-4-23-16,6-3 2 15,-13-4-2-15,-6-11-3 16,-6-3 4-16,-7-11-3 0,-13-8-7 15,-7-7 9-15,-18-3-13 0,5-12 1 16,-25 12 9-16,-7-15-9 16,-6-1 11-16,-7 1-2 0,-12-7-11 15,-7-8 1-15,-7-7 1 16,-19 22 10-16,7-22-15 0,-7 4 10 16,13 4 2-16,-1-1-8 0,21 0 4 15,-1 4 3-15,14 0-6 16,5 8-3-16,14-5 15 0,13 4-9 15,-1 8 4-15,46-15-7 16,-45 15 3-16,45-15 0 16,0 0 3-16,-39 18-12 0,39-18 11 15,0 0-14-15,0 0 2 16,0 0-35-16,0 0-4 0,0 0-18 16,0 0-19-16,0 0-36 0,0 0-20 15,0 0-41-15,0 0-67 16,0 0-76-16,0 0-49 0,0 0 36 15,0 0 49-15,46-33 92 16,-46 33 62-16,51-33 78 0,-18 11 8 16,-33 22 34-16,39-40 40 0,-39 40 23 15,38-54 38-15,-5 21 20 16,-33 33 10-16,0 0 24 16,39-47-10-16,-39 47 28 0,39-37 6 15,-39 37 4-15,0 0 10 16,0 0 0-16,0 0 7 0,0 0-12 15,0 0-42-15,0 0 19 0,0 0 33 16,0 0-5-16,0 0-31 16,0 0-23-16,6 48-41 0,-19-8-13 15,13-40-16-15,-45 47-16 16,-1-14-11-16,1-8-8 0,6 1-7 16,0-4-19-16,1-4 16 15,38-18-2-15,-46 11-6 16,46-11 0-16,-45 7-6 0,45-7-13 15,0 0 16-15,0 0 3 0,-39-26-8 16,39 26 10-16,0 0 9 16,0 0 2-16,0 0 1 0,0 0 4 15,0 0 23-15,0 0 28 16,0 0 4-16,-6 48-21 0,6-12-11 16,13 1-5-16,6-5-27 0,7-3-2 15,-26-29-34-15,32 33-113 16,1-7-58-16,-33-26-54 15,32 14-102-15,-32-14-180 0,0 0-186 16,0 0-59-16</inkml:trace>
  <inkml:trace contextRef="#ctx0" brushRef="#br0" timeOffset="3769">3553 5838 894 0,'0'0'292'16,"0"0"-3"-16,39-4 5 15,-39 4-14-15,0 0-55 0,0 0-53 16,0 0-14-16,0 0-34 16,0 0-24-16,0 0-38 0,33 37-23 15,-33-37-9-15,0 0-21 0,12 36-9 16,-12-36 8-16,0 0-8 15,0 0 3-15,-6 40-3 0,6-40-7 16,-26 26 15-16,-6-16-5 16,-1 5-3-16,1-11-7 15,0-1 15-15,-1 5-15 0,33-8-3 16,-39 7 21-16,39-7-19 16,-38 11 16-16,38-11 0 0,-33 33 20 15,20-4 4-15,13-29 19 0,-6 40 7 16,6-8 0-16,0-32 9 15,0 40-1-15,0-3-5 0,0-37 17 16,-7 29 12-16,7-29 2 16,0 0-19-16,0 0-19 0,-38 25-31 15,5-6-5-15,-6-12-15 0,7-3 0 16,-7-8 9-16,7-11-12 16,6 4 10-16,26 11 3 15,-33-36-20-15,14-11 3 0,6-1-14 16,13-3 13-16,20-3-11 15,-1-1 2-15,20 1-49 0,0 3-39 16,6 0-35-16,0 14-41 0,-6 5-121 16,0 6-176-16,0 15-273 15,-39 11-56-15</inkml:trace>
  <inkml:trace contextRef="#ctx0" brushRef="#br0" timeOffset="3966">3560 6442 1966 0,'0'0'464'0,"26"36"14"0,-26-36-56 16,0 0-90-16,0 0-119 16,0 0-102-16,0 0-53 0,0 0-155 15,0 0-117-15,0 0-143 0,0 0-219 16,0 0-312-16,0 0-31 15</inkml:trace>
  <inkml:trace contextRef="#ctx0" brushRef="#br0" timeOffset="4246">2718 5605 1718 0,'0'0'283'16,"0"0"-5"-16,0 0-28 15,0 0-22-15,0 0-5 0,0 0-39 16,0 0-15-16,-6 47-23 16,-1 4-31-16,1 7-42 15,-7-10-36-15,6 6-13 0,1-3-12 16,0 0-12-16,6-3-51 0,-7-5-83 15,1-3-112-15,-1 0-170 16,1-3-278-16,6-37-127 0</inkml:trace>
  <inkml:trace contextRef="#ctx0" brushRef="#br0" timeOffset="4841">2162 6282 1579 0,'0'0'365'0,"0"0"-51"15,0 0-80-15,0 0-94 0,0 0-55 16,-26-40-56-16,26 40-9 0,-13-47-13 16,13 7-7-16,6-1-10 15,7-2-34-15,0-5-3 0,7 16 16 16,-20 32-6-16,19-40-5 15,-19 40 21-15,0 0 2 0,45-22 4 16,-45 22 11-16,46 0 8 16,-46 0-14-16,45 33 4 0,-6-1 10 15,-39-32-4-15,39 44 0 16,-39-44 2-16,32 40 11 0,-32-40-24 16,0 0 20-16,0 0 16 15,26 40-20-15,-26-40-8 0,0 0 3 16,0 0 4-16,0 0 20 0,-39 11 1 15,39-11 44-15,-45 4 21 16,6-1-14-16,0 1 11 0,-6 3-4 16,6 4 10-16,-6 4-17 15,-14-4-10-15,8 7-18 0,-8 0-4 16,1 0-5-16,6-3-16 0,0 3-10 16,1-7 7-16,-1-4-17 15,7-3-3-15,-7-4 15 16,13-11-12-16,0 0 11 0,0-7-14 15,7-4 35-15,32 22-17 16,-33-51-2-16,1 7-5 0,19 1-8 16,0 3 6-16,7-4-18 0,6 8 16 15,6-1-7-15,-6 37 7 16,7-29-2-16,-7 29-5 0,0 0 0 16,0 0-25-16,19-36-76 15,-19 36-98-15,0 0-97 0,0 0-209 16,26-37-241-16,-26 37-64 0</inkml:trace>
  <inkml:trace contextRef="#ctx0" brushRef="#br0" timeOffset="5609">1579 5103 1430 0,'0'0'247'0,"0"0"17"15,0 0-17-15,13 36-45 16,-20-3-43-16,1-4-66 16,-7 4-41-16,-6-4-14 0,19-29-17 15,-26 33-3-15,26-33-2 16,-33 32-7-16,33-32-9 0,-38 22-6 15,38-22-5-15,-39 7-21 0,39-7-27 16,-33 0-16-16,33 0-6 16,0 0 14-16,-32-18 27 0,32 18 31 15,0 0 27-15,0 0-8 16,0 0 3-16,0 0 13 0,-32-11 52 16,32 11-14-16,0 0-17 0,0 0-13 15,-13 37 4-15,13-37-16 16,-13 40 0-16,13-11-1 15,0-29-3-15,-7 29 0 0,7-29 4 16,-13 29-7-16,13-29-12 16,0 0-3-16,-32 33-3 0,32-33 3 15,-45 36 0-15,45-36 9 0,-39 29-12 16,39-29-3-16,0 0-4 16,-39 22 25-16,39-22-7 0,0 0-8 15,0 0-12-15,0 0 9 16,0 0 5-16,0 0 4 0,0 0-16 15,0 0 4-15,0 0 0 16,0 0 13-16,0 0 5 0,0 0-3 16,0 0 0-16,-26-25 22 15,26 25 3-15,0 0 16 0,0 0-14 16,0 0-8-16,0 0-2 16,0 0-4-16,-39 7 2 0,39-7-3 15,-39 36 12-15,7 8 32 0,6 7 11 16,-13 7 44-16,7 8 57 15,-7 10-5-15,0 4 0 0,-6-7-45 16,0 7-52-16,-1-11-24 16,-5 0-17-16,-1-7-14 15,6-3 2-15,-5-12-10 0,5-7-12 16,-5-7-3-16,5-12 0 0,7-2-12 16,1-8-39-16,-1-4-28 15,0-3-25-15,39-4-73 0,-45-4-38 16,6-7-61-16,39 11-97 15,-46-26-161-15,8-3-184 0,38 29-19 16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12T05:04:12.305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6699 1383 1658 0,'0'0'352'16,"0"0"-99"-16,0 0-112 15,0 0-69-15,0 0-19 16,0 0-23-16,0 0 11 16,0 0 100-16,0 0 18 0,33 11-41 15,-33-11-13-15,32 40-3 16,-6 0-24-16,-7 0-13 0,1 3-29 15,-1-3-11-15,1 0-9 16,-20-40-5-16,25 48 6 16,-25-48 6-16,13 40 7 0,-13-40 12 15,0 0-9-15,-19 36-15 16,19-36-11-16,-52 26-13 16,-6-15-33-16,6-4-35 0,0-7-21 15,1-4 4-15,5-7 18 16,1-3 20-16,6-8 6 15,39 22 11-15,-32-33 30 16,32 33 6-16,-26-33 9 0,26 33 0 16,0 0 4-16,0 0-4 15,0 0 0-15,0 0-5 0,0 0-7 16,0 0 7-16,0 0-4 16,0 0 10-16,0 0 3 15,0 0 12-15,0 0-4 0,0 0-3 16,0 0-8-16,-32 11 8 15,32-11-3-15,-33 18 0 16,33-18-5-16,-45 15-3 16,19-11-7-16,26-4 0 0,-39 0-21 15,39 0-23-15,-32-22-19 16,12-7-30-16,7-4-20 16,0-3 39-16,13 36 48 0,-6-44 15 15,-1 15 8-15,7 29 3 16,0 0 6-16,0 0 12 0,0 0 33 15,0 0 7-15,0 0-14 16,-12 33 0-16,5-4-12 16,7-29-11-16,-19 40-1 15,-1-11 11-15,20-29-5 16,-32 33-12-16,-7-15-1 0,7-4-16 16,-7-6 12-16,13-8-3 15,26 0-6-15,-39-19-3 0,13-10-5 16,7-7 11-16,-1-11-1 15,7-4 0-15,13-4 9 16,-6 8 1-16,6 7 22 0,-7 11 24 16,7 29-5-16,0 0-8 15,0 0-6-15,-6-30-22 0,6 30-8 16,0 0-5-16,0 0-7 16,-39-7 10-16,39 7-1 15,-32-11 1-15,32 11 0 0,-33-18-2 16,33 18 3-1,-25-40-3-15,-1 0-5 0,6-7-5 16,7-15-6-16,7-15 0 16,-1-14 3-16,1 0 8 0,6 4 5 15,0 18 7-15,-7 18-10 16,7 15 2-16,0 36-7 16,0 0 0-16,0 0-3 0,0 0 6 15,0 0 10-15,13 61-2 16,0 1 4-16,0 11 11 0,7 4 7 15,-1 3-7-15,7 7-2 16,0 0 2-16,0 8 2 16,-7 0-11-16,7-1 3 15,-7 4-12-15,-6-7-5 16,0-3 3-16,-13-8-3 0,0-7 8 16,-13-8 3-16,-12-3 0 15,-8-7 2-15,1-4-8 0,-14-8-2 16,1-3-9-16,0-11 2 15,-7-3 1-15,0-19 7 16,-6-7 13-16,0-11-13 0,0-11 14 16,-1-14-12-16,14-15 22 15,0-14 9-15,12-23 0 16,7-6 35-16,13-5 16 16,13 8-44-16,20 4-17 0,6 7-14 15,6 11-13-15,20 11-3 16,0 7-118-16,6 7-149 15,7 0-209-15,-1 8-397 0</inkml:trace>
  <inkml:trace contextRef="#ctx0" brushRef="#br0" timeOffset="208">6350 633 2614 0,'0'0'337'0,"39"-4"-44"15,-39 4-112-15,38 4-93 16,-38-4-45-16,0 0-134 0,39 7-209 16,-39-7-365-16,0 0-413 15</inkml:trace>
  <inkml:trace contextRef="#ctx0" brushRef="#br0" timeOffset="595">4460 1459 2024 0,'0'0'112'0,"-26"44"77"0,26-44-38 16,0 47-52-16,0-47-21 16,26 44-43-16,-26-44-21 0,45 40 2 15,-6-15-9 1,-39-25 9-16,39 15 14 0,-39-15 37 16,0 0 58-16,0 0 17 15,0 0-40-15,0 0-21 16,0 0-6-16,0 0 3 0,-33-33 24 15,33 33 32-15,-39-36 23 16,39 36 25-16,-38-44 1 0,12 4-52 16,13 0-41-16,6-4-33 15,7-10-35-15,7-1-22 16,6-7-51-16,0-3-109 0,12-8-111 16,1-4-93-16,0 8-146 15,0 7-157-15,0 8-204 16</inkml:trace>
  <inkml:trace contextRef="#ctx0" brushRef="#br0" timeOffset="863">4608 826 1485 0,'0'0'481'0,"-6"-37"-18"0,6 37-58 15,0-32-63-15,0 32-91 16,0-48-84-16,0 5-37 15,0-1-33-15,0-7-39 16,-6-11-27-16,-1-7-16 0,7 0 7 16,0 7-9-16,7 4-13 15,-7 7 6-15,12 7-17 16,1 11 8-16,0 4-4 0,-13 29-28 16,39-32-63-16,0 6-43 15,0 12-46-15,0 3-65 0,-39 11-134 16,51-8-231-16,-12 5-177 15</inkml:trace>
  <inkml:trace contextRef="#ctx0" brushRef="#br0" timeOffset="1340">3942 928 2214 0,'-20'43'351'0,"20"-43"-65"0,0 0-82 16,0 0-67-16,0 0-54 16,0 0-46-16,-45 33-23 0,0-7-8 15,-1 3-3-15,1-4-3 16,0 12 0-16,-1 3-3 15,8 0 3-15,5 7 4 16,7 4 4-16,7 4-8 0,6 3 10 16,13 4-4-16,13 0 1 15,13 3-1-15,6-3-6 0,7 3 6 16,0-6 2-16,0-8 9 16,-13-8 39-16,-13 1 42 0,-7-11 50 15,-6-33 19-15,-26 51-31 16,-19-11-20-16,-13-8-31 15,-7-10-17-15,0-7-1 0,0-8 9 16,1-7 30-16,-1-11-15 16,13-11-16-16,52 22-31 15,-58-80-27-15,19-11-45 0,20-18-43 16,19-4-20-16,13-7-90 16,12-4-86-16,8 8-66 15,-1 7-143-15,-6 7-384 0</inkml:trace>
  <inkml:trace contextRef="#ctx0" brushRef="#br0" timeOffset="2019">2162 1332 2608 0,'0'0'350'15,"0"0"-15"-15,0 0-82 0,0 0-60 16,0 0-59-16,0 0-56 16,0 0-27-16,0 0-32 15,0 0-9-15,0 0-29 0,-7-48-33 16,7-3-63-16,13-3 9 15,13-15 10-15,0 7 45 16,13 7 16-16,-7 12 14 16,0 10 4-16,-32 33 4 0,59-15 3 15,-14 19-6-15,-13 18 23 16,-32-22-19-16,52 58 16 0,-26-3-12 16,-7-8 13-16,-12 0-8 15,-7 1 3-15,-13-5 18 16,-13 1-18-16,-19 0 23 0,-7-4-16 15,-13-8 22-15,-6-6-11 16,-7-4 16-16,-6-11-3 16,0-8 16-16,6-14-27 15,7-14-1-15,6-8-19 0,14-18-5 16,5-7-8-16,20-8-14 16,7 1 17-16,13 3-18 0,6-4 8 15,6 12 13-15,7 3 2 16,0 7 13-16,-13 44-8 15,6-43-3-15,-6 43 3 0,0 0-5 16,0 0 8-16,0 0-22 16,0 0 22-16,0 0-11 0,0 0 13 15,-25 40-8 1,5 14 29-16,1 15 30 0,-7 8 45 16,0 10 23-16,-6 0-19 15,6 8-1-15,-7-4-43 0,-6-7-26 16,1-4-8-16,-1-15-27 15,0-6-107-15,0-16-137 16,0-14-115-16,39-29-258 0,-52 15-447 16</inkml:trace>
  <inkml:trace contextRef="#ctx0" brushRef="#br0" timeOffset="2196">1903 1921 3027 0,'38'19'353'0,"-38"-19"-61"0,0 0-127 15,0 0-80-15,0 0-180 16,0 0-224-16,0 0-283 0,33-41-558 16</inkml:trace>
  <inkml:trace contextRef="#ctx0" brushRef="#br0" timeOffset="2644">1022 888 2831 0,'-26'-48'247'0,"26"48"-42"16,0 0-58-16,0 0-78 15,0 0-22-15,0 0-18 0,0 0 40 16,0 48-14-16,0 17-3 16,7 8 4-16,-14 11-15 15,1-4-9-15,-13 7-2 16,-1-7-16-16,-6-11 5 0,0-3-7 16,0-19-9-16,26-47 12 15,-45 44-24-15,45-44 9 16,-58 0-25-16,19-26 8 0,7-21-24 15,-1-26 16-15,14-7 10 16,6-4 10-16,6 15 45 0,-6 15 17 16,7 10 9-16,6 44-27 15,0 0-19-15,0 0 41 16,0 0 60-16,0 0 72 0,-19 51-19 16,-1 11-30-16,1 7-67 15,-14 0-33-15,-5 8-17 0,-14-5-109 16,-7-2-141-1,-5-9-136-15,-14-10-37 0,0-7-100 16,1-11-248-16,6-11-314 16</inkml:trace>
  <inkml:trace contextRef="#ctx0" brushRef="#br0" timeOffset="2817">556 2496 3075 0,'58'8'41'0,"7"-16"-22"0,6-14-50 16,7-3-217-16,0 0-448 16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12T05:04:15.778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1087 331 1862 0,'0'0'386'0,"0"0"-3"0,0 0-113 16,7-40-106-16,-7 40-69 16,0 0-43-16,-59-11-35 15,8 22-1-15,-8 18-10 0,8 11-2 16,-1 11-1-16,13 4 12 15,7 3 1-15,12-4-1 0,14 1 18 16,19-4 9 0,19-4 4-16,20-10-9 0,19-5-15 15,20-13-10-15,-1-8-4 16,14-19-8-16,-1-14 0 0,-12-10-11 16,-7-16-14-16,-19-21-9 15,-26-11-12-15,-7-22 13 16,-25-11 6-16,-14 8 37 0,-6 14 17 15,-13 18-3-15,-19 22-10 16,-7 22-2-16,-6 22-7 16,0 18-1-16,-1 14-11 0,8 12 7 15,12 6 0-15,13 12 2 16,6-1-8-16,7 1 1 16,13 0-26-16,7-4-116 15,-1-8-236-15,-6-43-412 0,26 51-178 16</inkml:trace>
  <inkml:trace contextRef="#ctx0" brushRef="#br0" timeOffset="262">1411 986 2468 0,'0'0'167'0,"0"0"104"16,13 69 15-16,6-14-12 16,14 3-41-16,18 11-69 0,1 8-66 15,19 3-39-15,1 14-35 16,-1 5-9-16,0 2-25 16,-13 1-27-16,0-7-53 0,-12-15-66 15,-7-7-84-15,-7-11-133 16,-13-15-231-16,-19-47-228 0</inkml:trace>
  <inkml:trace contextRef="#ctx0" brushRef="#br0" timeOffset="566">1139 1328 2167 0,'0'0'329'0,"-32"-54"-50"0,32 54-38 16,0 0-34-16,-26-55-54 15,26 55-36-15,0 0-42 16,0 0-16-16,0 0 26 16,0 0 100-16,-39 51 76 0,6 18-7 15,-18 11-29-15,-1 15-63 16,-13 7-64-16,-12 7-45 0,-14 4-40 15,-13 0-19-15,-6-4-150 16,7-15-146-16,6-10-115 16,6-8-64-16,20-10-227 0,6-19-391 15</inkml:trace>
  <inkml:trace contextRef="#ctx0" brushRef="#br0" timeOffset="895">1243 2398 2427 0,'0'0'186'15,"0"0"17"-15,0 0-10 16,0 0-32-16,0 0 39 0,0 0-25 16,0 0-51-16,12 58-30 15,21 12-17-15,6 2-16 16,6 8-21-16,7 4-11 16,6 3-19-16,0-3-8 0,1-4-73 15,-8-11-121-15,-12-10-119 16,-39-59-204-16,39 54-314 15,-39-54-112-15</inkml:trace>
  <inkml:trace contextRef="#ctx0" brushRef="#br0" timeOffset="1150">861 2864 2244 0,'0'0'308'0,"0"0"-56"16,0 0-53-16,0 0-56 15,0 0-10-15,-59 4 15 16,59-4-25-16,-64 58-32 0,5 7-21 16,1 15-27-16,-13 4-21 15,0 7-16-15,-13 4-86 0,-7-1-139 16,-13 1-194-1,1-15-341-15,6-7-254 0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12T05:04:20.076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288 408 1852 0,'0'0'339'0,"0"0"17"0,0 0-28 16,0 0-91-16,0 0-107 16,0 0-59-16,-33 33-37 0,-5-8-16 15,-1-14-12-15,0-7 5 16,39-4 3-16,-45-15-7 16,45 15 6-16,-46-40-13 0,20-4-16 15,7-10-26-15,19-8-12 16,6 0 5-16,7 0 13 15,7 11 16-15,-1 4 14 16,1 18 6-16,-20 29-6 0,0 0 1 16,32-15 5-16,-32 15 10 15,0 0-2-15,32 48 13 16,-12 6 4-16,-7 8 6 0,-7 0 18 16,-6 11 19-16,7-1 4 15,-1 5-17-15,1-1-23 0,-1-3-20 16,1-7-9-16,6-12-3 15,-1-3-31-15,1-11-156 16,-13-40-267-16,0 0-438 16,26 37-104-16</inkml:trace>
  <inkml:trace contextRef="#ctx0" brushRef="#br0" timeOffset="353">618 670 2568 0,'0'0'281'15,"0"0"-47"1,0 0-58-16,0 0-56 0,0 0-36 16,0 0-31-16,0 0-9 15,0 0-20-15,0 0-7 16,0 0-9-16,45-11-8 0,-45 11 0 15,0 0 0-15,46-29 7 16,-46 29 8-16,0 0 23 0,19-51 55 16,-19 51 15-16,0 0-9 15,-6-44-16-15,6 44-21 16,0 0-1-16,0 0-13 0,0 0-5 16,-46-11-23-16,46 11-9 15,0 0-7-15,0 0-72 16,0 0-154-16,0 0-172 15,0 0-363-15,13 40-468 0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12T05:04:18.660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1515 7 1129 0,'0'0'282'0,"0"0"9"0,0 0-83 16,0 0-89-16,0 0-65 15,0 0 2-15,0 0 97 16,0 0 10-16,51 15 19 0,-5 14-43 15,-8 11-30-15,1 7-26 16,0 4-27-16,-13 0-8 16,-7-4-13-16,-6 1-4 15,-13-8-1-15,-13 3-8 0,-12-3-6 16,-14 0-5-16,-13-11-41 16,-13 1-92-16,7-12-108 15,0-4-128-15,6-10-140 0,0-8-79 16,7-14-13-16</inkml:trace>
  <inkml:trace contextRef="#ctx0" brushRef="#br0" timeOffset="760">1184 80 855 0,'0'0'282'0,"0"0"13"15,0 0-39-15,46 18-81 16,-46-18-19-16,58 40-55 16,-19-7-26-16,-39-33-10 0,45 40-20 15,-45-40 18-15,0 0 7 16,0 0 22-16,0 0-47 0,0 0-19 16,-39 47-17-16,-13-25-2 15,-6-11-17-15,-7-7-40 16,14-8-2-16,51 4-19 15,-59-36-24-15,59 36-23 16,-38-62 11-16,25 3 55 0,13 12 39 16,13 3 10-16,-13 44-1 15,25-43 12-15,-25 43 34 0,0 0 27 16,0 0 39-16,0 0-13 16,0 0-8-16,0 0 10 15,0 0-1-15,0 0-23 0,-58 25-28 16,6 4-3-16,1 4-22 15,51-33-10-15,-52 51 3 16,52-51-7-16,-39 55 1 16,33-12-14-16,6-43 13 0,25 51-2 15,-25-51 9-15,59 37-5 16,-7-16-8-16,-52-21-5 16,58 15 5-16,-58-15 14 0,0 0 0 15,0 0 23-15,0 0-24 16,0 0-7-16,0 0-6 0,0 0 8 15,-58-18-8-15,-1 3 5 16,-12-3-2-16,-7-4 0 16,-6 0-3-16,0-3 4 15,0-1-4-15,0 5 5 0,19-1-5 16,7 4 9-16,12 3-5 16,46 15 6-16,-45-15 14 15,45 15-11-15,0 0-7 0,0 0 0 16,0 0-6-16,0 0 0 15,0 0 4-15,0 0 5 16,-39 0 8-16,39 0 18 0,0 0 15 16,0 0 4-16,-39 37-4 15,39-37-9-15,-32 51-5 0,13-4-12 16,6-7-6-16,0-3 2 16,13-1-10-16,0-36-7 15,0 40-13-15,0-40-84 0,6 36-201 16,-6-36-366-16,0 0-326 15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6:46:45.968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5507 756 830 0,'0'0'270'0,"0"0"46"16,0 0-15-16,0 0-72 15,0 0-60-15,0 0-29 16,0 0 29-16,0 0-30 0,0 0-25 16,0 0-35-16,26 44 4 15,1 0 10-15,-1-3-49 0,-6-4-12 16,-20-37 18-16,0 59 26 15,-7-15-32-15,-13-7-26 16,-6 0-5-16,-20 0-49 0,-7-7-136 16,-6-4-148-16,0-4-211 15,13-7-125-15,0-8 23 0</inkml:trace>
  <inkml:trace contextRef="#ctx0" brushRef="#br0" timeOffset="214">5257 1014 931 0,'0'0'347'15,"0"0"63"-15,0 0-74 16,0 0-10-16,0 0-55 0,-26 45-57 16,-7-5-66-16,-6 1-51 15,-1 7-39-15,-6 0-32 0,0 4-23 16,0-8-38-1,7-7-184-15,-7-11-243 0,0-4-228 16,6-11-140-16</inkml:trace>
  <inkml:trace contextRef="#ctx0" brushRef="#br0" timeOffset="712">5080 527 1630 0,'6'37'400'15,"-6"3"-52"-15,-13 5-91 0,0-5-84 16,-13 5-45-16,-7-5-34 16,-6 1-33-16,-21-1-29 0,-5-6-12 15,-14-1-29-15,-13-11 15 16,6-7-30-16,1-4-5 0,13-7-33 15,13-4 23-15,6-11-1 16,14-1 32-16,6 1-5 16,33 11 9-16,0 0-31 0,0 0 4 15,0 0-15-15,0 0 43 16,0 0 3-16,0 0 0 16,6 52 4-16,7 0 44 15,1 11 42-15,-8-1-7 0,-6 9 21 16,-13-1-25-16,-13 0-7 15,-14-3-35-15,-19-8-8 0,-7-8-23 16,-26-14 11-16,7-14-21 16,-7-12 18-16,0-15-12 0,20-11 1 15,-1-14 15-15,14-19-11 16,26-12-7-16,7-10 12 16,13-4 11-16,13-3-15 0,20 3 8 15,13 0-13-15,13 7 2 16,13 8-32-16,0 4-68 15,0 11-93-15,-13 10-111 0,-7 8-280 16,-39 26-268-16</inkml:trace>
  <inkml:trace contextRef="#ctx0" brushRef="#br0" timeOffset="1500">3108 782 1704 0,'0'0'226'15,"0"0"-22"-15,0 0 83 0,0 0-61 16,0 0-72-16,0 0-62 16,0 0-18-16,20 48-33 15,-20-48-15-15,13 44 21 0,-13-44-20 16,-19 44 3-16,19-44-39 15,-53 41 9-15,7-15-29 0,0-11-4 16,46-15-2-16,-46 3 14 16,46-3-14-16,0 0-21 15,0 0-16-15,-20-55 10 0,27 3 15 16,19-3-1-16,14 7 15 16,-1 0 22-16,-6 7 11 15,-33 41-3-15,39-41 15 0,-39 41 17 16,0 0-13-16,0 0-30 15,0 0 22-15,0 0-18 16,0 0 20-16,0 0-4 0,-39 11-3 16,-1 12-13-16,-12 10 7 15,6 4 16-15,0 0-11 0,0 3-2 16,6 1 0-16,40-41-8 16,-32 44 10-16,32-44-6 0,-27 45 4 15,27-45 4-15,7 37 2 16,-7-37 3-16,46 25-12 15,-7-10 18-15,-6-11-38 16,-33-4 41-16,0 0-35 0,40-4 38 16,-40 4-4-16,0 0 58 15,0 0 6-15,0 0-18 16,0 0-32-16,0 0-10 0,-53 15-11 16,-6-4-16-16,-13-4 13 15,-7-3-15-15,-7 4 18 0,1-12-26 16,-1-4 16-16,14 1-54 15,13-8 13-15,13 1-35 0,46 14 0 16,-39-37-39-16,39 37 38 16,0-45 13-16,0 45 53 15,39-37-15-15,-39 37 30 16,46-22-21-16,-13 15 17 0,-33 7 21 16,39 22 81-16,-39-22 24 15,27 55-17-15,-27-3 1 0,-14-4-5 16,-12 11-20-16,-20 0-12 15,-6-3-27-15,-14-5-35 16,0-10 4-16,-6-8-15 0,0-14-85 16,-1-4-144-16,8-12-175 15,6-10-339-15,13-15-152 0</inkml:trace>
  <inkml:trace contextRef="#ctx0" brushRef="#br0" timeOffset="2008">1985 634 1527 0,'0'0'224'0,"33"-4"196"16,-33 4-57-16,13 37-96 15,-13 4-82-15,-13 3-50 0,-7 8-17 16,-6-4-55-1,-14 3-8-15,-6-3-39 0,-6-3 12 16,-14-8-28-16,-6-8 7 16,6-7-19-16,0-10 16 0,1-12-28 15,5-4 16-15,14-11-4 16,7-7 2-16,39 22-25 0,-39-41 8 16,39 41 12-16,-20-37 5 15,20 37 1-15,0 0-3 16,0 0 6-16,0 0 0 0,0 0 16 15,33 56 20-15,-7 3 21 16,-13 11 4-16,-6 4 19 16,-7 4-27-16,-20-5 11 15,-6-6-19-15,-20-8-1 0,-13-15-24 16,-1-10 4-16,-12-16-15 16,0-14 7-16,0-12-10 0,6-10 25 15,13-8-28-15,14-7 16 16,-1-4 1-16,21-11 47 0,12-4-6 15,7 0-13-15,13-3-26 16,14 0 5-16,12-8-25 16,14 0-1-16,6-4-99 0,6-3-96 15,1 0-150-15,0 7-242 16,-7-3-328-16</inkml:trace>
  <inkml:trace contextRef="#ctx0" brushRef="#br0" timeOffset="2233">1301 419 1404 0,'46'-29'380'16,"0"18"-15"-16,-6 7-32 16,6 8-45-16,-7 0-72 0,-6 7-59 15,0 0-73-15,-33-11-41 16,0 0-29-16,26 18-14 15,-26-18 11-15,-6 33-34 0,-14 4-123 16,-19 0-127-16,-14 0-164 16,-6 4-190-16,-13-8-108 15</inkml:trace>
  <inkml:trace contextRef="#ctx0" brushRef="#br0" timeOffset="2500">276 878 1767 0,'0'0'298'0,"0"0"-33"16,0 0-57-16,0 0 35 0,0 0-37 15,0 0-40-15,0 40-39 16,0 5-14-16,-6 6-39 0,-7 8-25 15,-7 1-13-15,-13-5-14 16,-6 0-32-16,-1-3-35 0,1-8-122 16,39-44-126-16,-46 45-89 15,46-45-215-15,-40 22-183 16</inkml:trace>
  <inkml:trace contextRef="#ctx0" brushRef="#br0" timeOffset="2732">303 9 1503 0,'-7'-33'34'0,"7"33"51"0,0 0 165 16,0 0-19-16,-26 48 3 15,-1 22-16-15,8 12-8 0,-1 14-34 16,0 3-37-16,1 5-76 15,5-4-27-15,-5-4-15 16,-1-4-58-16,0-7-188 16,-13-4-338-16,7-10-433 0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12T05:04:21.564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1204 247 1394 0,'0'0'331'0,"0"0"-38"16,-45-22-42-16,-1 22-12 0,1 18-24 15,-7 15-46-15,-6 7-48 16,13 11-14-16,0-4-31 0,12 4-26 16,14 0-6-16,6-4 2 15,13-3-16-15,13 0-9 0,13-8-3 16,19-3 7-16,0-8-19 16,7-10-6-16,6-11 5 15,-6-12 3-15,-7-10-2 0,7-11 1 16,-7-15-22-16,1-14-9 15,-1-11 19-15,-13-11 2 16,-6-4 0-16,-13 0 5 16,-13 4 14-16,-6 11 10 0,-14 11-8 15,-5 18-14-15,-14 14-2 16,-20 12 2-16,-5 14-4 0,-8 7 4 16,1 11-7-16,7 4 9 15,5 4-20-15,8-1 4 0,12 4-35 16,39-29-52-16,-26 44-121 15,6-4-212-15,20-4-327 16,0-36-108-16</inkml:trace>
  <inkml:trace contextRef="#ctx0" brushRef="#br0" timeOffset="272">984 844 1947 0,'39'51'289'15,"-7"-8"10"-15,7 1-35 16,0 3-26-16,13 15-27 0,6 7-43 16,7 11-40-16,-1 4-39 15,8 14-22-15,-1 0-35 0,-6 1-18 16,-7-8-4-16,-6-11-13 15,-14-11-3-15,-5-11-94 0,-14-18-89 16,-19-40-107-16,0 0-140 16,0 0-279-16,0 0-112 15</inkml:trace>
  <inkml:trace contextRef="#ctx0" brushRef="#br0" timeOffset="540">1081 1182 1961 0,'0'0'345'0,"-39"-15"0"0,39 15-70 16,0 0-75-16,0 0-80 16,0 0-44-16,-45 11 28 0,45-11 1 15,-58 51 17-15,6 8-4 16,-13 2 10-16,-12 16-17 0,-14 3-56 15,0 11-20-15,1 0-26 16,-1 0-9-16,7 0-60 0,6-11-135 16,13-7-100-16,1-11-221 15,18-11-374-15,14-11-118 16</inkml:trace>
  <inkml:trace contextRef="#ctx0" brushRef="#br0" timeOffset="826">1133 2139 2747 0,'0'0'45'0,"0"0"-17"0,0 0 97 15,39 33 41-15,-39-33-9 16,39 58-48-16,-7-3-39 0,7 3-22 16,6 4-32-16,0-4 6 15,7 4-22-15,0-4 11 0,-7-3-16 16,1-8 0-16,-46-47-112 16,51 47-170-16,-51-47-274 0,0 0-360 15</inkml:trace>
  <inkml:trace contextRef="#ctx0" brushRef="#br0" timeOffset="1093">887 2245 2337 0,'-39'-8'299'0,"39"8"-17"0,0 0-67 15,0 0-36-15,0 0-29 16,0 0 20-16,0 0-2 16,-39 51-19-16,0-3 7 15,1 6-39-15,-21 5-18 0,-5 6-65 16,-21-3-3-16,-5 7-45 16,6-7-113-16,0 0-136 0,6-4-94 15,7-7-152-15,6-11-369 16,13-4-163-16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12T05:04:24.216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1430 4 1151 0,'32'-15'224'0,"-32"15"120"0,39 15 31 15,-39-15-53-15,39 32-61 16,0 5-46-16,-13 3-32 0,6 3-37 16,0 8-22-16,-6-3-25 15,-6 3-21-15,-1-4-26 16,-12 0-3-16,-1-3-22 0,-12-4-10 15,-14 0 1-15,-6-7-84 16,-19-4-107-16,-13 0-117 0,-7-7-189 16,0-8-226-16,0-10-54 15</inkml:trace>
  <inkml:trace contextRef="#ctx0" brushRef="#br0" timeOffset="653">1054 65 1204 0,'0'0'289'0,"0"0"-16"16,20 40-38-16,6 4-45 0,0-7-56 16,-7 3-65-16,0-8-37 15,-6 1 4-15,-13-33-1 16,13 36-1-16,-13-36 9 15,-6 33-17-15,6-33-26 0,-39 22-21 16,0-7-12-16,7-12-20 16,-7-6-37-16,7-12-32 0,32 15-15 15,-39-47 20-15,6-8 17 16,14 4 18-16,6-3 35 0,0 3 66 16,0 11 53-16,0 7-3 15,13 33 25-15,0 0-53 16,-32-18-7-16,-1 21 14 0,1 16 35 15,6 10-6-15,0 7 18 16,0 4-42-16,7 0-23 16,6 0-3-16,13 0-1 0,7-7-26 15,5 0 6-15,-12-33 0 16,52 32-29-16,0-10-29 16,0-7 5-16,0-8-11 0,-7-7 28 15,-13-4 33-15,-32 4 19 16,39-3 65-16,-39 3 44 0,0 0-18 15,0 0-62-15,0 0-12 16,-39-11-8-16,-6 11-12 0,-13-4 5 16,-14 4-6-16,-12 0-9 15,-13-3-9-15,7-5 12 16,-7 1-7-16,12-4-11 0,8-3 9 16,12-1-3-16,7-3-3 15,12 0 19-15,14 3 10 16,32 15 3-16,-32-14-1 0,32 14-12 15,0 0-16-15,0 0 6 16,0 0 33-16,-20 36-15 16,20 4 2-16,0 11-13 0,7 0-19 15,-1 3 6-15,7 8-248 16,-6-7-456-16,-1-4-371 0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12T05:04:27.100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375 15 849 0,'0'0'194'15,"0"0"43"-15,0 0-9 0,0 0-6 16,13-29-46 0,-13 29-43-16,0 0-46 0,0 0-38 15,0 0 4-15,-39 54 12 16,7 1-4-16,-1 0-6 0,7-1-10 15,7-6-8-15,13-1-2 16,-7-7-1-16,13-7-2 16,0-33 6-16,19 36 8 0,-19-36-5 15,45 22-19-15,-6-15 6 16,6-11-15-16,1-6-18 0,-1-9 9 16,0-6-7-16,-6-8 6 15,7-3-10-15,-14-8 7 16,0 4 0-16,-6 0 17 15,-6 7 8-15,-20 33 35 0,13-25 13 16,-13 25-27-16,0 0 1 16,0 0-23-16,0 0 47 15,-33 40 9-15,1 7-8 0,-7 4-5 16,0 0-15-16,0 7 1 16,-6 4 5-16,-7 0-24 0,0 3-9 15,-6 5-4-15,0-5-21 16,0 1 9-16,-1-12-9 15,14-6-4-15,0-8 13 0,12-8-30 16,33-32-25-16,-25 29-71 16,25-29-121-16,0 0-170 15,0 0-189-15,0 0-189 0</inkml:trace>
  <inkml:trace contextRef="#ctx0" brushRef="#br0" timeOffset="396">498 819 1500 0,'0'0'191'0,"13"40"50"0,-13-40-16 16,0 0-55-16,0 0-40 15,0 0-36-15,39 33-26 16,-39-33-10-16,39 15-27 0,-39-15 2 16,38 0-18-16,-38 0-2 15,39-15 33-15,-39 15-8 0,0 0 30 16,33-33 31-16,-14 4-8 16,-19 29 29-16,0 0 28 15,0-29-27-15,0 29-16 16,0 0-16-16,0 0-34 0,-32-4 20 15,32 4-6-15,-39 15-26 16,39-15-10-16,0 0-22 0,0 0-6 16,-39 25 1-16,39-25-42 15,0 0-108-15,0 0-107 16,0 0-179-16,0 0-190 0,0 0-297 16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12T05:04:29.861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5583 1204 993 0,'0'0'136'0,"0"0"107"16,0 0-42-16,0 0-48 0,0 0-74 15,0 0-39-15,0 0-20 16,0 0 83-16,0 0-20 0,0 0-18 16,0 0-14-1,26 55-13-15,-7-11 8 0,-12 3 10 16,-1-7 51-16,-12 0-29 16,-7-7-18-16,-7-4-28 15,20-29-24-15,-45 29 16 0,6-11-18 16,0-7-1-16,39-11-5 15,-38 4-11-15,38-4 4 0,0 0-23 16,0 0 12-16,-33-40-7 16,33 40 22-16,-19-37-14 15,19 37 32-15,0 0-32 0,0 0 22 16,0 0-18-16,0 0 25 16,0 0-19-16,0 0 21 15,0 0 10-15,-32 0 15 16,32 0-26-16,0 0 11 0,-33 15-13 15,33-15-3-15,-39 18 1 16,39-18-21-16,-51 15 24 0,51-15-50 16,-46 3 0-16,46-3-42 15,-39-7-6-15,39 7-27 16,0 0 27-16,-32-44 30 0,32 44 23 16,-19-36 39-16,19 36-11 15,0 0 19-15,0 0-26 0,0 0 95 16,0 0 26-1,0 0 45-15,0 0-49 0,-26 51 10 16,0-15-35-16,0 1 1 16,0-8-10-16,26-29-13 0,-39 32-7 15,7-10-6-15,32-22 7 16,-33 11 3-16,33-11-3 16,0 0-23-16,-45-14 9 0,45 14-31 15,-19-51 7-15,6-8-14 16,13-13-13-16,6-16 3 0,7-14 0 15,0-3 3-15,7 7 7 16,-8 10-8-16,1 19 2 16,0 18 8-16,-6 18-10 15,-7 33-6-15,0 0 6 0,0 0-4 16,0 0 21-16,0 0 1 16,-7 48-10-16,1 6-7 0,-1 15 10 15,-6 4 8-15,-6 7 5 16,13 15 3-16,-1 3-2 0,1 8 1 15,-1-1 9-15,7 8-3 16,-6-4-1-16,-7-3 0 16,-7-4 20-16,1-8-5 0,-7-10 3 15,0-11-9-15,-13-11-11 16,0-11 0-16,-6-11-6 16,-7-15-10-16,-6-7-8 0,6-14 12 15,-6-15-13-15,6-11 16 16,0-14-15-16,14-19-1 0,-1-17 9 15,19-16-11-15,1-10 10 16,19 0-4-16,13-4-18 16,13 3 4-16,13 1-90 0,12 7-107 15,1 8-150-15,13 2-207 16,6 16-216-16</inkml:trace>
  <inkml:trace contextRef="#ctx0" brushRef="#br0" timeOffset="248">5467 851 2653 0,'0'0'127'15,"0"0"37"-15,0 0-8 0,0 0-66 16,0 0-41-16,0 0-26 16,32 0-23-16,-32 0-132 15,0 0-272-15,0 0-360 16,0 0-78-16</inkml:trace>
  <inkml:trace contextRef="#ctx0" brushRef="#br0" timeOffset="655">3738 1459 1264 0,'0'0'140'15,"0"0"66"-15,0 0-27 0,0 0-45 16,0 0 2-16,0 0-50 16,0 0-39-16,46 44 9 0,-8-12-45 15,8-10 17-15,-14-3-10 16,-32-19-1-16,45 14 65 0,-45-14-2 16,0 0 35-1,0 0 42-15,0 0-32 0,0 0-44 16,0 0-28-16,0 0 4 15,0 0-23-15,-13-47-25 0,-6 7 21 16,0-4-3-16,-1 8 24 16,1-12-11-16,12 1-2 0,7 0-28 15,0-1-2-15,13-3-4 16,0 8-7-16,7-1-14 0,5 0-142 16,1 4-125-16,-6 4-259 15,-20 36-256-15</inkml:trace>
  <inkml:trace contextRef="#ctx0" brushRef="#br0" timeOffset="904">3958 946 1617 0,'-45'0'303'15,"6"-7"42"-15,-6-8-4 0,6-3-86 16,0-4-66-16,0-3-56 15,13-5-33-15,1-2-3 0,5-8-40 16,14-15-8-16,12-14-33 16,7-15-8-16,19-10 1 15,7-1-13-15,7 8-17 0,-1 7-66 16,-6 14-97-16,0 11-116 16,-1 15-139-16,-38 40-216 15,33-32-22-15</inkml:trace>
  <inkml:trace contextRef="#ctx0" brushRef="#br0" timeOffset="2647">3292 1095 536 0,'0'0'136'0,"0"0"27"15,0 0 9-15,0 0-40 16,0 0-6-16,0 0-35 0,0 0-36 15,0 0 4-15,0 0 55 16,0 0 15-16,0 0-22 0,0 0 3 16,0 0-16-16,0 0-3 15,0 0-50-15,0 0-18 16,0 0-1-16,0 0-22 0,0 0 10 16,-52 26 5-16,6-5-8 15,46-21 23-15,-51 37-19 0,51-37-2 16,-52 47 11-16,52-47 29 15,-39 40-25-15,39-40 0 0,0 0 24 16,-26 47-10-16,26-47-4 16,0 0-19-16,-6 48 17 0,6-48-10 15,19 43-22-15,-19-43 9 16,45 48 0-16,-6-15 7 0,-39-33-19 16,46 47-3-1,-8-11 12-15,-38-36 7 0,33 44 10 16,-33-44 16-16,26 47 16 15,-20-7 38-15,-6-40-1 0,7 48-16 16,-14-8-10-16,-6-4 11 16,13-36-8-16,-32 51-5 0,-7-11-5 15,0-4-6-15,-6-10-10 16,-7-1-11-16,7-6 23 0,-7-12 6 16,-6 0-5-16,12-14 7 15,-5-4 10-15,5-7-15 0,7-11-3 16,-6-4 13-16,13-7-10 15,-1-15-28-15,7-10-6 16,7-12 1-16,6-6-18 0,7-5-10 16,12 1-3-16,14 7 6 15,-1 11-9-15,7 7-60 0,6 11-94 16,1 0-69-16,-33 51-143 16,38-51-266-16,-38 51-296 15</inkml:trace>
  <inkml:trace contextRef="#ctx0" brushRef="#br0" timeOffset="3387">1971 1255 789 0,'0'0'187'15,"0"0"59"-15,0 0 13 0,0 0-23 16,0 0-62-16,0 0-31 16,0 0-24-16,0 0-24 0,0 0-8 15,0 0-45-15,0 0-18 16,0 0-4-16,-45 22 9 0,45-22-16 16,0 0-13-16,-33-44-37 15,14-10-19-15,19-12-4 16,6 1 2-16,7 3 25 15,7 7-9-15,6 8 32 0,-7 14-8 16,-19 33 18-16,32-25 11 16,-32 25 4-16,0 0 14 0,39 29 4 15,-13 11 33-15,-13 0 12 16,-6 4-8-16,-14 3-5 16,-12 0-22-16,-7 4-30 0,-13 0-9 15,-6 0 2-15,-14-4-14 16,8-3 8-16,-8-7 13 0,1-16-1 15,6-2-6-15,7-12-6 16,6-14 0-16,39 7-22 16,-45-51-14-16,12-8 3 15,21-6 12-15,-1-1-12 0,6 8 41 16,1 11 26-16,6 10-6 16,0 37-5-16,0 0 4 0,0 0 47 15,0 0 22-15,0 0 15 16,-52 37-19-16,13 3 2 0,-6 14-2 15,-1 8-16-15,1 0-21 16,-7 0-12-16,-12-4-11 0,-1-3-18 16,7-8-12-16,6-7-8 15,0 0-84-15,7-11-107 16,6-10-153-16,39-19-261 16,-39 0-247-16</inkml:trace>
  <inkml:trace contextRef="#ctx0" brushRef="#br0" timeOffset="3584">1498 400 1747 0,'59'-7'158'15,"18"-4"75"-15,8-4-16 16,-1-3-85-16,6-4-66 15,7 0-36-15,-12 1-78 0,-8-1-305 16,-25 3-289-16,-13 9-113 16</inkml:trace>
  <inkml:trace contextRef="#ctx0" brushRef="#br0" timeOffset="4207">1129 786 1759 0,'0'0'183'16,"0"0"11"-16,-25-29 12 15,25 29-40-15,-33-11-56 0,33 11-40 16,-58 14-4-16,6 15 2 15,-6 4 11-15,13 11 4 0,-7 3-9 16,13 8-19-16,-6-1-14 16,19 1-5-16,0-1-5 0,13-3-13 15,6-3-10-15,7-48 8 16,0 58-4-16,13-18-1 0,-13-40-3 16,0 0-8-1,20 40-7-15,-20-40 1 0,0 0 6 16,0 0-15-16,0 0-21 15,0 0-3-15,0 0 11 0,0 0 15 16,0 0 6-16,-33-51 2 16,33 51 20-16,-45-44 14 0,45 44-17 15,-52-25-3-15,52 25 6 16,-51 22 18-16,51-22 12 0,-52 62 7 16,6 0 3-16,8-1 0 15,5 5 1-15,1-4 11 0,0 0 1 16,-1 0 1-16,1-4-16 15,6-7 7-15,-6-11-15 16,32-40-7-16,-39 43 16 16,39-43 40-16,-39 26 38 0,39-26-4 15,0 0-25-15,0 0-28 16,-39-51-39-16,20-18-22 0,12-11-7 16,7-11-12-16,20-8-2 15,-1 8 3-15,7 4-1 0,6 11-76 16,-6 14-119-16,7 11-97 15,-8 7-73-15,-25 44-152 0,0 0-219 16,72-40-117-16</inkml:trace>
  <inkml:trace contextRef="#ctx0" brushRef="#br0" timeOffset="4384">650 2205 2159 0,'39'22'331'0,"13"-11"-44"16,6-15-65-16,7-7-102 0,6-14-58 15,7-1-113-15,-7-3-222 16,-13 0-265-16,-6-4-311 16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12T05:04:47.128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1036 97 431 0,'0'0'135'0,"0"0"52"15,0 0 27-15,0 0 56 16,0 0-64-16,0 0-9 0,0 0-1 15,0 0-33-15,0 0-21 16,0 0 14-16,0 0-56 16,0 0-35-16,-52 11-39 0,-19-7-29 15,-13 3-1-15,-14-3-2 16,8 3 14-16,6-3-15 0,6-1 10 16,13 1-8-16,14 0 2 15,12-4 10-15,39 0-7 0,-33 0-15 16,33 0 1-16,0 0-10 15,0 0 35-15,0 0-22 16,0 29 16-16,7 7-14 16,-1 8 41-16,7 3-4 0,-13 11 41 15,0 1 31-15,-13 13-12 16,-13 5-11-16,-6-1-29 16,0 4-22-16,-7-3-10 0,0-8-10 15,7-7-10-15,6-4 0 16,6-14 18-16,14-4 0 0,6-11 0 15,0-29-11-15,39 22 11 16,12-15-1-16,8-7-9 0,12-7 2 16,0-8-6-16,0 1-38 15,0-8-48-15,-12-4-60 16,-7-3-112-16,-14 0-141 16,-12-7-140-16,-6-4 2 0</inkml:trace>
  <inkml:trace contextRef="#ctx0" brushRef="#br0" timeOffset="209">0 541 934 0,'0'0'95'0,"0"0"107"16,0 0 82-16,0 0 27 0,0 0-88 15,52 29-99-15,19-10-47 16,13-8-45-16,13-4-32 0,0-7-189 16,-6-11-216-16,-7-4-182 15</inkml:trace>
  <inkml:trace contextRef="#ctx0" brushRef="#br0" timeOffset="804">1243 396 1385 0,'0'0'260'0,"0"0"-45"16,0 0-90-16,0 0-45 0,-39 40-23 15,-13 3-13-15,-6 1-4 16,0 3 8-16,6 4 36 0,13 0-67 15,0-3 6-15,20-1 8 16,12 0 4-16,14-3 35 16,19-4-13-16,19-11-26 0,20-3-27 15,6-12 7-15,13-7-4 16,7-10-20-16,-1-12-6 0,1-10-27 16,-7-15-10-16,-6-11 4 15,-13-7 16-15,-14-8 5 16,-12-7-12-16,-19-7 32 0,-7-7-4 15,-13-4 23-15,-7 7 33 16,-12 8 11-16,-20 10-4 0,0 12-41 16,-6 10 4-16,-1 11-4 15,-12 11-7-15,6 15 0 16,-6 11-4-16,0 14 4 0,12 7 6 16,1 12-6-16,13 3 6 15,6 7 6-15,13 4 9 0,13 7 19 16,13 1 29-16,19 6 23 15,14-3-17-15,5 0-7 0,14 0-13 16,0 0-6-16,0-4 14 16,-7 0 4-16,-6-3 7 0,-14-4-7 15,-5-4 3-15,-14-7-18 16,-12 4-15-16,-14-8-7 16,-12 0-13-16,-1 1-11 0,-5-8-13 15,-8 0 15-15,1-4-11 16,-1 1-34-16,33-26-101 0,-38 33-179 15,38-33-297-15,-26 25-264 16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12T05:04:56.432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4446 13832 901 0,'0'0'277'0,"-32"7"26"15,32-7-8-15,0 0-41 16,0 0-60-16,0 0-90 0,0 0-56 16,-26-40-14-16,20 7-34 15,19-7-25-15,13 0-28 0,6 0-1 16,7 0 13-16,0 11 19 0,-7 4-8 15,0 14 12-15,-6 11 18 16,7 7 8-16,-1 8-8 0,7 3-7 16,-7 7 0-16,1 4 7 15,-33-29 13-15,38 37-8 0,-12-12-9 16,-26-25-5-16,0 0 9 16,0 0 18-16,0 0 4 0,0 0-22 15,0 0 0-15,0 0 4 16,0 0 35-16,0 0 7 0,0 0-20 15,-45-14 42-15,6 3 18 16,0 3-5-16,0 8-27 0,1 11-15 16,-8 11 36-16,1 11 39 0,-7 11 8 15,0 7-17-15,1 3-16 16,-1 8-18-16,7-4-23 0,-7-3-22 16,13-4-7-16,-6-8-8 15,6 1-3-15,0-11 7 16,7-8-69-16,-7-3-121 0,13-15-151 15,26-7-144-15,-45-7-119 0,45 7-7 16</inkml:trace>
  <inkml:trace contextRef="#ctx0" brushRef="#br0" timeOffset="180">4576 13162 1917 0,'0'0'178'0,"0"0"83"16,0 0 27-16,26 0-55 0,-26 0-103 0,0 0-63 16,0 0-35-16,0 0-32 15,0 0-110-15,0 0-173 16,0 0-244-16,0 0-201 0</inkml:trace>
  <inkml:trace contextRef="#ctx0" brushRef="#br0" timeOffset="404">4071 13111 1111 0,'-6'-43'435'0,"6"10"53"16,0 33-88-16,-7-29-131 15,7 29-126-15,0 0-52 0,0 0-8 16,-13 40-27-16,7 11-24 0,6 3-12 15,-7 5-15-15,7 2 0 16,0-6-61-16,7 3-174 0,-7-3-228 16,0-1-234-16,-7-3-43 0</inkml:trace>
  <inkml:trace contextRef="#ctx0" brushRef="#br0" timeOffset="708">3883 13468 977 0,'0'0'138'0,"0"0"162"16,0 0-23-16,-39 18 15 15,39-18-22-15,-38 40-71 0,5 4-62 16,1 3-33-16,-13 0-11 0,-7-3 5 16,-13 3 19-16,-6-7-17 15,-13 0-9-15,-13-7-20 0,-20-4-25 16,-6-3-18-16,-13-8 11 0,0-11 9 15,0-3-1-15,7-8-11 16,12-3-25-16,7-4 6 0,20-7-14 16,5 0-3-16,21 0 0 15,12-1 4-15,13 5-1 0,39 14-45 16,0 0-99-16,-32-18-97 16,32 18-99-16,0 0-177 0,0 0-186 15,39 7-32-15</inkml:trace>
  <inkml:trace contextRef="#ctx0" brushRef="#br0" timeOffset="849">2608 14116 2046 0,'32'25'202'0,"1"-14"12"16,-7 0-23-16,-26-11-90 0,45 7-50 15,-6-3-248-15,13-4-442 16,12-7-261-16</inkml:trace>
  <inkml:trace contextRef="#ctx0" brushRef="#br0" timeOffset="-4136">11677 13603 744 0,'0'0'156'16,"0"0"-6"-16,0 0 11 0,0 0-41 16,0 0 10-16,0 0 176 15,-6 43 7-15,6 8-51 16,-7 11-77-16,7 7-52 16,0 4-65-16,-6-4-36 0,12 0-16 15,1-3-8-15,6-4-19 16,-1-8-155-16,-5-10-191 0,-1-11-195 15,-12-8-66-15</inkml:trace>
  <inkml:trace contextRef="#ctx0" brushRef="#br0" timeOffset="-3892">11243 14159 1088 0,'0'0'437'0,"0"0"-21"16,-19 37-56-16,12-8-89 0,1 4-47 15,-7 3-49-15,7-3-53 16,-7 0-29-16,-7-4-45 0,20-29-35 16,-45 36 2-16,13-10-99 0,-7-5-160 15,0-10-171-15,6 0-183 16,1-7-46-16,0-8 31 0</inkml:trace>
  <inkml:trace contextRef="#ctx0" brushRef="#br0" timeOffset="-3468">10978 14043 1245 0,'0'0'359'0,"0"0"-26"16,0 0-43-16,0 0-73 0,-13 33-35 15,0-1-56-15,0 1-45 16,0-4-43-16,-13 0-5 0,0 1-20 16,-6-9-17-16,-7 1 14 0,0-4-32 15,0-7-62-15,7-3-25 16,-7-8-37-16,39 0-53 16,-32-15 21-16,32 15 39 0,-13-40 26 15,7 4 37-15,12-8 52 16,0 4 21-16,7 4 0 0,-13 36 29 15,7-37 62-15,-7 37-45 0,0 0 68 16,0 0 48-16,0 0-12 16,0 0-28-16,-26 29-42 0,-13 0-20 15,0 0-14-15,0-3-8 16,1-1 4-16,-1-3 26 0,6-11-15 16,8 4 34-16,25-15 1 0,-26 0-33 15,26 0-11-15,0 0-2 16,-26-33-28-16,13-3-11 15,6-4 6-15,14-11-58 0,-7-11-81 16,13-15-73-16,-7 1-61 16,7-11-105-16,0 3-164 0,0 7-28 15</inkml:trace>
  <inkml:trace contextRef="#ctx0" brushRef="#br0" timeOffset="-3299">10661 13322 1055 0,'39'-3'299'15,"12"-5"-22"-15,1 5-70 0,0 3-94 16,-7 0-44-16,1-4-39 0,-8 8-115 16,-38-4-291-16,46 3-111 15</inkml:trace>
  <inkml:trace contextRef="#ctx0" brushRef="#br0" timeOffset="-3107">9988 14454 1736 0,'0'0'421'16,"0"0"-54"-16,0 0-106 0,0 22-123 15,0-22-67-15,0 0-147 16,0 0-198-16,0 0-332 0,0 0-271 16</inkml:trace>
  <inkml:trace contextRef="#ctx0" brushRef="#br0" timeOffset="-2752">9593 14305 1440 0,'0'0'423'15,"-26"-18"64"-15,26 18-74 0,0 0-165 16,0 0-130-16,0 0-51 16,-26-33-54-16,13 4-6 0,13 29-37 15,6-40-43-15,7 3-54 0,7-3-6 16,6 0 37-16,6 4 44 15,0 3 9-15,7 11 12 16,0 8 12-16,0 3 11 0,-39 11 8 16,52 0 5-16,-26 11 31 0,-26-11 31 15,6 36 30-15,-19 1 16 16,-19-1-15-16,-14 0-33 0,-5-3-21 16,-21 0-31-16,1-4 1 0,-6 0-14 15,5-11 0-15,1 1-25 16,0-9-131-16,13-6-105 0,6-4-199 15,7-7-153-15,45 7 3 0</inkml:trace>
  <inkml:trace contextRef="#ctx0" brushRef="#br0" timeOffset="-2551">9528 13199 1722 0,'0'0'353'0,"0"0"32"0,-7 43-75 16,1 8-67-16,12 4-81 15,-6 7-79-15,13 3-41 0,0-3-29 16,0 0-155-16,-6-4-217 0,-7-3-401 16,-7 7-208-16</inkml:trace>
  <inkml:trace contextRef="#ctx0" brushRef="#br0" timeOffset="-2284">8661 13432 1490 0,'0'0'368'15,"12"-30"50"-15,-12 30-77 16,13-18-102-16,-13 18-106 0,0 0-57 16,0 0 46-16,0 0 0 15,20 55-28-15,-1 7-32 0,-6 3-23 16,-6 4-19-16,-1 0-26 16,1 8-85-16,-7-1-146 0,0 1-254 15,0-8-320-15,-13-7-71 16</inkml:trace>
  <inkml:trace contextRef="#ctx0" brushRef="#br0" timeOffset="-1604">8408 14065 1969 0,'-19'-4'345'16,"19"4"-35"-16,-33-11-89 15,33 11-88-15,0 0-58 0,-19-7-26 16,19 7-35-16,0 0-14 16,0 0-6-16,-20-33-38 0,20 4-23 15,13-4-28-15,7-3 14 0,6 0 42 16,0 3 2-16,0 4 17 16,-26 29 22-16,45-26-22 0,-13 15 15 15,-32 11 9-15,39 22-9 0,-39-22 14 16,26 40-5-16,-13 0-4 15,-13 0 11-15,-13 0-9 16,-13 0 11-16,-6-3-13 0,-1-8 7 16,-12 0-7-16,-7-4-4 15,7-6-5-15,-7-9 18 0,7-2-6 16,-1-8 3-16,8-4-17 0,5-3-3 16,1-8-6-16,32 15-29 15,-39-32 9-15,20-1 33 0,19 33-7 16,-26-29 7-16,26 29 30 0,0 0 5 15,-26-26-15-15,26 26 1 16,-33 0-4-16,-12 11-15 16,6 11 16-16,0 0 2 0,-6 0-22 15,6 7 13-15,1 0-10 0,12 4 12 16,0-1-19-16,13 1 5 16,13 0 8-16,6 0-10 0,7-4-10 15,7-7-37-15,-20-22-23 16,26 25 47-16,-26-25-6 0,25 18 46 15,-25-18-19-15,0 0 19 0,0 0-7 16,0 0 38-16,-32-25-8 16,0-1 4-16,-7-3-5 0,0-7-12 15,-6-8 6-15,-1-7-10 0,8-11-1 16,-14-7-9-16,0-11-3 16,-6-7 0-16,-1-4-7 15,1 0 7-15,0 7 5 0,6 15-5 16,13 11 8-16,7 18-11 0,13 7 8 15,19 33-26-15,0 0-80 16,0 0-34-16,0 0-182 0,0 0-201 16,32 25-169-16</inkml:trace>
  <inkml:trace contextRef="#ctx0" brushRef="#br0" timeOffset="-1423">7787 14945 2352 0,'0'0'381'15,"26"22"9"-15,-26-22-96 0,25 4-149 16,-25-4-114-16,13-26-190 0,7-3-212 16,-7-7-212-16,6-8-230 15</inkml:trace>
  <inkml:trace contextRef="#ctx0" brushRef="#br0" timeOffset="-1224">7547 13522 1065 0,'33'-40'242'0,"18"11"43"0,1 8-39 15,6-1-121-15,14 3-54 0,-1 5-33 16,6-1-35-16,1 1-157 16,-7 3-187-16,-25 0-139 0</inkml:trace>
  <inkml:trace contextRef="#ctx0" brushRef="#br0" timeOffset="-599">6932 13766 1054 0,'-45'22'279'0,"45"-22"-30"16,0 0-2-16,0 0-39 0,0 0-64 15,0 0-45-15,0 0-22 16,0 0-1-16,0 0 19 0,0 0-26 15,0 0-15-15,-52 26-8 16,13-8-19-16,0 4-3 0,-6 0-19 16,0 3-5-16,-7 0 4 15,13 1 1-15,0-1 2 0,39-25 4 16,-32 40-6-16,13-10 0 0,19-30-13 16,6 32 4-16,-6-32 7 15,39 29-29-15,0-14-39 0,0-8-15 16,-1-7 3-16,1-3 23 0,0-1 20 15,-39 4 18-15,45-22 2 16,-45 22 22-16,33-29-25 0,-33 29 14 16,0 0 3-16,6-36 11 15,-6 36 6-15,0 0 8 0,-39-11 27 16,-12 14 5-16,-1 16-1 16,0 2 8-16,0 9-1 0,-6 2 5 15,6 8-3-15,0 4-12 0,1 0-13 16,5 7-7-16,7 0-7 15,1-4-11-15,5 4-9 0,1-8 13 16,6 1 30-16,0 0 19 0,0-4 2 16,-6-4-13-16,6-7-12 15,-6-10-9-15,-7-5-1 0,-13-7-12 16,13-3 11-16,0-11 19 0,0-8 2 16,7-10 0-16,6-8-13 15,7-11-21-15,6-14-21 16,19-15 0-16,14-10-5 0,12-5-16 15,7-3-8-15,13 0-22 0,6 8-47 16,0 10-90-16,0 7-126 0,1 8-198 16,-14 3-298-16</inkml:trace>
  <inkml:trace contextRef="#ctx0" brushRef="#br0" timeOffset="2420">13321 9781 843 0,'0'0'85'16,"-19"-51"57"-16,19 51 56 0,0 0-66 15,0 0-53-15,0 0-21 16,0 0-43-16,0 0-2 0,0 0-13 15,0 0 19 1,0 0 5-16,58-43 2 0,7 17-9 16,6 12 24-16,7 3-14 15,19 0 8-15,13 3-22 0,13 1-1 16,13 3 13-16,13 12 30 16,-7 6-17-16,-6 5-15 15,-13 10-9-15,-19 3-5 0,-7 8-4 16,-13 11 22-16,-6 15 19 15,-14 10 20-15,-12 15-21 16,0 26-11-16,-13 21-14 0,-7 15-30 16,0 7-2-16,1 4 40 15,-7 7 34-15,6 4-21 16,7-1 70-16,6 5-9 16,0-1-30-16,14-3-7 0,5-4-11 15,8-4 1-15,-14-10-17 16,0-5-25-16,-6-10 10 0,-7-14-16 15,-12-12 0-15,-7-14 23 16,-14-18-4-16,1-11 7 16,-13-12-2-16,-6-13 18 0,-13-5-11 15,-20-6-15-15,-13-4-13 16,-13-1 9-16,-19-3-9 0,-20 1-1 16,-6 2-9-16,-13 8 8 15,-6 0-8-15,-13 4-3 16,-7 3 3-16,-13 4-3 0,6-3 11 15,8-5-16-15,18-6 19 16,14-1-11-16,25-10 7 0,7-5-16 16,13-10 14-16,6-3-8 15,0-5-5-15,13 1 16 0,1-8-8 16,5-3 5-16,1 3-15 16,6-3 13-16,0 3-11 0,39 4 12 15,-32-3 0-15,32 3-10 16,0 0 9-16,0 0-12 15,-32 0 6-15,32 0 8 0,0 0-9 16,0 0-7-16,0 0 1 16,0 0 7-16,0 0 8 0,0 0-2 15,0 0-3-15,0 0 0 16,0 0-10-16,0 0-6 0,32 18-31 16,-32-18 1-16,32 11 16 15,-32-11 4-15,33-4-16 0,-7-7-9 16,-26 11-26-16,38-25-14 15,1-8 6-15,-6-7-14 0,5 0 12 16,-5 0 55-16,6 0-2 16,-7 11 27-16,7-4 11 15,-13 11-17-15,-26 22 34 0,32-22 33 16,-32 22 23-16,0 0 22 16,0 0 28-16,0 0-34 0,0 0 2 15,0 0-23-15,0 0-24 16,0 0 5-16,0 0-16 0,-39 26 6 15,0 3 11-15,-6 0-14 16,0 4-16-16,-1 3-6 0,-5-3-10 16,5 0-6-16,8 0 5 15,5-8-4-15,33-25 5 0,-32 22-8 16,32-22 16-16,0 0 19 16,0 0 57-16,0 0-10 15,6 33-24-15,20-8 6 0,7-3-11 16,-1 0-10-16,7-8-15 15,0 5-11-15,6-5-17 0,-6 4 8 16,6-3-5-16,0-1-37 16,1-3-99-16,-14-3-79 0,0-5-105 15,-32-3-186-15,0 0-418 16</inkml:trace>
  <inkml:trace contextRef="#ctx0" brushRef="#br0" timeOffset="44300">7217 934 463 0,'0'0'-45'16,"0"0"28"-16,0 0-14 0,0 0 8 16,0 0 39-16,13 33 3 15,-13 10 15-15,-7 15-5 16,1 15-2-16,-13 22 4 0,6 10-11 16,0 12-14-16,6 14 15 15,7 14-6-15,7 12 18 16,-1 7-21-16,14 7 2 15,-1 7-23-15,0 4 14 0,1 7 8 16,-7 4 3-16,0-4-24 16,-13 8 20-16,0 3 27 0,-7 4 24 15,-6-8-19-15,0 1-11 16,-6-15 0-16,0-4 7 0,-1 1-9 16,7-5-23-16,-6-3 43 15,-1-7-9-15,7-4 4 16,0-3 20-16,-6-1-25 0,6 4 5 15,0-3 2-15,-6-1-44 16,6-10-4-16,0-4 25 16,-7-11-20-16,1-4 15 0,0-7-20 15,-7-3 11-15,0-12 18 16,0 1-48-16,-6-4 16 16,-7-4 46-16,0-3 3 0,-6-8 9 15,-7-3 5-15,-7-4-14 16,-5 0-19-16,-7 7-23 0,-7 1 12 15,-6 10 4-15,-7 4-30 16,0 7-7-16,-6 4 12 0,7 3 10 16,-14-3-1-16,1 0-20 15,-1-4-4-15,0 0-3 16,7-10 23-16,-13-5 13 16,7-10-23-16,-7-8-3 0,0-3-3 15,-7-4 48-15,-6-7-32 16,0 0-16-16,0-7 11 0,-6 3 22 15,-1 4-6-15,1 0-22 16,6-4-4-16,6 0 15 0,1-3-24 16,6-1 36-16,0 4-7 15,0-3-9-15,6 0-8 0,0 6 1 16,-6 9 8-16,7 2-4 16,-14 5 9-16,-6 7-2 0,7-1 14 15,-7 5-20 1,-7-1 34-16,1 0-36 0,6-3 22 15,6-4-33-15,1 0 19 16,19-11-6-16,0 0 13 0,13-7 13 16,6 0-6-16,7-4-14 15,6 4 4-15,0 0-29 0,0 4 20 16,1 3 24-16,-7 4-19 0,-1 3 3 16,1 8-19-16,-13 10 33 15,0 5-38-15,0 6 27 0,-7 1-6 16,7 3 3-16,0 4 17 15,6-8-15-15,7 1 11 16,6-12-7-16,7-3-14 0,6 0 22 16,7-11-24-16,6-7 38 15,13 4-20-15,7-12-27 0,6 1 31 16,0-1-40-16,6 4 28 16,1 0-3-16,-1 4 9 0,1 0-6 15,-1 3 2-15,1 5-5 16,6-5 0-16,6 0 14 0,-6-3-33 15,13-4 33-15,0 0-12 0,0-3 4 16,7 0-6-16,-1-1-10 16,0 1 15-16,7-1-11 15,0 4 3-15,0 0 14 0,0-3-2 16,6 3-21-16,-6 0 4 16,13-3 2-16,0-1 25 0,0-3-36 15,13 0 23-15,-7-4-6 16,13 0-17-16,7-3 12 0,13 0 0 15,6-8-4-15,6-3-2 16,14-8 7-16,6 4-2 0,6-7-2 16,14-4-4-16,6-4 8 0,6 1 4 15,1-1 0-15,-1-7 8 16,-6 8-8-16,-7-1-15 0,-6 1 22 16,-12 3-11-16,-1 4 4 0,-7 3 0 15,-12-3 18 1,6 3-18-16,-13-3-8 0,-6 0 0 15,6 0 8-15,0-8 22 0,0 0-19 16,7 1-13-16,6-11 14 16,0-5-4-16,13 9 0 0,0-12 9 15,0 0 2-15,7-3-15 16,6-8-15-16,6 1 40 0,1-8-35 16,5 0 26-16,8-4 6 0,-1 1-23 15,7-12-6-15,0 12 22 16,6-8-1-16,-6 7-10 0,7 1-15 15,-7 6 15-15,-1 1 20 16,-5 7-23-16,-1 0 11 0,1 4-8 16,6 7-6-16,-7 3 6 15,7 1-8-15,6 3 3 0,-6-4 9 16,0 1 7-16,0 0 0 16,0 3-5-16,-7 0-21 0,1 0 8 15,-8-3 21-15,-12-1-9 16,0-6-18-16,0-1 13 0,-6-3 25 15,6-4-23-15,-7-8-6 16,7 1 12-16,0-11-15 0,0-8 12 16,13-3-8-16,0 0 17 0,0 7-12 15,7 0-10-15,-7 4 8 16,-7 4 15-16,7-1-15 16,-13 1 4-16,0 6-12 0,6 8 0 15,1 0 15-15,-1 0-14 16,1 8 19-16,19-8-19 0,-7 0 7 15,14 7 9-15,12 4-17 0,0 0 5 16,13 3 12-16,1 12-16 16,5-1 15-16,1 8-8 0,0 0-10 15,0 3 14-15,-7-3 6 16,0 7 10-16,0-11-15 0,1-4-5 16,-8-3-15-16,8-7 12 0,5-12-4 15,1 5 23-15,6-16-16 16,7 1 17-16,0-7-13 15,-1-8 6-15,7 0-25 0,-6-7 15 16,0 3 23-16,-7-3-39 16,7 4 19-16,-14-8 9 0,1-3-15 15,-7-12 3-15,-6-3-7 0,-20-11 12 16,1 4-16-16,-20-11 0 16,-13-7 7-16,0-8 13 0,-7-3-9 15,-6-12 17-15,-6-3-1 16,-1 1-33-16,-6-1 39 0,1 0-18 15,-1-4 1-15,-13 1-25 16,0-1 33-16,-6-3-16 0,-1-4 22 16,-5 0-42-16,-1-3 43 15,-13-8-20-15,0-11 24 0,-6-3 6 16,-13-7-30-16,-7-8 5 16,-19-7-11-16,7-8 6 0,-14-3 12 15,1-4-5-15,-7 1-7 0,6 6 0 16,0 1 6-16,-6 7-10 15,13 3-2-15,-6 1 6 0,-1 3-8 16,1 0-18-16,-7 0 28 16,-7-3-27-16,1-8 34 0,-7-3-42 15,-6-8 33-15,-14-3 10 16,14 3-3-16,-7 7-2 0,6 5 11 16,8 13-27-16,-1 8 6 15,6 11 16-15,1 11-14 0,-7 11 3 16,0 11 0-16,-13 7-10 15,-13 4 24-15,-13 3-39 0,-25-3-20 16,-21 3 11-16,-12 0 20 0,-19-3-7 16,-7-4 28-16,-6-4-10 15,-1-3-3-15,14-4 36 0,12-4-16 16,20 5-1-16,19-5-27 16,33 0 7-16,19-6 0 15,13-12-6-15,20-11 37 0,19-7-29 16,6-7 34-16,20-7 12 15,19-15-18-15,0-11-7 0,13-19 8 16,7-6 2-16,0-8-26 0,-1 1 0 16,1-1-5-16,-1 11 14 15,-5 15 4-15,-8 18-8 0,1 14-15 16,-7 15-3-16,-6 19-5 16,0 10 11-16,-14 11-18 0,8 7 10 15,-14 1 3-15,-6-1 8 0,-13 0-12 16,-7-7 16-16,-12 0-29 15,-14-7-1-15,-6 0-3 16,-19 0 3-16,6-8-18 0,-13 5 11 16,0-12 10-16,0 4 17 15,1 0 10-15,5 3-26 0,1 8 20 16,6 7-3-16,7 11 14 0,-1 7-18 16,7 4 23-16,7 8 3 15,-7 2-22-15,6-2 14 0,-6-1-25 16,0-4 2-16,-19 1-3 15,13-8-46-15,-27 1 6 0,1-5 13 16,-13-3-5-16,-14 4 21 0,-5 0 7 16,-1-4-10-16,-6 7 39 15,0-3-33-15,0 10 18 16,0 1-3-16,-7 3 14 0,0 11-3 16,1 4-23-16,-1 0 34 15,-6 10-43-15,-7-3 20 0,-6 8 1 16,-13-1-22-16,-13 4-2 15,-6-7 22-15,-20 7-10 0,-6 0 26 16,-7-4 9-16,-6 0-12 0,-7 4 17 16,7 0-9-16,-7 7-15 15,7-3-4-15,0 3 7 0,19 4 3 16,0 0 4-16,13 4-5 16,7 3 12-16,12-4-4 0,-6 4-8 15,7 4 13-15,-20-4-21 0,7 4 13 16,-20 4 0-16,-7-5 0 15,-12 5 10-15,-13 3-17 16,0 7 3-16,-7 4-3 0,13 0 21 16,7 0-25-16,6 8 35 0,1-1-36 15,5 4 38-15,7 0-44 16,1 0 21-16,-1-8-3 0,0 5 35 16,-6-5-45-16,-7-3 32 15,0-3-32-15,7-5 18 0,-1 5-21 16,8-5 3-16,5 1 10 0,14 0 3 15,6 7 0-15,6 0 14 16,14 3-31-16,12 1 17 16,7 7-15-16,13-4 26 0,0 1-14 15,6 2 19-15,7-2-30 16,6 3 19-16,7 0-8 0,6-4-17 16,1 7 17-16,-8-6-3 0,1 6 7 15,-7 1-4-15,-6-1-4 16,0 1 8-16,-13 3-4 0,6 4 19 15,0 3-25-15,7 12 47 16,0-1-31-16,6 8 10 0,7 0-7 16,6 3 3-16,0 0-16 0,52-47 14 15,-58 62 4-15,13-11-18 16,45-51-7-16,-46 55 13 16,46-55 4-16,-45 47-2 0,45-47-15 15,-45 51 31-15,45-51 1 0,-45 58-49 16,12-3 51-16,7 3-33 15,0 4 35-15,7 11-26 0,13 7 32 16,12 7-14-16,13 4-21 16,20 4 14-16,13-1-24 0,-7-3-94 15,7-11-94-15,-7-7-50 0,-12-15-36 16</inkml:trace>
  <inkml:trace contextRef="#ctx0" brushRef="#br0" timeOffset="45560">12421 15273 978 0,'0'0'147'15,"13"0"14"-15,-13 0-63 0,7 0-45 16,-1 4-24-16,14-4 59 16,12 0 13-16,1 3-39 0,5-3-35 15,-12 0-4-15,7-3 15 16,-14 3-22-16,-19 0 4 0,0 0-3 16,0 0-17-16,0 0 3 15,0 0 1-15,0 0-4 0,0 0 2 16,0 0-2-16,0 0 0 15,0 0 0-15,0 0-24 0,0 0 5 16,0 0 0-16,0 0 7 16,0 0 8-16,0 0-5 0,-32 18 3 15,32-18 13-15,-33 25-14 0,33-25 32 16,-26 44 14-16,13-8 28 16,1 1 38-16,5-4 2 0,7 7-4 15,0-4-30-15,7 0-3 0,-7 4-1 16,6-3-45-16,0-4 13 15,7 3-27-15,-6-3-4 0,-7-33 4 16,6 32-17-16,-6-32 17 16,13 30-14-16,-13-30-27 0,0 0-146 15,0 0-162-15,0 0-106 16,0 0-11-16,0 0 19 0</inkml:trace>
  <inkml:trace contextRef="#ctx0" brushRef="#br0" timeOffset="45764">12318 15914 787 0,'0'0'130'16,"0"0"31"-16,6-40 4 16,-6 40-26-16,52-26-13 0,0 8 10 15,0 3-13-15,12 8-6 0,-5 0-35 16,-1-8-44-16,0 15-11 15,-6-3-19-15,-13-1-3 0,-39 4-86 16,0 0-266-16,32-15-223 0</inkml:trace>
  <inkml:trace contextRef="#ctx0" brushRef="#br0" timeOffset="46355">13282 15440 1377 0,'0'0'283'16,"0"-29"12"-16,0 29-84 0,0 0-74 16,0 0-52-16,0 0-39 0,-38-14-32 15,38 14 2-15,-46 11-19 16,7 7 30-16,7 7 1 0,-7 8 33 15,7 0 2-15,-1 3 9 0,8 4-17 16,-1-3-15-16,13-1 6 16,6 0-24-16,7 1 16 15,13-8-16-15,13 4 0 0,-26-33 4 16,58 33-3-16,-6-8-15 0,0-14-1 16,0-7 5-16,-7-4 1 15,0-15-23-15,1-3 16 0,-7-11-6 16,-7-8-6-16,-6-3 11 0,0-7-18 15,-7-4 13-15,-6 0-13 16,-13 0 13-16,0 7 4 0,-13 1-11 16,0 14 27-16,13 29-4 0,-39-26-20 15,0 15 13-15,1 11-16 16,5 4 10-16,1 3 3 16,32-7 2-16,-45 29 11 0,19 0 18 15,13 4 1-15,13 0 14 0,-7 0 7 16,14 7-8-16,6 0 13 15,6 0 3-15,1 0-1 0,5 3-17 16,1-3 5-16,-6 1 17 0,-1-1-2 16,1 7 1-16,-7-7-21 15,-1-4-19-15,1 1-2 0,-13-37-5 16,7 43-19-16,-7-43 4 0,0 37-30 16,0-37-76-16,0 0-91 15,0 0-95-15,0 0-174 16,0 0-354-16,0 0-127 0</inkml:trace>
  <inkml:trace contextRef="#ctx0" brushRef="#br0" timeOffset="47323">10654 15699 897 0,'0'0'281'0,"0"0"82"0,0 0-10 16,0 0-57-16,0 0-51 0,0 0-121 16,0 0-46-16,0 0-41 15,0 0-7-15,-13-22-22 0,13 22-8 16,-19-22 0-16,19 22-4 15,-13-25-7-15,13-4-13 0,6 3-24 16,14 1 8-16,12 3 31 16,7 4-13-16,0 14 6 0,0 4 4 15,-7 4 19-15,0 7-7 16,-32-11 0-16,33 29 8 0,-33-29 50 16,19 43 17-16,-19-3 8 0,-19 0-6 15,-7-7-24-15,-6 0-12 16,-7-8-15-16,-13 4-8 0,-6-7-18 15,-7-3-6-15,-13-1 6 0,1-11 6 16,-8-3-6-16,8-4-11 16,12-4 11-16,7-7-25 0,12-3 1 15,14-5 1-15,32 19-32 16,-6-43 8-16,12 10 10 16,14 4 6-16,5 7 23 0,14 0-3 15,-6 11 11-15,5 8-3 0,-5 6-7 16,-1 8 32-16,-32-11-13 15,33 26 22-15,-33-26 29 0,19 47 31 16,-13-3 28-16,-12-4-26 0,-20 3-9 16,-19 5-38-16,-13-5-29 15,-20 1-1-15,-13-4-20 0,-6-4-8 16,7-10-94-16,-1-4-133 0,13-4-234 16,13-15-267-16</inkml:trace>
  <inkml:trace contextRef="#ctx0" brushRef="#br0" timeOffset="47540">10551 15167 1738 0,'39'-21'174'0,"-1"6"10"15,8 4-45-15,5 4-53 0,8-4-52 16,5 4-11-16,-5-1-23 16,-7 5-122-16,-7-1-169 15,-45 4-159-15,45-3-123 0</inkml:trace>
  <inkml:trace contextRef="#ctx0" brushRef="#br0" timeOffset="47999">10143 15390 1965 0,'-26'0'287'0,"26"0"36"0,0 0-47 15,0 0-85-15,0 0-62 16,0 0-33-16,0 0-22 0,0 0-31 15,-32 7-27-15,-7 0-6 0,-7 4 0 16,-5 7-6-16,-14 4-8 16,0 3 10-16,-6 12 7 0,0 3-8 15,6 4-2-15,0 7 6 0,1 3 15 16,18 8-15-16,1 0-9 16,19 3 8-16,0 1-3 15,7 3 11-15,6 0 1 0,6-7 0 16,1-11 5-16,-1-7 44 0,-6-15 56 15,13-29 35-15,0 0-42 16,-32 29-42-16,0-18-11 0,-14-18-8 16,1-4-14-16,6-15 4 0,0-10-10 15,1-1-9-15,-1-21-6 16,6-7 2-16,14-8-19 0,6-7-2 16,13 0-12-16,19 3 8 0,14 8-34 15,12 0-49-15,7 11-86 16,13 7-87-16,-1 11-124 0,-5 3-196 15,-8 8-276-15,-5 4-61 16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12T05:05:59.736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5107 77 248 0,'0'0'54'15,"0"0"-1"-15,0 0-8 16,0 0-26-16,0 0-2 0,0 0 2 15,0 0-3-15,0 0-10 0,0 0 1 16,0 0 20-16,0 0-27 16,0 0 10-16,0 0 5 15,0 0 33-15,0 0 17 0,0 0-24 16,0 0 7-16,0 0-20 16,0 0-10-16,0 0-14 0,0 0-4 15,0 0 14-15,0 0-19 0,0 0 5 16,0 0-3-16,32-11 7 15,1 7-4-15,-33 4 0 0,45-7 10 16,-6 7-3-16,-13 0-7 0,-26 0-6 16,39 0 19-16,-39 0-13 15,32-4-6-15,-32 4 6 16,0 0 18-16,0 0-18 0,0 0-15 16,0 0 3-16,0 0 14 15,0 0-14-15,0 0-5 0,0 0 17 16,0 0 6-16,0 0-11 0,-39-18-13 15,7 7 18-15,32 11 13 16,-39-4-17-16,0 4 0 0,7 0 4 16,-1 4-10-16,7-4 14 0,26 0 10 15,-38 4-9-15,38-4-18 16,-33 0 19-16,33 0 2 0,-32 3-20 16,32-3 1-16,0 0 28 15,0 0-14-15,0 0-13 16,0 0 10-16,0 0 6 0,0 0 9 0,0 0-4 15,0 0 19-15,0 0 6 16,-26 0-17-16,26 0-15 16,-39-3-9-16,39 3 17 0,-26-8-10 15,26 8-8-15,-45-3 6 16,45 3 13-16,-33-8 2 0,33 8-31 16,0 0 20-16,0 0 11 0,-32-7-28 15,32 7 3-15,0 0 21 16,0 0 1-16,0 0-18 0,0 0 23 15,0 0 4-15,0 0 7 0,0 0-18 16,0 0-7-16,0 0 22 16,0 0-14-16,39 15-3 15,-7-8-5-15,7-3 24 0,-39-4-18 16,45 11-9-16,1-4-5 16,-7-4 13-16,-7-3-1 0,-32 0-7 15,39 0 19-15,-13 0-3 0,-26 0 2 16,0 0-24-16,32 0 9 15,-32 0 2-15,0 0-8 0,0 0-2 16,0 0 24-16,0 0-15 0,0 0-18 16,0 0 8-16,0 0 6 15,0 0 8-15,0 0-24 0,0 0 26 16,0 0-14-16,0 0-11 16,0 0 22-16,32 4 3 15,-32-4-3-15,0 0-18 0,0 0 15 16,0 0 17-16,0 0-21 0,0 0-20 15,0 0 24-15,0 0 18 16,0 0-30-16,0 0 8 0,0 0 3 16,0 0 6-16,0 0-23 15,0 0-44-15,0 0-72 0,0 0-97 16,0 0-95-16</inkml:trace>
  <inkml:trace contextRef="#ctx0" brushRef="#br0" timeOffset="1175">867 506 298 0,'0'0'32'15,"0"0"6"-15,0 0 9 0,0 0 7 16,0 0 0-16,0 0 12 16,0 0 3-16,0 0 20 0,0 0 7 15,0 0 28-15,0 0 3 0,0 0 27 16,0 0-3-16,0 0-46 16,0 0 7-16,0 0-4 15,0 0-43-15,0 0 29 0,-19 25 7 16,19-25-24-16,-20 22-7 0,-6 4-8 15,-6 3 7-15,-13 7 59 16,-7 12 25-16,-7 10-20 0,-12 22-6 16,-6-4-21-16,-1 4-31 15,7-3-27-15,0-8-11 0,12-3-12 16,7-8-14-16,1-11-3 0,12 0-4 16,13-10-4-16,7-12-14 15,19-25-117-15,0 0-157 0,0 0-230 16,0 0-283-16</inkml:trace>
  <inkml:trace contextRef="#ctx0" brushRef="#br0" timeOffset="1395">692 546 1249 0,'45'-25'314'16,"1"17"-6"-16,-7-6-61 0,6 6-75 15,7-2-87-15,6-1-42 16,7 3-6-16,-1-6-69 0,-5-1-211 16,5-7-238-16,-12-3-149 15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12T05:06:45.523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12688 4361 1393 0,'0'0'322'15,"0"0"-26"-15,6-40-113 16,-6 40-68-16,0 0-66 0,0 0-5 15,0 0-19-15,0 0 53 16,33 0 33-16,12 15-33 16,7 14-10-16,6 7-11 0,13 12 2 15,0 6-11-15,0 5-15 16,1 2-24-16,5 1 14 0,-12-3-27 16,-7-1 4-16,1-7 7 15,-21-11-10-15,-5 0 6 16,-33-40 0-16,26 33 3 15,-26-33 9-15,0 0-19 0,0 0-42 16,-78 14-14-16,-6-14 23 16,-7-11 14-16,-6-11 8 0,7-3-12 15,12-4 15-15,7-4 12 16,12-7-7-16,14-4-49 16,13-3 22-16,19-4-2 0,13 4-3 15,19-4 22-15,7 7 17 16,13 0-7-16,0 1 7 0,6 10 9 15,-6 0-5-15,-39 33 18 16,39-29 14-16,-39 29 18 0,0 0 38 16,0 0 26-16,0 0-29 15,0 0-37-15,0 0-21 16,0 0-31-16,-46-33 6 16,-25 15 7-16,-19 15-11 0,5 10 2 15,-5 7-4-15,12 5 3 16,7 6-8-16,13 1-8 0,12 3-8 15,46-29 17-15,-32 54 4 16,26-10 3-16,12-4 4 0,-6-40-3 16,52 47-4-16,6-7 6 15,0-14-13-15,-6-4 7 16,6-8 4-16,-6-3-4 0,0-4 2 16,-52-7 6-16,45 8 0 15,-45-8 15-15,0 0-23 16,0 0 3-16,0 0 6 0,0 0-15 15,-45-8 6-15,-7 5 6 16,-6 6-17-16,0 8 14 16,-7 4 3-16,-6 3 14 0,-1 0-1 15,-12 4-3-15,0 0-7 16,-13 0-2-16,6 0 1 0,1-4-12 16,6-4-3-16,6-6 14 15,20-5-2-15,-1-6 0 0,21-8 4 16,38 11-16-16,-46-26-19 15,46 26-23-15,-6-54-22 16,12 3 31-16,14 3 19 16,12 8 9-16,7 8-7 0,6 10 16 15,7 7-9-15,-7 15 5 16,7 7 15-16,-13 12 31 0,0 10 30 16,0 7 29-16,-7 12-11 15,-13 6 2-15,1 8 10 0,-7 7 12 16,-13 0 23-16,-7 4 12 15,-19-4 4-15,-12 0-11 16,-14 4-32-16,-19-7-38 0,-14-8-35 16,-5-11-4-16,-14-7-16 15,1-11 2-15,6-10-60 16,6-12-110-16,7-7-54 0,13-15-44 16,6-7-49-16,13-18-130 15,7-14-322-15,19-23-175 16</inkml:trace>
  <inkml:trace contextRef="#ctx0" brushRef="#br0" timeOffset="604">11548 3579 1576 0,'0'0'341'0,"0"0"4"0,0 0-78 16,0 0-49-16,39 76-51 15,-32-10-40-15,-14-1-4 16,-19-3-35-16,-19 0-19 0,-20 0-20 16,-12-7-12-16,-14-4-18 15,-19-8-8-15,0-10-8 0,-7 0 0 16,7-15-3-16,7-7 9 15,19-11-9-15,6-11-4 16,20-7 4-16,12-4 3 16,46 22 8-16,-45-44 4 0,45 44 24 15,0 0 3-15,-32-43-17 16,32 43-22-16,0 0 4 0,0 0-2 16,0 0 30-16,0 0 1 15,39 29 17-15,6 18 38 0,0 19 15 16,-6 17 26-16,6 15-8 15,1 15 21-15,-14 4 61 0,-13 3 15 16,-12 0 1 0,-20 0-9-16,-6-14 48 0,-27-4-25 15,-6-11-16-15,-25-11-69 16,-14-8-60-16,-12-6-19 0,-14-15-16 16,-12-15-29-16,-7-10-27 15,-7-12 11-15,1-14 8 0,6-22-8 16,6-7-21-16,14-18 4 15,6-22-4-15,19-15-31 0,7-21-76 16,19-23-86-16,20-17-33 16,19-8-61-16,13-11-53 15,20-3-54-15,19-1-46 0,12 1-43 16,21 10-127-16,12 8-280 16,13 3-61-16</inkml:trace>
  <inkml:trace contextRef="#ctx0" brushRef="#br0" timeOffset="848">10260 2695 2162 0,'33'-37'262'0,"-33"37"74"16,32-47 9-16,0 7-35 0,-6 7-76 15,-26 33-102-15,52-33-61 16,0 8-28-16,-13 18-21 15,6 7-7-15,0 14 6 0,-12 8-3 16,-33-22-5-16,32 58-4 16,-19 0-30-16,-13 1-102 15,-13 6-100-15,-13-3-121 0,-13 4-207 16,-6-5-240-16,-7 5-57 16</inkml:trace>
  <inkml:trace contextRef="#ctx0" brushRef="#br0" timeOffset="3108">7522 4533 770 0,'0'0'180'15,"0"0"59"-15,0 0-36 0,0 0-74 16,0 0-54-1,0 0-2-15,0 0 63 0,0 0-25 16,-52 18 11-16,-12-7-15 16,-14-4-13-16,-19-3 32 0,-13-1-3 15,-20-3-15-15,-19 0-15 16,-19 0-22-16,-20-7 0 16,-12 3-12-16,-7-7 1 0,-1 4 4 15,-5 0-13-15,19 3-11 16,6 1-18-16,20-1 9 15,25-3 5-15,14 3 10 0,19-3 1 16,13-8 4-16,19 1-13 16,7-8-9-16,12-4-13 15,14-7-3-15,13-10-8 16,6-8-5-16,6-7-6 0,1-4 0 16,13-4-3-16,6-7 4 15,0-3 0-15,0-11 5 0,6-4 5 16,-6-8 1-16,6-6-6 15,-6-8-13-15,7-3-1 16,-1-8 5-16,-6-11-13 0,-6-14 0 16,-1 0-2-16,-5-4-4 15,-1 0 0-15,6 8 16 16,-6 6-1-16,0 12 6 0,0 14 1 16,0 7 1-16,0 15 14 15,0 15-14-15,0 7 13 16,1 14-8-16,-8 8 0 0,7 7 2 15,13 40-5-15,-19-44 8 16,19 44-5-16,0 0 2 16,0 0-2-16,0 0-7 0,0 0 7 15,0 0-7-15,0 0 7 16,0 0 3-16,0 0-3 0,0 0 0 16,0 0 0-16,0 0-4 15,0 0 4-15,0 0 0 16,0 0 4-16,-33-36-4 0,33 36 4 15,0 0-4-15,-51-15-6 16,5 8 3-16,1 11 9 16,-13 10-6-16,-7 8 12 15,-6 0 2-15,-20 11 9 0,-19 7 3 16,-19 0 4-16,-20 0-8 16,-33 0-4-16,-5-7-5 0,-14-4 3 15,-6-4-3-15,-7-7 9 16,7-3-12-16,7-4 0 0,5-8-6 15,8-3 0-15,-1-7 0 16,13-4-4-16,7-7 0 16,6-4 0-16,20 4-3 0,12-4 7 15,14 4-4-15,18 0 0 16,8 0 0-16,19 3-4 16,19 4 10-16,7 0-6 15,45 11 0-15,0 0 0 0,-33-14-11 16,33 14 8-16,0 0 3 15,0 0 0-15,0 0-3 0,0 0 3 16,0 0 4-16,0 0-4 16,39-19 0-16,0 5 0 15,0 10-3-15,6-3-6 0,0 3 3 16,7-3 0-16,6 0-3 16,14 0-3-16,-1-4-3 15,6 3-4-15,8-3 2 0,-1 0 17 16,6 4-9-16,-5-7 6 15,-8 3 6-15,-6-4-7 16,-12 4 4-16,-8 0 0 0,-12 4 0 16,-6-4 0-16,-33 11 0 15,26-14-7-15,-26 14 2 0,0 0 5 16,0 0 0-16,0 0-6 16,0 0 6-16,0 0-3 15,0 0 3-15,0 0-4 0,0 0-3 16,0 0 7-16,0 0-3 15,-26-8 3-15,-13 8 0 16,-6 0-6-16,-14 8 12 16,-12 6-3-16,-7 1 2 0,-12 3 2 15,-1-4-7-15,1 1-4 16,-8 3 4-16,14-7 5 0,-6 4 4 16,5-1-9-16,21-6 0 15,5-1-9-15,14-7 11 0,45 0-2 16,-45 3 12-16,45-3-1 15,0 0-8-15,0 0-3 16,0 0 6-16,0 0 0 0,0 0 4 16,0 0-1-16,0 0-12 15,0 0 0-15,0 0 3 16,45 19 9-16,0 2 16 16,-6 5 7-16,0-1 4 0,-6 5-2 15,5 6 1-15,-12-3-15 16,0-1-3-16,-13-2 1 0,-13-30 0 15,20 36-15-15,-8-3-3 16,-12-33-6-16,13 36 11 0,-13-36 2 16,13 33-7-16,-13-33-17 15,0 0-62-15,0 0-70 16,0 0-93-16,0 0-139 16,0 0-243-16,59 29-156 0</inkml:trace>
  <inkml:trace contextRef="#ctx0" brushRef="#br0" timeOffset="4976">4473 4551 420 0,'0'0'78'0,"0"0"17"16,0 0-4-16,0 0 30 0,0 0-18 15,0 0-13-15,0 0 22 16,0 0-54-16,0 0 34 15,0 0-35-15,0 0 22 0,0 0-42 16,0 0 63-16,0 0 41 16,0 0-37-16,-6 47-26 0,6 0 27 15,6 12-4 1,1 6-8-16,6 8 10 0,0 3-12 16,12 12-14-16,-5-1 1 15,6 4-5-15,0 0-14 16,0 7-14-16,6 0-18 0,0 8-22 15,-6 7 7-15,0-4 13 16,-13 4-17-16,0-4 8 0,0 0-16 16,-7-3 3-16,1-4 2 15,-1-4-8-15,-6 0 6 16,7-3-11-16,-1-4-1 0,1 3 6 16,-1-3 8-16,7-7 7 15,0 0-10-15,0-4-2 16,6 0 0-16,1-7-7 15,-7 0-1-15,0-8 8 0,0-3 5 16,-13-11 10-16,6 0-8 16,-6-51-10-16,0 58 3 15,-6-14-14-15,6-44 14 0,-13 51 3 16,13-51-3-16,-46 47 0 16,1-11 11-16,-7-10 1 0,-6-4-5 15,-13-4-7-15,-7 0 3 16,-19 0-3-16,-6-7 0 15,-27 7-3-15,-19-7-5 16,-6 4 14-16,-20-8 19 0,-19 4 25 16,-13-4 23-16,-13 4 10 15,12 0-28-15,-5-7-24 16,12 3-16-16,1-7-5 0,12 0 0 16,20-4-1-16,12-6-9 15,14-1 0-15,19 0 0 16,6 0 0-16,7 0-6 0,13 4 3 15,13-1 3-15,6 1-10 16,14 3 10-16,5 1-7 0,14-1 2 16,6 0-3-1,39 4 8-15,-39 0 0 0,39 0-5 16,0 0 5-16,0 0 0 16,-39-3 4-16,39 3-4 0,0 0-4 15,0 0 4-15,0 0 0 16,0 0 3-16,0 0-3 15,0 0 0-15,0 0 0 0,0 0 0 16,0 0 0-16,0 0 0 16,0 0 0-16,0 0 0 15,0 0-4-15,0 0 4 0,0 0 0 16,0 0 0-16,0 0 0 16,0 0-16-16,0 0-20 15,0 0-1-15,0 0 10 16,0 0 0-16,46-40-32 0,6 7 12 15,-7-3 23-15,7 3-2 16,-1 0 13-16,1 0 10 0,-6 1 10 16,-1 3 0-16,-6 3-3 15,-39 26 2-15,39-22 5 16,-39 22-3-16,0 0 5 0,0 0 8 16,0 0 29-16,0 0 0 15,0 0 0-15,0 0-2 16,0 0-22-16,-59 44-8 15,1-4 1-15,-7 0-5 0,-6-4-8 16,-7-3-11-16,-6-4 5 16,7-3 10-16,-1-4-5 15,13-8-2-15,7-3 3 0,13-4 1 16,45-7-7-16,-46 4 0 16,46-4 4-16,0 0-9 15,0 0 10-15,0 0 8 0,0 0 22 16,59 22 18-16,5 3 11 15,7 8 17-15,7 7 7 0,-7 0 0 16,1 7-39 0,-14-3-31-16,0 0-7 0,-19-4-8 15,-39-40-45-15,39 47-146 0,-39-47-166 16,0 0-287-16,32 36-318 16</inkml:trace>
  <inkml:trace contextRef="#ctx0" brushRef="#br0" timeOffset="5828">1606 227 1272 0,'38'-18'257'15,"8"3"23"-15,18-3-24 16,-5 7-117-16,5-7-55 0,-5 7-46 16,-8-3-22-16,-5-1-4 15,-14 4-8-15,-32 11 3 16,39-7-15-16,-39 7-16 0,0 0-5 16,0 0-52-16,0 0-23 15,0 0 17-15,0 0 30 16,-58 25 22-16,6 1 17 15,7-8 8-15,-1 0 10 0,14 0-7 16,32-18 12-16,-45 19 4 16,45-19 2-16,0 0 24 0,0 0 59 15,-33 40 47-15,14-4 1 16,19 4-3-16,0 11-15 16,19 4-17-16,-6 6 2 0,7 5-10 15,-1-8-46-15,0 8-7 16,1-12-32-16,-14 1 17 0,7-8-26 15,-13 0 6-15,0-47-11 16,0 48-5-16,0-48-71 16,0 40-111-16,0-40-175 15,0 0-218-15,0 0-115 0</inkml:trace>
  <inkml:trace contextRef="#ctx0" brushRef="#br0" timeOffset="5997">1631 973 1545 0,'-38'11'334'16,"38"-11"-43"-16,0 0-67 15,0 0-74-15,0 0-34 0,64-7-44 16,14-4-36-16,13 0-14 16,-7-4-27-16,0-6-227 15,-6 2-195-15,-1-10-270 0</inkml:trace>
  <inkml:trace contextRef="#ctx0" brushRef="#br0" timeOffset="6496">2933 271 1819 0,'0'-29'161'0,"0"29"66"0,-33-29-38 16,-12 14-45-16,-13 11-54 15,-7 19-37-15,-6 14-17 0,-7 15-12 16,7 10 9-16,0 5 10 16,19 6-2-16,6-3 4 15,21-4-12-15,12-3 10 0,13-4 0 16,19-11-19-16,20-4-13 16,19-7 0-16,20-7-9 0,6-18 1 15,7-8-9-15,-1-14-40 16,-6-11 11-16,1-19-24 15,-8-10-2-15,-6-15 26 0,-19-18 16 16,-13 0 19-16,-13-3 11 16,-20 6 34-16,-6 16 14 15,-25 10 1-15,-8 18-36 0,-19 15-18 16,-6 14 9-16,-7 19 4 16,1 14 19-16,-1 15 12 0,7 7-4 15,6 11 18-15,13 11 1 16,13 3-7-16,13 5 14 0,20 6-13 15,6 0 19-15,13-3-17 16,12 0 7-16,8 0 0 0,5 0-5 16,1-8-18-1,0-3-27-15,-7-4 3 0,-6-3-17 16,-6-8-9-16,-14-7-58 16,-13 4-148-16,-6-44-140 0,-6 58-330 15,-20-7-353-15</inkml:trace>
  <inkml:trace contextRef="#ctx0" brushRef="#br0" timeOffset="7320">2557 6534 1226 0,'0'0'317'16,"0"0"15"-16,0 0 24 15,13 40-46-15,-13-40-77 0,-39 40-87 16,-19-7-60-16,0-8-42 16,-14 1-32-16,1-8-12 0,0 0 7 15,13-7-11-15,6 4 1 16,7-12-5-16,45-3 13 16,0 0-1-16,-39 8-4 15,39-8-12-15,0 0 2 0,0 0 7 16,0 0-3-16,0 0 10 15,0 0-15-15,32 36 8 16,-32-36 9-16,26 55 9 0,-13-4 2 16,-6 0 8-16,-14 7-8 15,-6 0-12-15,0-3 4 16,0-1-13-16,7 1-7 0,-1-8 11 16,7-7 4-16,0-40 16 15,26 51 9-15,-26-51 16 0,46 40-14 16,5-11-12-16,-5-14-8 15,-1-8 2-15,0-7-26 16,1-11-80-16,-8-3-118 16,-38 14-180-16,46-44-238 15,-14 4-59-15</inkml:trace>
  <inkml:trace contextRef="#ctx0" brushRef="#br0" timeOffset="7529">2149 7106 1229 0,'0'0'171'15,"0"0"54"-15,0 0 57 16,0 0-7-16,46-22-87 0,12 7-75 16,20 1-63-16,-1-1-23 15,7 1-10-15,1-5-31 16,-8 5-168-16,-6-8-198 0,1-7-176 15,-14-4-70-15</inkml:trace>
  <inkml:trace contextRef="#ctx0" brushRef="#br0" timeOffset="8052">3405 6592 1771 0,'0'0'202'15,"20"-51"13"-15,-20 51-3 0,-33-43-49 16,-6 17-63-16,-12 15-59 16,-8 11-27-16,-12 11-9 15,-13 11-2-15,6 11-6 0,1 7 19 16,12 4 32-16,13 7-15 16,13 0 5-16,7 3-9 0,19-3-1 15,13-4 3-15,19-3-14 16,20 0-12-16,19-12-5 15,14-2 0-15,12-12-4 16,0-11-31-16,-6-11-11 16,6-10 5-16,-13-12 26 0,0-14-6 15,-13-11-20-15,-12-18-5 16,-7-7 20-16,-20-4 2 0,0-11 26 16,-19 11 46-16,-6 3 26 15,-7 15-15-15,-6 11-19 16,19 51-20-16,-52-32-11 0,6 24 4 15,1 16 10-15,0 14 16 16,45-22 17-16,-39 61 3 16,20 1-17-16,12 0 0 15,20 7-2-15,13 0 16 0,13 4 12 16,6 0 24-16,7 0 5 16,6 0-20-16,0-4-33 15,-12-4-17-15,-1-7-1 0,-13-7-18 16,-6-3-2-16,-26-48-9 15,13 51-19-15,-13-51-93 0,7 43-141 16,-7-43-230-16,0 0-422 16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12T05:07:35.003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117 0 180 0,'0'0'44'16,"0"0"4"-16,0 0 7 15,0 0-33-15,0 0 6 0,0 0-22 16,0 0 11-16,0 0-7 16,0 0 2-16,0 0-16 15,0 0 20-15,0 0-10 16,0 0-15-16,0 0-36 0,0 0-46 16,0 0-44-16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12T05:09:01.554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6699 1106 807 0,'39'25'85'0,"-39"-25"67"16,26 40-1-16,-26-40 29 16,13 48-37-16,0-12-21 0,-13-36-5 15,12 47 26-15,-12-47 25 16,13 44 45-16,-13-44 53 0,0 0 12 15,0 0-26-15,0 0-18 16,0 0-41-16,0 0-55 16,52-18-56-16,13-18-34 0,13-30-16 15,19-14-21-15,13-26 2 16,13-21-17-16,0-8 7 0,0-7 2 16,-13 8-16-1,-13 10-17-15,-13 11-74 0,-13 22-56 16,-13 15-65-16,-12 18-136 15,-14 18-314-15,-32 40-217 0</inkml:trace>
  <inkml:trace contextRef="#ctx0" brushRef="#br0" timeOffset="716">6660 7533 1780 0,'0'0'34'16,"0"0"15"-16,0 0 24 15,0 0 78-15,0 0 34 0,0 0-63 16,-13 37-39-16,13 3-19 16,0-8-8-16,0-32 7 0,7 48 31 15,-7-48 29-15,6 40 43 16,-6-40 37-16,0 0 16 15,0 0-57-15,58-33-67 0,1-22-45 16,12-25-21 0,19-25-12-16,1-19 4 0,6-22-8 15,0-6 1-15,-6-1-4 16,-13 11-2-16,-14 11-5 0,-12 18-100 16,-13 15-161-16,0 7-237 15,-7 7-486-15</inkml:trace>
  <inkml:trace contextRef="#ctx0" brushRef="#br0" timeOffset="2279">5521 1717 506 0,'0'0'55'0,"0"0"65"16,0 0 42-16,0 0 0 16,0 0 36-16,0 0-27 15,6-36-18-15,-6 36-15 16,0 0 27-16,0 0-35 0,0 0-63 16,0 0-32-16,-26-36-35 15,26 36 29-15,-58-33-15 16,0 15 0-16,0 7-10 0,-14 7-10 15,-5 11 2-15,-1 4 0 16,0 0 16-16,14 4 4 16,5-4-7-16,8 3-5 0,18-3 11 15,33-11-5-15,-32 15 3 16,32-15 10-16,0 0 10 0,0 0-2 16,-20 36 15-16,14 1 29 15,12 3-29-15,1 0-13 16,-1 3 6-16,7 8 9 15,-6 4 29-15,6 3-29 0,-7 0 4 16,1 0-4-16,-1 8-10 16,1-1-3-16,-7 5-1 0,6 2-13 15,-6 1 1-15,-6 4 0 16,6-1-12-16,0 1-10 16,0 3 11-16,0 0 0 0,0 0 5 15,0 3-23-15,0 5 17 16,0-5-4-16,0 8-1 0,-7 0 1 15,1 0-9-15,-1 0-3 16,7-11 9-16,-13 1 10 0,7-9-18 16,-7-3-9-16,6-14 21 15,1 0 1-15,-1-8-17 16,1-3 12-16,-1 3 9 0,1 0-6 16,-7 4-15-16,0 7 4 15,0 12 15-15,-6 6-4 0,-1 8-23 16,-6 3 17-16,-6 4 10 15,6-4-13-15,0 1-6 16,0-8 9-16,-6-11 12 0,13-7-7 16,-1-4-19-16,1-3 14 15,-1-12 8-15,7 1-3 0,0 0-19 16,0-1 11-16,1 1 16 16,-8 0-10-16,7 7-18 15,0 3 20-15,-6 8 5 0,-1 4-14 16,7-5-1-16,-6 5 8 15,6-8 1-15,-6 4-7 0,12-11-11 16,-6-4 20-16,7-3-4 16,-1 0 0-16,1-8-6 15,-1 0 4-15,7 1 7 0,-6-1-7 16,6 1 0-16,0-1-9 16,0 0 9-16,0 1 6 0,-7 3-9 15,7 0-1-15,0 4 4 16,-6-1 8-16,-1 1-8 15,7 0-7-15,0-1 7 0,-6-3 9 16,6-3-20-16,0-37 7 16,0 51 11-16,0-15 3 0,0-36-17 15,0 44 4-15,0-44 3 16,6 40 7-16,-6-40-16 16,0 0 9-16,0 0 0 0,46 36 10 15,-7-14 10-15,-1-15-26 16,8 1 6-16,6-5 0 15,12-3 5-15,-5-3 2 0,5 3-14 16,-5 0 3-16,-1 7 4 16,0-4 10-16,0 1-20 0,-6 0 10 15,0 3 5-15,-7-3 1 16,-6-4 3-16,6 0-9 0,-6-4-15 16,6-3 11-16,-6-1 16 15,0-6-20-15,0-1 5 0,0 1 8 16,-39 14-17-16,39-26-31 15,-39 26-42-15,39-22-27 16,-39 22-57-16,0 0-142 0,0 0-234 16,19-50-132-16</inkml:trace>
  <inkml:trace contextRef="#ctx0" brushRef="#br0" timeOffset="3463">4660 4163 719 0,'0'0'240'0,"0"0"31"16,0 0-18-16,0 0-5 0,0 0-16 16,0 0 17-16,-39-4-11 15,39 4-66-15,0 0-66 0,-39 0-42 16,-6-7-41-16,-7 4-5 15,-13-5-5-15,-12 1 16 16,-20 3-7-16,-13-7 9 0,-13 4 2 16,-13-4 22-16,0 0-18 15,-7 0 16-15,14-3-9 0,-1 3 9 16,20-4-25-16,7 1-8 16,6-1-15-16,6 4 17 0,13-3-13 15,7 3 15 1,13 4-19-16,13-4 15 0,45 11-25 15,-52-8 12-15,52 8-7 16,0 0-4-16,-39-11 14 0,39 11-16 16,0 0 13-16,0 0-11 15,0 0 6-15,0 0 2 0,0 0-10 16,0 0 11-16,0 0-15 16,0 0 17-16,0 0-13 15,0 0-22-15,-39-3-55 0,39 3-57 16,0 0-25-16,0 0-40 15,0 0-7-15,0 0-42 0,0 0 11 16,0 0 75-16,0 0 19 16,0 0 61-16,0 0 28 15,39-40 17-15,-39 40 43 16,58-48-11-16,-58 48 29 0,65-47-43 16,-13 11 90-16,-52 36 27 15,45-33 3-15,-45 33-14 0,0 0 8 16,0 0 24-16,0 0 3 15,45-29 22-15,-45 29-23 16,0 0 6-16,0 0-46 0,0 0 4 16,0 0-31-16,0 0 10 15,0 0 13-15,-45 25 9 0,0 1-11 16,-7-8-22-16,-6 4-12 16,-1-4-19-16,-12 4 0 15,6-4-9-15,7-7 15 16,6 0-8-16,7-4 12 0,13 0-13 15,32-7 27-15,0 0-17 16,-33 8 6-16,33-8-6 0,0 0 7 16,0 0 7-16,7 33-2 15,12-1 21-15,14-6-17 0,12 3-8 16,13-4-14-16,-6 1-58 16,0-4-162-16,-13-8-219 15,-39-14-449-15</inkml:trace>
  <inkml:trace contextRef="#ctx0" brushRef="#br0" timeOffset="4072">1857 3610 1357 0,'0'0'195'0,"0"0"33"16,0 0-30-16,0 36-66 0,0-36-54 15,0 0-18-15,0 0-40 16,-45 33 5-16,-1-7-5 0,7-5 23 16,39-21-10-16,-51 15 82 15,18-1 16-15,33-14 33 16,0 0 3-16,-32 4-10 0,32-4-24 16,0 0-40-16,0 0-34 15,-13-36-17-15,13-8-15 16,13-11-13-16,0-3-11 15,6-4 0-15,7 4-3 0,-6 4 7 16,6 6-15-16,-7 5 10 16,-6 10-42-16,-13 33-40 15,6-33 80-15,-6 33-253 0,0 0-45 16,0 0-185-16,0 0-247 16,0 0 2-16</inkml:trace>
  <inkml:trace contextRef="#ctx0" brushRef="#br0" timeOffset="4244">1805 4079 2089 0,'0'0'244'0,"13"29"17"15,-13-29-29-15,0 0-123 0,0 0-59 16,0 0-171-16,0 0-266 15,0 0-361-15</inkml:trace>
  <inkml:trace contextRef="#ctx0" brushRef="#br0" timeOffset="5028">1080 3381 1110 0,'0'0'53'0,"0"0"80"16,0 0 63-16,0 0 31 15,45-8-53-15,1 16-44 16,-7 10-33-16,-39-18-46 0,51 40 3 15,-51-40-32-15,52 47 36 16,-52-47-18-16,26 44 17 0,-26-44-37 16,0 43 11-16,0-43-37 15,0 0-32-15,-52 48 19 0,7-23-12 16,45-25 31-16,-52 0-54 16,52 0 4-16,-45-36-20 15,19-11 4-15,13-1 26 0,7 1 20 16,6 3 32-16,6 4-18 15,-6 40 44-15,13-40-20 0,-13 40 14 16,0 0 10-16,0 0 29 16,0 0-29-16,0 0-22 15,0 0 4-15,0 0-24 16,0 0 10-16,0 0-10 0,-52 40 8 16,52-40 11-16,-39 48-8 15,39-48 15-15,-13 47 5 0,13-47-31 16,13 40 9-16,-13-40-9 15,46 33 14-15,-1-15 0 0,-45-18-6 16,52 14-23-16,-52-14 8 16,0 0 23-16,0 0-16 15,0 0 28-15,0 0-14 0,0 0-5 16,0 0 6-16,0 0-15 16,-71 48 24-16,12-19-3 15,1-11 22-15,13-3-6 0,45-15 13 16,-59 3-17-16,59-3-11 15,-51-11-7-15,51 11-8 16,0 0-7-16,0 0-19 0,-20-43 14 16,20 43-13-16,0 0 18 15,20-44 6-15,-20 44-9 0,0 0 3 16,0 0 37-16,0 0 33 16,0 0 42-16,0 44-41 0,-7-1-4 15,-12 1-44 1,-7-4 17-16,-13 4-40 0,0-1 18 15,-13-3-22-15,7-7-50 16,6-11-124-16,39-22-157 0,-51 11-291 16,51-11-139-16</inkml:trace>
  <inkml:trace contextRef="#ctx0" brushRef="#br0" timeOffset="5535">1197 2711 1643 0,'0'0'114'0,"0"0"107"0,0 0 5 16,0 0-47-16,6 44-64 15,-19-8-38-15,-13 0-40 0,-13 4-22 16,-6 0-21-16,-13-3 24 15,0-4-73-15,6-12-10 16,0-2 6-16,0-8 15 0,13-8 8 16,1-14-21-16,38 11-36 15,-39-36 43-15,39 36 60 16,-33-40 27-16,33 40-16 0,0 0-27 16,0 0 26-16,0 0 14 15,0 0-2-15,0 0-3 0,-13 40 67 16,7 0-11-16,6 7-4 15,-6 8 14-15,-1 3-31 16,-12 0 3-16,-1 4-20 0,-12-4 3 16,-7 4 7-16,-6-7-1 15,-7-8 6-15,-6-7-18 0,-1-7 4 16,1-11 30-16,6-11 17 16,1-11-10-16,-1-15-39 0,52 15-19 15,-52-58 2 1,26-8-12-16,13-6-21 0,26-5-11 15,13-10-15-15,32-4-46 16,0 0-82-16,20 0-102 0,-7 7-89 16,7 4-292-16,-13 0-189 15</inkml:trace>
  <inkml:trace contextRef="#ctx0" brushRef="#br0" timeOffset="5744">653 1848 2290 0,'32'-43'99'15,"1"6"87"-15,5-3 47 0,1 11 3 16,-6 4-50-16,-33 25-91 16,51-15-53-16,-12 12-24 0,-39 3-22 15,0 0-80-15,20 43-78 16,-27 8-168-16,-19 4-258 15,-12 3-225-15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6:46:39.944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6177 1171 1461 0,'0'0'382'0,"0"0"-55"16,-53 26-128-16,53-26-79 0,-52 18-46 15,52-18-41-15,-60 15-21 16,8-8 17-16,52-7-24 15,0 0-1-15,-46-11 8 0,46 11-12 16,0 0-57-16,-13-48 5 16,19 8 25-16,21-1-8 15,12 8 7-15,14 7 18 0,-7 8-12 16,6 10 5-16,-6 8 17 16,-6 11 3-16,-40-11-22 0,39 26 25 15,-39-26 14-15,0 0 22 16,7 52 24-16,-7-52 23 0,-14 48-14 15,14-48-31 1,0 0-1-16,-72 44-23 0,6-22 0 16,7-14 19-16,0-5 21 15,7-6-8-15,6-8 1 0,0-4 10 16,46 15-35-16,-40-44-6 16,7-5 1-16,20-2-13 0,0-8-10 15,13 0 12-15,0-4-23 16,7 0 11-16,6 0 0 15,0 4 0-15,-7 11 0 0,1 7-90 16,-7 41-229-16,0 0-348 16,0 0-277-16</inkml:trace>
  <inkml:trace contextRef="#ctx0" brushRef="#br0" timeOffset="210">6065 521 2675 0,'0'0'313'0,"0"0"-12"16,0 0-107-16,0 0-79 0,26 7-66 16,-26-7-18-16,0 0-36 15,33 19-158-15,-33-19-232 16,0 0-304-16,13 40-240 15</inkml:trace>
  <inkml:trace contextRef="#ctx0" brushRef="#br0" timeOffset="1232">5500 879 1907 0,'0'0'345'0,"0"0"-121"16,0 0-90-16,-13 52-21 0,13-52-29 15,-13 44-20-15,13-44-33 16,-14 48 8-16,14-48-16 0,0 0 1 16,0 0-14-16,-52 41 1 15,52-41 8-15,-53 15-16 16,53-15 28-16,0 0-2 0,-52-26-18 15,52 26 11-15,-33-56-22 16,20-3 14-16,13-7-18 0,6-12 9 16,7-3-18-16,1 0 22 15,5 10-9-15,-6 12 11 0,-6 15 9 16,-7 44 4-16,7-41-24 16,-7 41-4-16,0 0 0 15,0 0-5-15,0 0 9 16,0 0-5-16,-14 37 2 0,1 4 5 15,0 3-5-15,7 4 7 16,-1 0-14-16,7 4 30 0,0 0-17 16,0-1 11-16,0-6-18 15,0-45 13-15,0 59-9 0,0-15-10 16,0-44 15-16,0 45-5 16,0-45 24-16,-33 44-24 0,33-44 4 15,-72 33 0 1,6-14-2-16,0-8-19 0,1-8 0 15,6-6 7-15,6-8-8 16,7-4 13-16,7 0-2 0,39 15 10 16,0 0-3-16,-40-22-10 15,40 22 7-15,0 0-17 0,0 0 25 16,0 0-15-16,0 0 10 16,0 0 3-16,46 15-3 0,-46-15-5 15,53 33 8-15,-53-33-15 16,46 44 20-16,-46-44-4 0,26 52-4 15,-26-52 6 1,-7 59 6-16,-12-15-12 0,19-44 13 16,-59 48-5-16,6-18 1 15,7-8-13-15,0-11 15 0,46-11-8 16,-53-7 4-16,53 7 3 16,0 0-21-16,-46-56 11 0,27-3 0 15,12 0-6-15,14-4-2 16,12 4-6-16,1 0 0 0,0 7-13 15,13 4 2-15,-7 8 6 16,-26 40 3-16,39-37 16 0,-39 37-21 16,0 0 16-16,40-19-4 15,-40 19 1-15,0 0 4 16,0 0-6-16,0 0 23 16,20 48-21-16,-20-48 34 0,-14 52 17 15,14-52-8-15,-32 44 15 16,32-44-27-16,-46 34 24 0,6-16-6 15,40-18 13-15,-52 4 18 16,52-4-12-16,-46-7 28 0,46 7-16 16,0 0-5-16,-40-52-11 15,20 0-34-15,7-3 8 16,13-12-33-16,0-7 18 0,7-3-22 16,-1-1 12-16,8 1-12 15,-1 6 7-15,-7 16-5 16,1 11-21-16,-7 44-80 0,6-37-122 15,-6 37-182-15,0 0-300 16,0 0-53-16</inkml:trace>
  <inkml:trace contextRef="#ctx0" brushRef="#br0" timeOffset="1429">5230 1703 2526 0,'66'11'253'15,"6"0"-84"-15,-12-11-99 16,-8-7-24-16,1-4-91 0,-7 0-202 16,-46 11-289-16,52-26-286 15</inkml:trace>
  <inkml:trace contextRef="#ctx0" brushRef="#br0" timeOffset="1972">3975 979 916 0,'0'0'259'16,"0"0"96"-16,0 0-35 16,46-30-86-16,-46 30-43 0,0 0-50 15,40-14-7-15,-40 14 2 16,0 0-39-16,0 0 1 15,0 0-5-15,0 0-24 0,0 0-19 16,0 0-17-16,0 0 2 16,-40 33-3-16,-6-4-19 0,46-29 9 15,-59 52-11-15,13-4 7 16,13-4-1-16,7 4-17 16,0 4 20-16,13-4-20 0,6 4 10 15,-6-8-5-15,6 1 7 16,7-45-6-16,-26 48 23 0,-13-11-19 15,-7-8 0-15,-7-14-7 16,-13-4 9-16,1-11-12 16,-8-11 18-16,14-4 10 0,0-11 46 15,13-11 19-15,7-3-21 16,12-12 17-16,14-3-33 16,20-5-11-16,13 1-35 0,26-3 2 15,13 6-15-15,20 1-2 16,-1 3-134-16,8 11-142 0,-1 4-243 15,-6 4-540-15</inkml:trace>
  <inkml:trace contextRef="#ctx0" brushRef="#br0" timeOffset="3101">249 798 417 0,'0'0'17'0,"0"0"19"16,0 0-34-16,0 0-9 15,0 0 11-15,0 0-4 0,0 0 8 16,0 0 32-16,0 0 24 15,0 0 62-15,0 0 45 16,0 0-18-16,0 0 64 0,0 0-31 16,0 0-27-16,0 0-48 15,0 0-66-15,0 0-13 0,0 0-32 16,0 0 12-16,0 0-26 16,0 0 21-16,0 0 14 15,0 0-15-15,0 0-6 0,0 0-14 16,0 0 6-16,0 0 98 15,0 0 54-15,0 0 13 16,0 0-58-16,0 0-68 16,0 0-2-16,0 0 11 0,0 0 24 15,33-37 5-15,-33 37-19 16,0 0 4-16,0 0 24 16,0 0-26-16,0 0-5 0,0 0-25 15,0 0-7-15,0 0-6 16,0 0-9-16,0 0-18 0,0 0 25 15,0 0-10-15,0 0 12 16,0 0-16-16,0 0 25 16,0 0 23-16,0 0 4 15,0 0 4-15,0 0-10 0,0 0-10 16,0 0-8-16,0 0-1 16,0 0-8-16,0 0 4 0,0 0-3 15,0 0-8-15,0 0 12 16,0 0-27-16,0 0 12 15,0 0-5-15,0 0 3 0,0 0 0 16,0 0-22-16,0 0 5 16,0 0-23-16,0 0 21 0,-26-33-10 15,26 33 10 1,0 0-9-16,0 0 28 0,0 0-6 16,0 0-3-16,0 0 9 15,0 0-54-15,0 0-9 0,0 0-91 16,0 0-71-16,0 0-129 15,0 0-114-15,0 0-94 0</inkml:trace>
  <inkml:trace contextRef="#ctx0" brushRef="#br0" timeOffset="3920">256 728 631 0,'0'0'197'0,"0"0"41"0,0 0 10 15,0 0 18-15,0 0-56 16,0 0 2-16,0 0-74 0,0 0-47 16,0 0-51-16,0 0 166 15,-33 40-10-15,20-3-37 0,0 4-31 16,0 7 0-16,6 7-5 15,-6 12 16-15,0 3-43 16,0 8 9-16,0 3-41 0,-7 0-15 16,0 4-40-16,0-11 21 15,1-7-26-15,-1-16 4 0,7-14-11 16,13-37 16 0,0 0-2-16,-13 41 2 0,13-41-3 15,0 0 33-15,0 0-20 16,0 0-4-16,0 0-30 0,6-67-11 15,1-7-66-15,6-11 12 16,0 4 18-16,7-7 12 0,0 3 10 16,6 7 12-16,0 4 3 15,0 4 9-15,1 11-1 16,6-4 13-16,-1 8-15 0,1-1-6 16,0 8 12-16,0 7-4 15,-7 1 3-15,-26 40 0 16,53-45-14-16,-14 12 8 0,1 11 1 15,6 7 0-15,-7 8 7 16,7 7-5-16,-13 4-3 16,-33-4 9-16,46 25-7 0,-46-25 14 15,26 45 6-15,-19-8-6 16,-7 0 15-16,-20 0 18 0,0 0-12 16,20-37 4-16,-59 51-6 15,13-14-8-15,0-7-11 0,0-4 12 16,7-4-4-16,-1-7-13 15,40-15 7-15,-46 11-2 16,46-11 2-16,-39 11-2 16,39-11 4-16,0 0-28 0,-39 0-51 15,39 0-65-15,0 0-85 16,0 0-201-16,0 0-196 0,0 0-118 16</inkml:trace>
  <inkml:trace contextRef="#ctx0" brushRef="#br0" timeOffset="4548">1104 838 1750 0,'39'0'383'0,"-39"0"-84"16,0 0-64-16,0 0-71 0,0 0-56 15,0 0-51-15,0 0-28 16,0 0-11-16,0 0 5 0,0 0-10 16,0 0-13-16,0 0 8 15,-46-22-6-15,46 22 2 0,-52-11-4 16,6 15-4-16,0 11 6 16,46-15-6-16,-60 40 19 15,14 1 14-15,46-41-6 0,-52 63 3 16,19-11 9-16,33-52 14 15,-13 59 2-15,13-59 0 16,0 51-16-16,0-51-16 0,0 0-8 16,0 0-2-16,52 37-3 15,-52-37-2-15,66 0 6 16,-13-14-10-16,-7-20 3 0,0-10-3 16,0-19-5-16,6-14-10 15,7-20-24-15,7-17-14 0,6-15 25 16,-6-12 6-16,-7 12 22 15,-13 22-8-15,-6 22 2 0,-14 22 0 16,-6 22 0-16,-7 12-1 16,-13 29-11-16,0 0 18 15,0 0 4-15,-13 59 2 16,-7 4-6-16,-6 7 14 0,-1 4 3 16,8 3 20-16,-1 1 16 15,7 0-16-15,0-1-3 0,0-3 12 16,-1-4-21-16,8 0-5 15,-7-7-1-15,6-7-9 0,-6-5-13 16,6-6 13-16,7-45-14 16,-6 44-16-16,6-44-11 15,0 0-26-15,6 44-49 0,-6-44-59 16,0 0-72-16,0 0-211 16,0 0-413-16</inkml:trace>
  <inkml:trace contextRef="#ctx0" brushRef="#br0" timeOffset="4968">2471 314 1689 0,'0'0'333'15,"0"0"-63"-15,19-33-64 16,-19 33-76-16,0 0-38 0,0 0 10 16,0 0-47-16,0 0-28 15,0 0-8-15,0 0-26 0,0 0 14 16,-52 7-10-16,-1 11-11 16,-6 8 31-16,0 11-14 0,0-3 2 15,0 6 31-15,6 1 4 16,14-1-9-16,-7 5 25 0,19-1-16 15,1 0 19-15,13 1-6 16,6-1-9-16,14 4-7 16,6 0-12-16,7 0-16 15,-1-7-3-15,1-1 3 0,0 1-22 16,-20-41 13-16,20 52 0 16,-20-52-17-16,13 48-21 0,-13-48-66 15,0 0-75-15,0 0-99 16,6 44-172-16,-6-44-205 0,0 0-144 15</inkml:trace>
  <inkml:trace contextRef="#ctx0" brushRef="#br0" timeOffset="5189">2109 754 2113 0,'0'0'377'0,"-13"-34"-67"15,13 34-106-15,0 0-52 0,0 0-45 16,0 0-38-16,0 0 5 16,0 0 1-16,53-22-1 0,-1 7-20 15,7 4-40-15,0 0 11 16,-6 4-19-16,0 3-25 0,-14 0-110 16,-39 4-165-16,46-7-227 15,-46 7-443-15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12T05:09:23.362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1963 1365 851 0,'0'0'220'0,"0"0"116"15,0 0 33-15,0 0-28 0,-20 22-113 16,20-22-60-16,-26 14-61 15,0-6-34-15,-6-1-33 16,6-3-3-16,26-4-22 0,-26-8 0 16,26 8 12-16,0 0-39 15,-13-29-39-15,13 0 8 0,20-11-24 16,6 0-32-16,19-7 16 16,7-4 32-16,-1 3 11 0,8 5 8 15,-1 10 32-15,-6 4-6 0,0 11-5 16,-14 10 2-16,1 8 16 15,-6 8-16-15,-33-8-5 16,19 25 34-16,-19 1 13 0,-6 3-7 16,-20 3-9-16,-7 5 8 15,-12-8-7-15,0 0-10 0,-7-7 6 16,0 0 15-16,0-8 46 16,7-10 9-16,6 0-1 0,7-8-5 15,6-11-4-15,6-3-19 16,1-15-14-16,6-7-2 0,7-7-26 15,6-18-2-15,0-5-20 16,0-6 15-16,6 0 5 0,7 3-49 16,-6 0-16-16,-1 7-54 15,7 12-75-15,-7 7-150 0,1 7-244 16,-1 7-63-16</inkml:trace>
  <inkml:trace contextRef="#ctx0" brushRef="#br0" timeOffset="239">2707 0 1527 0,'0'0'252'15,"0"0"92"-15,-32 44-41 16,-14 14-75-16,-12 11-80 15,0 11-65-15,0 8-21 0,-1 3-46 16,1 3 2-16,-7 1-12 16,7-1-111-16,-13-6-131 0,6-4-193 15,7-12-160-15,-7-6-41 0</inkml:trace>
  <inkml:trace contextRef="#ctx0" brushRef="#br0" timeOffset="476">1425 1179 1368 0,'0'0'157'0,"0"0"90"16,-13 22 106-16,13-22-33 15,-19 37-59-15,12-5-73 0,-6 5-46 16,-6-1-36-16,-13 4-46 0,-1 0-26 15,-12 0-18-15,-13-3-72 16,0-5-119-16,-7-6-151 0,7-4-152 16,6-15-166-16,6-3-12 15</inkml:trace>
  <inkml:trace contextRef="#ctx0" brushRef="#br0" timeOffset="715">1179 783 1561 0,'0'0'176'15,"0"0"15"-15,0 0-22 0,0 0-32 16,0 0-40-16,20 3 76 0,-7 19 105 16,0 14-85-16,0 5-73 15,-7 6-40-15,-6 4-16 16,0 0-21-16,-13 0-17 0,-6 0-14 15,-7-4-23-15,-7-7-116 16,-12 0-150-16,0-7-220 0,-7-8-218 16,0-7-16-16</inkml:trace>
  <inkml:trace contextRef="#ctx0" brushRef="#br0" timeOffset="931">953 215 2087 0,'0'0'72'0,"0"0"120"15,0 0 95-15,32 22-6 16,0 18-40-16,-6 14-77 0,0 12-73 16,0 3-46-16,-6 11-21 15,-1 4-11-15,-13-4-62 0,1 0-153 16,-14-4-204-16,-12-3-291 0,-20-7-104 15</inkml:trace>
  <inkml:trace contextRef="#ctx0" brushRef="#br0" timeOffset="1363">603 946 1760 0,'0'0'148'0,"0"0"18"16,0 0 31-16,26 15 14 0,-26-15-41 16,0 0-68-16,19 25-39 0,-19-25-25 15,0 33-7-15,-12-4 4 16,12-29-21-16,-39 40-8 0,-7-3-6 16,8-5 16-16,5 5-11 15,-6-1 6-15,7-3-8 0,6 11 20 16,7-1 5-16,-1 1-4 15,7 0-6-15,7-1-8 0,-1-3 0 16,1-3-3-16,6-1 28 16,0-36 22-16,-13 48 21 0,0-12 2 15,13-36-9-15,0 0-29 16,-52 33-11-16,13-15 21 0,1-15 22 16,38-3 0-16,-46-7-11 0,46 7-5 15,-45-40-13-15,13-7-9 16,12-4-9-16,7-11-9 0,13-11-3 15,13-3-13-15,7-1-9 16,5 1-24-16,8 3-38 16,6 11 69-16,6 8-294 0,-6 3-140 15,-7 7-193-15,-6 11-203 0</inkml:trace>
  <inkml:trace contextRef="#ctx0" brushRef="#br0" timeOffset="1560">415 495 2771 0,'0'0'244'16,"0"0"48"-16,0 0 16 16,0 0-69-16,0 0-111 0,7-25-82 15,-7 25-99-15,0 0-130 0,0 0-153 16,0 0-249-16,0 0-316 15,0 0-49-15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12T05:09:26.493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1977 870 657 0,'0'0'152'0,"0"0"23"0,0 0 38 15,0 0-16-15,0 0-32 16,0 0-34-16,0 0-10 15,0 0 18-15,0 0-39 16,0 0-1-16,0 0-35 0,0 0 2 16,0 0-35-16,0 0 8 15,0 0-4-15,0 0-10 0,0 0 24 16,0 0 3-16,0 0-17 16,0 0-2-16,0 0 16 0,0 0 7 15,0 0 31-15,0 0-17 16,0 0 1-16,0 0-25 0,0 0-22 15,0 0 7-15,0 0 17 16,0 0-30-16,19-14-8 16,7-8-1-16,0 0-9 0,7-3-4 15,5-5 9-15,1 5-5 16,6-8 0-16,1-3 0 0,6-1-6 16,-14-3 6-16,1 0 0 15,0-3-5-15,-13-1-8 0,0-3-34 16,-13-1-11-16,-7 1 13 15,-6 3 16-15,-13 1 15 0,0-1-2 16,-6 8 0-16,19 36 12 16,-52-40-6-16,13 21 10 0,-6 12 10 15,6 7-17-15,7 7 3 16,-7 15-6-16,0 15 14 16,7 6 15-16,6 8 18 0,7 4 20 15,19-1 11-15,6 1-6 16,7 3-5-16,13 4-5 0,0 0-1 15,6-4-7-15,7-3-21 16,0-4-16-16,-7-4-7 0,-6 0 0 16,0-3 0-16,-13 0 12 15,-7 3-50-15,-12 0-143 0,-7 4-176 16,-13-3-288-16,0 3-126 16</inkml:trace>
  <inkml:trace contextRef="#ctx0" brushRef="#br0" timeOffset="253">2301 1685 1823 0,'6'37'159'16,"-6"-37"119"-16,0 0 11 0,0 0-63 15,0 0-72-15,0 0-72 16,0 0-35-16,0 0-22 0,0 0-15 15,0 0 3-15,0 0-9 16,0 0-4-16,0 0 4 16,0 0-8-16,0 0-55 0,-19-44-57 15,-1 11-45-15,1 4-43 16,19 29-83-16,-20-36-142 0,20 36-146 16</inkml:trace>
  <inkml:trace contextRef="#ctx0" brushRef="#br0" timeOffset="776">1012 564 1046 0,'0'0'136'0,"46"-7"151"0,-7 7 28 16,-7 0 13-16,-32 0-86 16,32 4-63-16,-32-4-64 0,0 0-30 15,0 0-5-15,33 3 16 16,-33-3 14-16,0 0-44 0,0 0-30 16,0 0-31-1,39-40-5-15,-14 0-13 0,-5-3 3 16,-1-12-26-16,1 1 23 15,-7-12-10-15,0 1 11 0,-7-1-1 16,1 11 17-16,-7 12-1 16,0 43-15-16,-7-37 15 0,7 37-8 15,0 0 5-15,-58 11 0 16,6 22-4-16,7 7 6 0,-1 4-2 16,14-1 23-16,0 1 2 15,12 0 16-15,14-1-4 0,-1 1 6 16,14 0 3-16,6-1-7 15,6 8 0-15,13 0 2 0,7 4 1 16,0 0-24-16,6 3 1 16,-6-4-19-16,0-3 10 15,-13 4 5-15,-7 0-13 0,-6-8-13 16,-13-3-27-16,0-4-118 16,-6-8-182-16,6-32-226 0,-32 44-209 15,6-15 18-15</inkml:trace>
  <inkml:trace contextRef="#ctx0" brushRef="#br0" timeOffset="1029">1356 1664 1570 0,'0'40'432'0,"0"-40"-35"16,0 0-82-16,6 29-63 0,-6-29-58 15,0 0-61-15,0 0-37 16,0 0-39-16,0 0-23 0,0 0-9 16,0 0-18-16,0 0-3 15,0 0-31-15,0-29-28 0,0 29-29 16,-6-37-9-16,6 37-19 16,-13-29-44-16,13 29-91 0,0 0-200 15,0 0-248-15</inkml:trace>
  <inkml:trace contextRef="#ctx0" brushRef="#br0" timeOffset="1540">255 783 1311 0,'0'0'64'15,"-19"-33"143"-15,19 33 62 0,0 0-15 16,0 0-103-16,0 0-57 16,19-33-58-16,-19 33-1 0,52-40-17 15,-7 4-2-15,-6-4 1 16,0-4-12-16,0-3 12 15,-13-4-28-15,-1-11 24 0,-5 0-27 16,-7-7 36-16,-7 11 22 16,-6 7 15-16,0 14-36 0,0 37 6 15,0 0-33-15,-64-10 14 16,-8 28-20-16,1 7 14 16,-7 15-4-16,14 4 8 0,-1 0-15 15,20-4 11-15,-1 0 3 16,20 3 23-16,7 1-18 0,6-4 19 15,20 0-3-15,6 4 22 16,12-1-16-16,8 1 20 0,6-4-25 16,6 4 11-16,7-4-34 15,-7 4 13-15,7-4-25 0,-13 0 6 16,-7-4 11-16,-6 0-21 16,0 1-21-16,-13 3-95 0,-7 0-178 15,-12 0-250-15,6 4-96 16,-13 3-3-16</inkml:trace>
  <inkml:trace contextRef="#ctx0" brushRef="#br0" timeOffset="1761">605 1784 2024 0,'0'0'342'0,"-7"29"41"0,7-29-41 15,0 0-60-15,0 0-77 16,0 0-77-16,7 29-59 16,-7-29-35-16,0 0-18 0,0 0 3 15,0 0-29-15,0 0-100 16,0 0-91-16,0 0-156 0,0 0-275 16,0 0-257-16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12T05:09:19.873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12299 0 1865 0,'0'0'66'16,"0"0"80"-16,0 0 13 0,-13 44-28 15,-19 3-63-15,-13 4-21 16,-7-7-11-16,-13 7-19 0,0-8-24 16,1-3 4-16,6-7-3 15,6-7 15-15,52-26-9 16,-59 7 8-16,59-7 3 0,-45-25-1 15,45 25 4-15,-32-59 78 16,6 12 23-16,6 11 24 0,20 36-47 16,0 0-46-16,0 0-35 15,0 0-5-15,-38-22-14 16,-8 33-145-16,-5 14-312 16,-21 19-357-16</inkml:trace>
  <inkml:trace contextRef="#ctx0" brushRef="#br0" timeOffset="-7500">9594 1867 566 0,'0'0'99'16,"0"0"75"-16,0 0 104 0,0-33-11 15,0 33-69-15,0 0-14 16,0 0-69-16,0 0 13 0,0 0-30 15,0 0-49-15,0 0-25 16,0 0-21-16,0 0 2 16,0 0-5-16,0 0 3 0,0 0 2 15,0 0-5-15,0 0 4 16,19 37 21-16,-19-37-12 16,0 0-8-16,39 33-9 15,-39-33-4-15,39 18-8 0,-39-18 12 16,0 0-4-16,0 0-23 15,39-15-6-15,-39 15 8 0,0 0 1 16,32-33 20-16,-32 33 10 16,0 0-9-16,26-40 2 0,-26 40-2 15,0 0 15-15,13-40 6 16,-13 40-8-16,0 0-1 16,6-36 3-16,-6 36-29 0,0 0 27 15,-6-40-14-15,6 40 15 16,0 0-1-16,-33-36-17 15,33 36 5-15,0 0 25 16,-45-19 2-16,6 16-9 0,7 6 7 16,6 8 1-16,-6 0 1 15,-7 0 7-15,0 4 9 0,-6 7 4 16,-7-1-3-16,-13 1-11 16,-6 4-5-16,-7-1-8 15,0 4-14-15,1-3 3 0,12-1-3 16,0 1-7-16,7-4 7 15,19-8 4-15,7-3-4 0,32-11 0 16,0 0-4-16,-32 11 10 16,32-11 16-16,0 0-15 15,0 0 4-15,0 0 3 16,32 15-6-16,13-8-8 0,13 0 0 16,14 0 0-16,5 1 5 15,-12 3-2-15,0-4 4 0,-7 4 8 16,-13 0-35-16,-12 0 12 15,-33-11 2-15,32 14 0 16,-32-14 2-16,0 0 10 0,0 0-6 16,0 0-3-16,-39 33 3 15,-6-8 7-15,-13-3-4 16,-7-4-12-16,7-3 1 16,-7 0-13-16,7-8 6 0,6-4 7 15,7-3-9-15,6-3 7 16,39 3-4-16,-52-18 8 0,13-1-13 15,7-6 12-15,-1-8-16 16,8-3-13-16,-8-8 4 0,1-7-6 16,-1-7-18-16,1-8 0 15,6-3 30-15,0-4 9 16,0 1 17-16,13 3 0 0,-6 3 18 16,13 11 13-16,-1 8 42 15,1 11-33-15,6 36 3 16,-7-37-2-16,7 37-19 15,0 0-8-15,0 0-14 0,0 0-17 16,0 0 6-16,0 0 6 16,0 48 13-16,13 6-8 0,-6 8 9 15,-1 4 0-15,7 3 26 16,0 4-1-16,0-4 0 16,-7-4 5-16,-6 1-8 0,-6-4 5 15,-1-8-13-15,-6-6-10 16,7-8-2-16,6-40-7 0,-19 43-8 15,19-43 9 1,0 0 15-16,0 0-11 0,-33 26-9 16,33-26-4-16,-52-11-21 15,14-4 8-15,38 15 3 0,-46-40 1 16,46 40 3-16,-45-36 7 16,45 36 8-16,0 0-5 0,-32-37 0 15,32 37-6-15,0 0-2 16,0 0 5-16,0 0 7 15,0 0-4-15,0 0 5 0,0 0-5 16,19 40 25-16,-19-40-1 16,0 40 14-16,0-40-17 0,-32 37-14 15,32-37 0 1,-52 29-7-16,13-11 13 0,39-18-13 16,-52 7-6-16,20-10-18 15,32 3-41-15,0 0-22 0,-33-40 36 16,33 40 20-16,-12-40 28 15,12 40 6-15,0 0 1 16,0-33-4-16,0 33 3 0,0 0 35 16,0 0 58-16,0 0 5 15,0 0-25-15,0 0-4 0,-13 40-17 16,0-4 4-16,-7-3-7 16,1 0-21-16,19-33-16 15,-39 40-8-15,0-15-7 0,7-10 0 16,32-15-4-16,-39 7-29 15,13-10-21-15,26 3-20 16,-32-29-22-16,6-1-21 0,13-2 41 16,0 6 34-16,13 26 21 15,0 0 1-15,-20-33 12 16,20 33-3-16,0 0 11 0,0 0 0 16,0 0 6-16,0 51 26 15,7 4 18-15,-1 7 6 0,-6 7 10 16,0 7-31-16,0-3-6 15,0-4 0-15,-6-10 22 16,-1-8 31-16,-12-8-27 16,-7-6-23-16,-13-12 1 0,-12-10-30 15,-21-8 5-15,-12-11-12 16,-13-3 23-16,0-19-16 0,-13 1 56 16,0-8 27-16,13-10 20 15,0-5 35-15,13 1-1 0,19-4-13 16,7 0-4-16,19-7-27 15,19 3-10-15,20-3-43 16,20 3-22-16,19-3 0 0,25 4-21 16,20-1 14-16,20 4-41 15,13 4-106-15,-1 7-122 0,-6 7-185 16,-6 7-256-16,-14 16-206 16</inkml:trace>
  <inkml:trace contextRef="#ctx0" brushRef="#br0" timeOffset="-7319">8687 2908 2715 0,'33'15'348'0,"-33"-15"44"15,0 0-17-15,32 11-138 16,-32-11-195-16,0 0-272 15,0 0-220-15,0 0-469 0</inkml:trace>
  <inkml:trace contextRef="#ctx0" brushRef="#br0" timeOffset="-6595">12869 1976 939 0,'32'-40'98'16,"-32"40"120"-16,13-36 22 0,-13 36-4 15,0 0-65-15,0-36-85 16,0 36-45-16,0 0-8 16,-45-15-13-16,0 19 22 15,-14 10 39-15,-12 12-3 0,6 6-16 16,1 8 5-16,-1 4 7 15,7 0-6-15,12-4-34 16,8 0 14-16,38-40-29 0,-33 51-13 16,20-15 1-16,13-36-12 15,0 37 30-15,0-37-25 0,0 0 27 16,0 0-24-16,0 0 85 16,0 0 20-16,0 0-33 15,0 0-36-15,0 0-12 0,0 0 20 16,-45 3 58-16,45-3 32 15,-45-14-4-15,45 14-9 16,-33-37-19-16,14-3-27 16,12-3-27-16,7-8 1 0,7-8-3 15,-1 1-28-15,7-4-3 16,-6-7-32-16,12-7-73 16,-12-8-81-16,6 4-116 0,-7 0-182 15,7 0-346-15,-6 11-194 16</inkml:trace>
  <inkml:trace contextRef="#ctx0" brushRef="#br0" timeOffset="-6403">12875 1165 2991 0,'0'0'218'0,"0"0"-71"16,39 11-74-16,-39-11-56 0,0 0-180 16,0 0-276-16,0 0-482 15,0 0-28-15</inkml:trace>
  <inkml:trace contextRef="#ctx0" brushRef="#br0" timeOffset="-1139">11788 1507 994 0,'0'0'276'0,"0"0"-7"15,0 0-55-15,0 0-74 16,0 0-38-16,0 0-62 15,0 0 16-15,0 0 31 0,0 0 35 16,-19 29-31-16,-1 4 36 16,1 3-20-16,-1-3-10 0,1 3-52 15,-1 1-12 1,1-8-27-16,19-29 13 0,-32 33-19 16,32-33 13-16,-33 25-26 15,33-25-16-15,0 0-34 0,-32 0-10 16,32 0-44-16,0 0 45 15,-26-44 7-15,7 8 43 16,12 3-14-16,7 33 45 0,0-33-20 16,0 33 21-16,0 0-36 15,0 0 34-15,0 0 14 0,0 0 14 16,-13 37-2-16,0 3 8 16,7 4-33-16,-7-1 24 15,6-3-24-15,-6-3 5 16,7-5-14-16,6-32 8 0,-13 37-2 15,13-37-2-15,0 0-4 16,0 0 25-16,0 0 25 16,0 0-26-16,0 0-6 0,0 0-18 15,-32-29-15-15,6-11 12 16,13-4-7-16,6 0 10 16,1 8 0-16,-1 7 13 0,7 29-13 15,0 0 2-15,0 0-17 16,-38-4 51-16,-1 15 6 0,0 15-3 15,0 10-21 1,-6 4-1-16,-1 0-14 0,8 0 1 16,-1-4-4-16,0 1-67 15,39-37-237-15,-39 36-293 0,7-14-178 16</inkml:trace>
  <inkml:trace contextRef="#ctx0" brushRef="#br0" timeOffset="-967">11218 2610 2183 0,'65'-4'295'16,"0"-14"-104"-16,6-8-89 15,-13-3-98-15,1-14-246 16,-8-5-551-16</inkml:trace>
  <inkml:trace contextRef="#ctx0" brushRef="#br0" timeOffset="-771">11775 1307 2646 0,'0'0'0'16,"0"0"-108"-16,19-44-168 15,-19 44-245-15,7-47-224 0</inkml:trace>
  <inkml:trace contextRef="#ctx0" brushRef="#br0" timeOffset="-331">11102 1325 2149 0,'0'0'51'15,"-26"36"-12"-15,26-36 13 16,-26 37 14-16,0-1-19 0,-6 4-13 15,-1 0-19-15,-5 8-5 16,5-1-6-16,1 4-4 0,6-8 2 16,7 5-8-16,-1-5-1 15,7 5-2-15,7-5 16 16,6 1-17-16,6-8 6 16,-6 1 10-16,-6-8 7 0,6-29 40 15,-13 36 5-15,13-36 4 16,-26 37-8-16,26-37 10 15,-33 25 25-15,33-25 16 0,-32 11-3 16,32-11 1-16,0 0 8 16,-32-7-1-16,32 7-8 15,-13-29-6-15,6-8-23 0,7-3-30 16,20-7-24-16,-1-4-19 16,7-7-17-16,6 0-71 0,7-8-94 15,-6-3-107 1,5 0-180-16,1-8-344 0,-6-6-89 15</inkml:trace>
  <inkml:trace contextRef="#ctx0" brushRef="#br0" timeOffset="997">5114 2042 1015 0,'0'0'182'0,"-45"36"85"0,-1-10-11 16,-18-8-49-16,-14-7-21 16,-19 0-56-16,-13 0-59 15,-20 3-42-15,-12-6-8 0,-20-1 45 16,-13-4 0-16,-6-6-2 15,-19-1-19-15,-14-7-16 0,-6 0-2 16,-13-7-19-16,0 0 9 16,19-4-22-16,20 0 10 0,19 0-5 15,39 1-3-15,20 2 3 16,19 1-9-16,25 0 21 0,27 3-10 16,6 1-41-16,39 14-48 15,0 0-10-15,0-33-10 0,0 33-5 16,33-33-15-16,5 4-1 15,14 4 7-15,6 7-19 16,7-4 16-16,6 4 19 0,-12-1 35 16,-1-2 37-16,-6-1 41 15,0 4-31-15,-14 7 34 0,-5 0-4 16,-33 11 0-16,32-11 87 0,-32 11 21 16,0 0 50-16,0 0 15 15,26-8-1-15,-26 8-23 0,0 0-45 16,0 0-6-16,0 0-21 15,0 0-14-15,-32 11 3 0,-7 0-2 16,-13 8-6-16,-6-1-11 16,-7 4-16-16,-6-4-16 15,0-4-14-15,-7 5-2 0,0-5-6 16,7 1 12-16,6-1-8 16,14-7 2-16,12 1 4 0,6-1 7 15,33-7 7-15,0 0 0 16,0 0 3-16,-19 29-1 0,19-29 8 15,0 40 8-15,13-3 2 0,6-5-1 16,1-3-19-16,12 8 8 16,-6-4-6-16,13 3-18 0,-7-3-23 15,-32-33-123-15,33 40-231 16,-33-40-366-16,25 40-178 16</inkml:trace>
  <inkml:trace contextRef="#ctx0" brushRef="#br0" timeOffset="16168">1256 1496 604 0,'0'0'121'0,"0"0"4"0,0 0-24 15,0 0-45-15,0 0-50 16,0 0 42-16,0 0 6 0,0 0 16 15,0 0 30-15,0 0-8 16,19 29 1-16,-19-29-36 16,13 33-2-16,-13-33-4 0,0 33 21 15,0-33-15-15,0 36 6 16,0-36-7-16,-19 29 3 0,19-29-35 16,0 0-20-16,0 0-8 15,-32 26 10-15,32-26-1 16,0 0-8-16,-33 3-86 0,33-3 15 15,0 0-23-15,-26-29-2 16,20-7 3-16,6-4-1 16,6-4 2-16,1 0 68 0,6 4 19 15,0 4 16-15,-7 10-2 16,-6 26-6-16,0 0 31 0,0 0 10 16,0 0 7-16,0 0 18 15,0 0-1-15,20 40 39 0,-14 1 10 16,-6-5-47-16,-6-3-7 15,-1-1-10-15,7-32-14 0,-19 37 26 16,-1-12-17-16,20-25-8 16,-19 26-18-16,19-26-2 0,-19 14 9 15,19-14-20-15,-26 0-2 16,26 0-25-16,-26-18-28 16,26 18-16-16,-20-36-7 15,14-1 20-15,-1 1 49 0,7 7-6 16,0 29 25-16,0-29 16 15,0 29-18-15,0 0-2 0,0 0 23 16,0 0 46-16,-19 25 14 16,0 12 0-16,-1-1-10 0,-6 4-15 15,7-4-31-15,-7 4-3 16,0-7-16-16,7 0-16 0,-7-8-4 16,6-3 0-16,20-22-47 15,0 0-105-15,-39 26-104 0,39-26-125 16,-45 7-59-16,19 0 15 15</inkml:trace>
  <inkml:trace contextRef="#ctx0" brushRef="#br0" timeOffset="16393">764 1558 934 0,'0'0'118'15,"0"0"98"-15,0 0 30 16,-39 14-40-16,7 12-46 0,0 10-51 16,-1 1-38-16,-6 3-40 15,7 0-19-15,0 0 2 16,-1-4-33-16,7-7-24 0,26-29-133 16,-32 29-138-16,32-29-125 0,-26 15-38 15</inkml:trace>
  <inkml:trace contextRef="#ctx0" brushRef="#br0" timeOffset="16693">635 1285 832 0,'0'0'110'0,"0"0"68"0,0 0 42 16,0 0 12-16,-7 36-57 15,1 1-10-15,-1-1-58 0,1 4 1 16,-1-3-12-16,-6 3 17 16,0-4-1-16,7 0-19 0,-14-7 4 15,8 1-10-15,-14-9-6 0,0 1-32 16,0 0-24-16,-13-11-25 16,-6-4 2-16,-7-3-2 0,-6-4 3 15,6-7-53-15,-6-4-43 16,12 0-71-16,1-4-105 15,13 4-144-15,32 11-31 0,-33-18 3 16,33 18-35-16</inkml:trace>
  <inkml:trace contextRef="#ctx0" brushRef="#br0" timeOffset="16961">1386 419 1289 0,'0'0'194'0,"0"0"58"16,0 0-5-16,0 0-21 15,0 0-32-15,0 0-41 0,0 0-20 16,0 0-31-16,-59 62-52 15,-12-4-25-15,0-4-11 0,-13 5-14 16,0-1-9-16,-1-4-170 0,1 8-245 16,0 0-264-16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12T05:09:41.421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5071 284 1426 0,'0'0'227'0,"0"0"-11"16,0 0-63-16,0 0 12 0,0 0 32 16,-13 37-42-16,-7 14 14 15,7 10-24-15,0 12-40 16,0 4-35-16,7-1-40 16,6 4-13-16,-6-3-1 0,-1-12-25 15,1-7-62-15,6-7-131 16,-7-7-229-16,1-11-234 0,-20-8-52 15</inkml:trace>
  <inkml:trace contextRef="#ctx0" brushRef="#br0" timeOffset="539">4728 765 1609 0,'0'0'290'0,"0"0"-4"16,-33-19-50-16,1 19-27 0,0 15-43 15,-1 11-21-15,-19 3-41 16,1 3-39-16,-21 1-18 0,1-4-17 16,-13 0-14-16,-7-3-16 15,1-4 0-15,-1-4 8 0,1-7-1 16,12-4-14-16,0-3 12 15,7-4-5-15,19-4 0 0,0-3-28 16,14-4-30-16,38 11 6 16,-33-18-1-16,33 18 2 0,0 0 3 15,-26-33 9-15,26 33 18 16,0 0 8-16,0 0 1 0,0 0-1 16,0 0 13-16,0 0 3 15,0 0 2-15,0 0 6 0,0 0 9 16,-6 25 6-16,-14 1 11 15,7-1-2-15,-12-6 3 0,-1-1-10 16,-7 0-2-16,1-11 5 0,-7 1 8 16,7-8 5-16,-1-4 5 15,33 4-6-15,-32-22-12 0,32 22-12 16,-32-47-2-16,12 3-12 16,7-7-5-16,7-7 5 15,-1 0-5-15,7-8 0 0,0 4 12 16,7 0-16-16,-1 1-2 0,1 6 1 15,-1-3-40-15,1 7-66 16,-1 3-58-16,-6 5-111 0,0 43-128 16,0-44-184-16,0 44-67 15</inkml:trace>
  <inkml:trace contextRef="#ctx0" brushRef="#br0" timeOffset="741">3478 310 1454 0,'46'7'333'0,"-8"-7"-8"0,-5 0-74 16,6-4-93-16,-1-3-65 0,8 0-38 16,-1 0-35-16,0-1-27 15,1 5-122-15,-46 3-179 0,52-4-221 16,-52 4-52-16</inkml:trace>
  <inkml:trace contextRef="#ctx0" brushRef="#br0" timeOffset="1076">2287 634 1363 0,'39'-22'294'16,"-39"22"32"-16,45 0-17 16,1 14-26-16,-14 8-56 0,7 11-36 15,-7 3-27-15,-6 8-45 16,0-4-16-16,-13 0-24 0,-13 4 13 15,-6-4-5-15,-14 0-21 16,-12 0-33-16,-7-4-16 0,-19 4-8 16,-7-7-4-16,-6 0-35 0,-1-4-91 15,1-7-100-15,0-4-115 16,6-7-158-16,7-7-156 0,0-8-56 16</inkml:trace>
  <inkml:trace contextRef="#ctx0" brushRef="#br0" timeOffset="1684">1472 783 1363 0,'-33'-18'291'16,"7"7"6"-16,7 3-50 0,-7 1-86 16,0 7-83-16,-6 0-18 15,-7 4-20-15,-6 3-20 0,-7 11-7 16,7 4-5-16,-14 11 6 16,7 3-14-16,7 4 17 15,0 8-6-15,12-5-20 0,8 5 16 16,5-8-21-16,14-4 22 0,-1 0-8 15,14-6-9-15,6-9 21 16,-13-21-15-16,19 26 6 0,-19-26 16 16,0 0-5-16,0 0 4 15,0 0 4-15,0 0-16 0,0 0 0 16,0-26 8-16,-6 1-7 16,-7-4-10-16,6-4 18 0,1-7 5 15,6-4-8-15,0-7-5 0,0-3 7 16,0-1 1-16,6 1-9 15,-6 3 9-15,13-8-12 16,-6 1 8-16,-1 7-8 0,7-3-3 16,-7 3-30-16,1 0-133 15,-7-4-140-15,6 4-199 0,-6 4-148 16</inkml:trace>
  <inkml:trace contextRef="#ctx0" brushRef="#br0" timeOffset="1900">1375 124 1854 0,'64'-14'322'0,"-6"-5"0"15,7 8-45-15,6 4-74 0,14-4-75 16,-8-3-55-16,1 6-32 15,-7-2-63-15,-6-1-147 0,-13 3-166 16,-52 8-250-16,45-11-239 16</inkml:trace>
  <inkml:trace contextRef="#ctx0" brushRef="#br0" timeOffset="2700">313 837 916 0,'0'0'192'0,"0"0"71"15,0 0-53-15,0 0-59 0,0 0-58 16,0 0-8-16,0 0 23 15,0 0-45-15,19 15 2 0,1 7-41 16,-7 3 7-16,0 1-16 16,0-4-9-16,-13-22 13 0,6 25 0 15,-6-25-1-15,0 29 1 16,0-29-12-16,0 0 10 16,-26 26-17-16,0-15 9 0,7-8-13 15,-7-6 4-15,26 3 27 16,-32-19 0-16,32 19-10 0,-33-32 9 15,14 3 28-15,-1 7 50 16,20 22 19-16,-26-22-6 0,26 22-46 16,0 0-32-16,-25 0 4 0,25 0 23 15,-26 36 8-15,0 1-11 16,6 6-24-16,1 5-15 0,0 3 0 16,6 7 11-16,6 0-16 15,-6 8 15-15,13-8-24 0,0 7 14 16,7-3-24-16,-1-4 14 15,1-7-18-15,-1-3 13 0,1-12-9 16,-1-3 0-16,-6-33 0 16,6 33-3-16,-6-33 9 0,0 0-17 15,0 0-86-15,0 0-120 16,0 0-132-16,0 0-226 0,0 0-204 16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12T05:09:49.989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4279 412 566 0,'-32'0'123'16,"6"3"28"-16,-7 1-14 0,-5 0 7 16,-1-1-39-16,0 1-6 15,0-1-5-15,-6-3 26 0,-1 0-22 16,-18 4-24-16,-1-4-16 0,-13-4-16 16,-12 1-19-16,-7-1-12 15,-13 1-2-15,-13 3 10 0,-13-4-2 16,-20 4-9-16,-12 0-13 15,0 0 73-15,-7 0 10 0,0 0-38 16,13 0-3-16,0-4 15 0,7-3-11 16,6 0-26-16,0-1 16 15,0 1 12-15,13 0-26 16,1-4 9-16,5 4-14 0,1 3-18 16,12 0 15-16,7-3-7 0,13 3-8 15,13 1 18-15,19-1-12 16,13 1-13-16,13-1 17 0,39 4-4 15,-38-4-10-15,38 4 18 0,0 0-8 16,0 0-12-16,0 0 16 16,0 0 7-16,-33-3-16 0,33 3 5 15,0 0 8-15,-32-4-14 0,32 4-2 16,0 0 16-16,0 0 13 16,-33 0-38-16,33 0 27 15,0 0-23-15,0 0 17 0,-32-11 1 16,32 11-11-16,0 0 2 0,0 0 11 15,-32-7-14-15,32 7 7 16,0 0 3-16,0 0-3 0,0 0-10 16,0 0 18-16,0 0-18 15,0 0-8-15,0 0 25 0,0 0-11 16,0 0-30-16,0 0 13 0,0 0 21 16,0 0-16-16,0 0-5 15,32-29-19-15,0 7-19 0,7 4 26 16,0-4 4-16,6 4-9 15,1-8 26-15,-1 1-2 0,-6 3 3 16,6-4 8-16,-6 5-5 16,0-1 13-16,-7 3-1 0,-32 19-10 15,39-18 17-15,-39 18-2 0,26-11-22 16,-26 11 19-16,0 0-19 16,0 0 13-16,0 0 15 0,0 0-1 15,0 0-21-15,0 0 12 0,0 0 10 16,0 0-12-16,0 0 8 15,0 0 30-15,-19 29-15 0,19-29 9 16,-46 37 6-16,-5-4-30 0,5-4 5 16,-12-7-5-16,6 3-15 15,-13-3 11-15,14-4-3 16,-8 0-4-16,8-7 15 0,5 0-18 16,1-4-2-16,19 1 13 0,26-8-1 15,0 0-12-15,-39 3 5 16,39-3 6-16,0 0 17 0,0 0-40 15,0 0 10-15,0 0-9 0,0 0 22 16,0 0-2-16,0 0 26 16,0 0 12-16,33 40 8 0,-8-3 5 15,1-1 19-15,7-3 3 0,-7-4-26 16,0 4-11-16,-1-4-1 16,1 0-7-16,0-4-10 15,0 1-3-15,-6-4-2 0,-20-22-5 16,25 29-9-16,-25-29-10 0,26 22 4 15,-26-22 15-15,26 22-9 16,-26-22 1-16,0 0-9 0,0 0 1 16,26 25 4-16,-26-25 2 0,20 26-7 15,-20-26-152-15,0 0-163 16,0 0-202-16,0 0-121 0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12T05:10:04.396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1790 811 840 0,'0'0'230'0,"26"-14"2"0,6 6-30 15,0-6-84-15,-6 7-19 0,13-8-53 16,-7 0-3-16,1 1-10 16,-1-1-6-16,-32 15-27 0,39-29 29 15,-7-4-37-15,-6 1 4 16,0-5 4-16,0 1 0 0,-7-8 3 15,7-3 7-15,-13 3-17 0,0 4 17 16,-6-3-10-16,-14 10-21 16,-6 0 10-16,-6 8-6 0,-13-1-2 15,-7 12 23-15,-7 3-4 16,-12 11-19-16,6 7 28 0,-6 4-16 16,6 7 7-16,1 4-4 15,12 7 11-15,6 0-30 0,7 7 48 16,13 1-28-16,7 10 12 0,12-3 15 15,7 3 5-15,13 0 31 16,7-3-11-16,6 0-9 0,-1 3 8 16,8-7-31-16,-1 0-2 15,0-3-15-15,-6-1 4 0,0-7 13 16,-7 0-17-16,-32-29-22 0,33 37-133 16,-7-8-137-16,-20-4-101 15,-6 1-1-15,-19 3-44 16</inkml:trace>
  <inkml:trace contextRef="#ctx0" brushRef="#br0" timeOffset="285">2133 1597 872 0,'0'0'258'0,"0"0"12"16,0 0-23-16,0 33-37 15,0-33-41-15,0 0-54 16,0 0-17-16,0 0 3 0,0 0-3 16,0 0-45-16,0 0-24 0,0 0 15 15,0 0-24-15,0 0 10 16,0 0-36-16,0 0 24 0,32-25-27 16,-12-8 12-16,-1 0-9 0,0 0 19 15,-12 1-38-15,-7 32-30 16,6-30-111-16,-6 30-117 0,0 0-130 15,0 0-51-15,-26-29-33 0</inkml:trace>
  <inkml:trace contextRef="#ctx0" brushRef="#br0" timeOffset="821">948 480 449 0,'0'0'134'0,"0"0"4"15,0 0 29-15,0 0 10 0,0 0-14 16,0 0-6-16,0 0-43 0,52-18-1 15,-7 3-58-15,-45 15-2 16,59-14-29-16,-21 3 4 0,1-7-8 16,-39 18-20-16,39-29 11 0,-39 29-16 15,20-41 12-15,5 5-17 16,-12-4 33-16,0 4-39 0,-13-4 32 16,0 0-16-16,-6 0 29 0,6 40-20 15,-33-40 10-15,-12 10-6 16,6 12-28-16,-6 7 15 15,0 11 9-15,-7 4-9 0,7 10-6 0,45-14 6 16,-46 33 8-16,7 4 38 16,14 3-6-16,5 3 0 0,14 1 12 15,6 0 19-15,6 3-1 16,20 0-24-16,0-3 18 0,13 3-25 16,0-3-3-16,-1-4-14 0,8 0-9 15,-1-4-7-15,-6 1 17 16,0-4-26-16,-7-1-5 0,-32-32 21 15,26 37-10-15,-26-37-15 0,13 36-29 16,-13-36-101-16,0 37-116 16,0-37-159-16,0 0-47 0,-26 43-14 15</inkml:trace>
  <inkml:trace contextRef="#ctx0" brushRef="#br0" timeOffset="1117">1188 1390 1020 0,'0'0'308'0,"0"0"10"16,0 0-64-16,0 33-50 0,0-33-86 15,0 0-26-15,0 0-37 16,0 0-22-16,0 0 12 15,0 0-5-15,0 0 10 0,0 0-29 16,0 0 21-16,0 0-27 0,0 0 2 16,0 0-10-16,0 0-13 0,19-37 17 15,-12 5-25-15,-7 32 20 16,6-33-33-16,-6 33-32 0,0-29-119 16,0 29-147-16,0 0-132 0,-13-33-78 15</inkml:trace>
  <inkml:trace contextRef="#ctx0" brushRef="#br0" timeOffset="1805">158 538 713 0,'0'0'146'0,"0"0"-19"16,0-36-20-16,0 36-18 0,0 0 1 15,33-37-27-15,-33 37 0 16,39-43-10-16,0 6-9 0,-39 37 14 16,38-51-34-16,-5 8 17 0,-7-1-30 15,-7 8 44-15,-6-1-18 16,-13 37 17-16,6-43-37 0,-6 43 13 16,0-37-25-16,0 37 43 15,-19-32-13-15,19 32-5 0,-32-15-35 16,-7 11 18-16,-6 8-21 15,6 7 16-15,0 3-15 0,0 5 20 16,0-5-19-16,39-14 6 0,-45 33-5 16,45-33 15-16,-39 40-19 15,39-40 19-15,-19 44-6 0,6-4 17 16,13-40 8-16,6 47 15 0,7-7 14 16,-13-40-13-16,32 47 9 15,-32-47-35-15,52 51 28 0,-13-14 4 16,-7-8 1-16,-32-29-12 0,52 29-3 15,-19-15 11-15,-33-14-1 16,0 0-12-16,38 19-9 0,-38-19-13 16,0 0 2-16,0 0 4 15,0 0-19-15,0 0-7 0,0 0 7 16,0 0 12-16,0 0-4 0,20 32-2 16,-14 1 1-16,-6-33-14 15,-6 33 12-15,-1 0 1 0,1-4-6 16,6-29-4-16,-20 40-7 0,1-7-18 15,19-33-64-15,0 0-130 16,-19 40-138-16,19-40-148 0,0 0-1 16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12T05:10:06.973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4702 1023 553 0,'0'0'140'15,"0"0"-32"-15,0 0 65 16,0 0 27-16,0 0 24 0,0 0-57 16,0 0 2-16,6 51-54 0,7-4 16 15,0 4-31-15,0-7-23 16,-7-4 6-16,-6-4-16 16,-6 1-10-16,6-37-9 0,-39 47-15 15,0-3-20-15,-12-11-6 0,-1-8-2 16,-7-3 3-16,14 0 6 15,-7-8-20-15,7-6 24 0,45-8-24 16,-45 0 2-16,45 0-11 0,0 0-14 16,-26-33 4-16,26 33 11 0,13-55-5 15,6 11 15-15,-19 44-7 16,52-36 4-16,-20 18 4 0,-32 18 7 16,39-7 21-16,-39 7 29 0,0 0 20 15,33 47 8-15,-20-3-2 16,-20-4-5-16,-6 0-17 15,-6 7-30-15,-14-7-1 0,-5 0-18 16,-14 4 0-16,6-12-15 0,-12-2-50 16,6-9-144-16,7-2-162 15,45-19-161-15,-52 7-75 0</inkml:trace>
  <inkml:trace contextRef="#ctx0" brushRef="#br0" timeOffset="383">5388 608 955 0,'0'0'194'0,"0"0"136"16,0 0-16-16,0 0-82 15,0 0-99-15,32-3-25 0,-32 3-2 16,0 0-17-16,7 40-22 0,-14-4-3 15,-12-3-43-15,-1-1 4 16,1-2-20-16,-13-1 16 0,-1-4-29 16,-12-7 8-16,6 1-88 0,-6-8-54 15,-1-1 17-15,14-6 28 16,32-4 59-16,-52-7-17 16,52 7 25-16,-39-33 14 0,39 33 31 15,-32-44-1-15,13 8 68 0,19 36 30 16,-20-29 14-16,20 29-47 15,0 0-12-15,0 0-36 0,0 0-7 16,0 0-4-16,-32-4-7 0,-7 19 0 16,0 3-18-16,39-18-18 15,-52 40-174-15,1-4-201 0,5-3-241 16</inkml:trace>
  <inkml:trace contextRef="#ctx0" brushRef="#br0" timeOffset="752">3990 1362 1204 0,'0'0'134'15,"0"0"1"-15,0 0 7 0,0 0-12 16,0 0-26-16,0 0-7 0,0 0-14 15,0 0-19-15,0 0-32 16,-46-15 5-16,46 15-25 16,-71 4 0-16,13 3 0 0,-7 0-4 15,7-3-18-15,0-1 26 0,6 1-21 16,0-8 5-16,-6 1 6 16,12-1-19-16,46 4 15 0,-51-7-14 15,51 7 12-15,-46-7 33 0,46 7-1 16,0 0-6-16,-51 7-7 0,51-7-9 15,-46 25-13-15,46-25-4 16,-32 40 7-16,32-40 19 0,-26 48-59 16,26-48-103-16,-6 43-227 15,6-43-114-15,0 40-2 0</inkml:trace>
  <inkml:trace contextRef="#ctx0" brushRef="#br0" timeOffset="973">3679 936 1345 0,'0'0'204'16,"26"-40"86"-16,-26 40-45 16,0 0-47-16,39-29-80 0,-39 29-78 15,58-19-10-15,-19 16-27 16,0 6 11-16,-39-3-25 0,38 15 19 15,-38-15-35-15,0 0-102 0,7 44-208 16,-7-44-185-16,-58 61-95 0</inkml:trace>
  <inkml:trace contextRef="#ctx0" brushRef="#br0" timeOffset="1236">2876 797 1026 0,'0'0'106'16,"0"0"63"-16,0 0 78 16,0 0 54-16,33-10 2 0,-33 10-74 15,51 29-35-15,-51-29-80 0,46 58-18 16,-20 4-40-16,-7-4 1 15,-13-3-36-15,-6-1 0 0,-6 1-29 16,-7-1-106-16,-6-3-207 0,-14-3-255 16,-6-5-102-16</inkml:trace>
  <inkml:trace contextRef="#ctx0" brushRef="#br0" timeOffset="1468">2727 1271 1372 0,'0'0'159'0,"0"0"95"0,0 0 63 16,0 0-19-16,0 0-55 0,-13 32-64 16,7 5-58-16,-13-1-53 15,-1 4-29-15,20-40-13 16,-32 51-15-16,-7-11-9 0,0-7-25 15,39-33-164-15,-52 40-225 0,7-15-224 16,0-10-54-16</inkml:trace>
  <inkml:trace contextRef="#ctx0" brushRef="#br0" timeOffset="1668">2559 1059 1778 0,'0'0'336'16,"0"0"56"-16,0 0-73 0,0 0-94 15,0 0-110-15,0 0-55 0,0 0-27 16,0 0-22-16,0 0-2 16,0 0-143-16,0 0-163 0,0 0-299 15,0 0-221-15</inkml:trace>
  <inkml:trace contextRef="#ctx0" brushRef="#br0" timeOffset="2784">2132 1201 493 0,'26'-14'89'15,"-26"14"-1"-15,0 0-30 0,0 0-28 16,0 0 84-16,0 0 4 16,0 0-60-16,13 33-23 0,-13-33-2 15,0 43 27-15,6-14-17 16,-6-29 18-16,7 33-16 16,-7-33-8-16,0 0 16 0,0 0-42 15,38 26-11-15,-38-26 10 16,33 7-7-16,-33-7 16 0,0 0 6 15,0 0-33-15,0 0 11 0,39-44-14 16,-39 44 32-16,19-47-34 16,-12 11 40-16,-7 10 23 0,0 26 19 15,0 0 15-15,0 0-32 16,0 0 1-16,0 0-53 0,0 0 22 16,0 0-10-16,0 0-15 0,0 0 14 15,-39-7-18-15,6 7 28 16,33 0-28-16,-38 22 50 0,-1-4-11 15,0 4 17-15,0-1 16 16,7-2-3-16,-7-1 4 16,0-4-5-16,7 1-1 0,32-15-13 15,-39 15 28-15,39-15 24 16,0 0 13-16,0 0 4 0,0 0-6 16,-33-4-50-16,33 4-8 0,0 0-26 15,-6-47-19-15,6 3 2 16,6-3-7-16,1-8 2 0,6-3-4 15,0 0-6-15,6 3 0 16,-6 4 8-16,0 7-9 0,-6 8 17 16,-1 3-10-16,0 8-12 0,-6 25-3 15,7-22-74-15,-7 22-77 16,0 0-107-16,0 0-158 16,0 0-101-16,0 0-17 0</inkml:trace>
  <inkml:trace contextRef="#ctx0" brushRef="#br0" timeOffset="3299">1653 1041 859 0,'0'0'122'0,"0"0"110"15,0 0-3-15,0 0-48 0,0 0-44 16,-33 48-9-16,8-1-30 16,-8 0-28-16,7-3-17 0,-13-4-16 15,-6 0-28-15,0-4-9 0,0-7 8 16,-14-3-8-16,1-8 2 16,-7-3 1-16,7-4 2 0,6-8 5 15,7-3-10-15,0-11 7 0,12-3 28 16,33 14 1-16,-26-44-9 15,13 0-5-15,13 4-19 16,7 4-14-16,12 7 36 0,-19 29-30 16,39-15 8-16,-7 1 23 15,1 14 4-15,-33 0 57 0,32 22-15 16,-32-22-35-16,13 43-5 0,-19-3-15 16,-14 4-17-16,-6-8 10 15,-12 1-10-15,-8-4 5 0,-6-1 1 16,1-10-12-16,-1-7 6 15,7-8 9-15,6-3 65 0,0-12-1 16,39 8 11-16,-39-29-14 0,13-11-17 16,20-11-34-16,6-11-9 15,6-14-6-15,7-1 0 16,7 5-8-16,5 6 4 0,1 12-16 16,0 14-79-16,7 7-105 0,-1 18-212 15,7 4-236-15,-7 19-49 16</inkml:trace>
  <inkml:trace contextRef="#ctx0" brushRef="#br0" timeOffset="3464">986 1962 989 0,'39'-7'149'0,"6"-4"-15"15,1-7-98-15,-1-8-122 0,0-3-205 16,-6-7-164-16</inkml:trace>
  <inkml:trace contextRef="#ctx0" brushRef="#br0" timeOffset="3705">1478 819 774 0,'19'-36'215'0,"-19"36"76"0,33-37-2 16,-33 37-54-16,52-21-68 0,-20 13-19 15,0 12-53-15,-32-4-2 16,33 22-13-16,-33-22-22 0,19 33-17 16,-12-1-24-16,-7-32-3 15,-33 51-26-15,-12-11-121 0,0-3-140 16,-7-5-147-16,0-6-34 0,0-8 28 15,7-7 56-15</inkml:trace>
  <inkml:trace contextRef="#ctx0" brushRef="#br0" timeOffset="4012">1789 0 759 0,'0'0'248'16,"0"0"30"-16,0 0-29 0,0 0-28 15,19 48-28-15,-19 3-3 0,-13 3-35 16,-6 4-25-16,-20-3-40 16,7 0-42-16,-14-4-17 0,1-8-22 15,0-6 7-15,-1-5-6 0,1-10-8 16,0-4 10-16,12-14-9 16,-5-8-20-16,38 4-30 15,-33-40-2-15,7-11 21 0,0-7 10 16,7-4 18-16,6 11 14 15,0 11-3-15,13 40-6 0,0 0-14 16,0 0 9-16,-32 30 21 0,6 20-14 16,0 12-13-16,6 7 10 15,1 1-106-15,-7-1-258 0,7-7-197 16,-7 3-92-16</inkml:trace>
  <inkml:trace contextRef="#ctx0" brushRef="#br0" timeOffset="4348">242 968 789 0,'0'0'187'16,"13"48"20"-16,12-12 11 0,-25-36-54 15,33 48-63-15,-7-1-16 16,-13 4-31-16,-7-8-13 0,-6-6-5 15,-6-1-9-15,6-36 13 0,-39 51 8 16,0-11-24-16,0-7-5 16,-6-4-19-16,0-7 13 15,6-8 19-15,39-14 34 0,-46 11 3 0,14-7 15 16,32-4 24-16,0 0-13 16,-26-36-36-16,20-8-21 15,12-3-27-15,20-8 4 0,0 0-3 16,13 1-18-16,0 7-18 15,-1 3-43-15,8 8-87 0,-7 6-138 16,-1 9-163-16,-5 2-95 0</inkml:trace>
  <inkml:trace contextRef="#ctx0" brushRef="#br0" timeOffset="5135">3284 51 481 0,'0'0'163'15,"0"0"39"-15,0 0 35 16,32 29 21-16,-12 4-79 0,-7 4-49 15,-7-1-16-15,-12 4 6 16,-1-4-22-16,1 4 1 0,-14-7-32 16,-5-4-40-16,-14 0-8 15,0-3-9-15,-6-4-13 0,-1-4 14 16,-6-3-11-16,1-8 8 0,-1-4-11 16,0-6 3-16,0-4 0 15,7-1 2-15,0-3 5 0,6 4 20 16,13 3 22-16,0 1-52 0,26 3 10 15,-32 22-7 1,-1 10 21-16,7 5-7 0,7 3-9 16,6-4 15-16,13 4-12 0,0 4-45 15,7-11-224-15,5 3-288 16,-12-36-123-16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12T05:10:14.856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1098 666 446 0,'0'0'304'0,"19"10"60"16,7-17 6-16,6-4-36 16,1-11-98-16,12-7-107 0,0-7-69 15,1-8-21-15,-8-3-16 16,8-8-15-16,-14-3-8 0,-12 0-11 15,-7-4-21-15,-13 4-40 16,-13 7 34-16,-13 14 21 0,26 37-11 16,-52-25 6-16,7 21 22 15,-7 19 9-15,0 7-26 16,7 14 24-16,12 4-7 0,7 4-12 16,14 3 35-16,12 0 12 0,12 1 5 15,14 3 44-15,7-4 41 16,12-3-1-16,7 3 7 0,13 0-9 15,-14-7-44-15,8 4-25 16,-8-4-18-16,-5-7-16 0,-7 3-19 16,-39-36 3-16,32 47-42 15,-19-10-240-15,-13-37-366 0,-7 44-232 16</inkml:trace>
  <inkml:trace contextRef="#ctx0" brushRef="#br0" timeOffset="197">1726 1248 1730 0,'0'0'72'0,"6"40"123"0,-6-40 86 16,-6 29-40-16,6-29-92 15,0 0-72-15,0 0-47 0,0 0-17 16,0 0-152-16,0 0-240 0,0 0-268 15,0 0-150 1</inkml:trace>
  <inkml:trace contextRef="#ctx0" brushRef="#br0" timeOffset="685">528 494 1081 0,'0'0'136'0,"0"0"21"16,0 0 61-16,0 0 35 15,0 0-35-15,0 0-81 0,26-3-57 16,0-1-37-16,0-7-23 0,6-3 8 15,-6-1-10-15,0-7 11 16,6-3-48-16,-6-4 23 0,-6-8-2 16,-1-3-5-16,-6-3-7 15,-7-8 0-15,-12 3 10 0,-1 5 14 16,-12 3-8-16,6 11 11 16,-6 7-5-16,19 22-23 0,-39-4 17 15,6 19-15-15,1 10-1 16,6 11 17-16,-6 12-10 0,19 3-13 15,-7 0 31-15,20 0-10 16,0 3-18-16,13-3 38 0,7 4 3 16,6-1 25-16,0-6 23 0,6 3-4 15,-6-4 1-15,0-3-35 16,0-1-8-16,-13-3-8 0,0-3-17 16,-7-1 9-16,0-3-14 15,-12-4-12-15,6-29-81 0,0 0-220 16,-6 40-240-16,6-40-81 0</inkml:trace>
  <inkml:trace contextRef="#ctx0" brushRef="#br0" timeOffset="869">1020 1510 1338 0,'0'0'223'0,"0"0"76"15,0 0 52-15,0 0-61 0,0 0-103 16,0 0-96-16,0 0-46 16,0 0-124-16,0 0-186 0,0 0-290 15,0 0-186-15</inkml:trace>
  <inkml:trace contextRef="#ctx0" brushRef="#br0" timeOffset="1356">75 513 709 0,'-39'-11'131'0,"39"11"63"15,0 0 44-15,0 0-16 16,0 0-74-16,0 0-53 0,0 0-25 16,0 0-26-16,0 0-12 15,19-33-5-15,7 4-18 0,7 0-26 16,-1-4-6-16,0-7 3 0,1 0 7 16,-14 0 13-16,1-7-11 15,-14-1-5-15,-6 5 7 0,0 3 20 16,-6 7 32-16,6 33-25 0,-26-33 11 15,26 33-6-15,-39-15-10 16,0 19-23-16,7 11 1 16,-1 10 9-16,1 8 6 0,6 3 12 15,13 12 32-15,7-1 34 16,-1 0 14-16,14 1 11 0,-1-1-9 16,7 0-4-16,7 1-10 0,-1-1-6 15,7 4-10-15,0 0-22 16,0-8-27-16,0 1-6 0,-7-8-15 15,0-3 9-15,-19-33-9 0,13 37-64 16,-13-37-200-16,7 47-217 16,-14-11-135-16,-6 1-38 0</inkml:trace>
  <inkml:trace contextRef="#ctx0" brushRef="#br0" timeOffset="1585">360 1401 1508 0,'0'0'145'16,"0"0"134"-16,0 0 67 15,0 0-26-15,0 0-65 0,0 0-99 16,0 0-76-16,0 0-32 16,0 0-24-16,0 0-10 15,0 0-2-15,0 0-5 0,0 0-7 16,0 0-49-16,0 0-103 0,0 0-122 15,0 0-97-15,0 0-88 16,-7-40-60-16,7 40 0 0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12T05:10:22.384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440 371 470 0,'0'0'80'15,"0"0"36"-15,0 0 10 16,0 0-16-16,0 0-5 0,0 0-37 15,0 0-28-15,0 0-6 16,0 0 42-16,0 0 28 16,0 0 44-16,0 0 5 0,0 0-28 15,65 25-56-15,0-14-13 16,-1-7-22-16,8-8-11 16,-8-3 3-16,1-8 0 15,0-3-9-15,-13 0-1 0,-1 0-16 16,-12 3 0-16,-6 1 15 15,-33 14 12-15,32-11 26 0,-32 11-11 16,0 0-7-16,0 0-17 16,0 0-12-16,0 0 26 15,0 0-38-15,0 0 6 0,0 0 4 16,0 0-8-16,0 0-11 16,-13 40 15-16,-6 7 16 0,-14 15-24 15,1 14 3-15,-7 8 21 16,-6 14 17-16,6 12-3 0,0 6-13 15,7 4 29-15,6 0 7 16,6 4 8-16,7 7-23 16,0 0 2-16,20 4-12 15,-1 7-20-15,14-8-8 0,-1-6 26 16,1-8-36-16,5-7 7 16,1-15 3-16,-6-11 0 0,-1-7 13 15,-6-3-10-15,0-12 1 16,7 1-7-16,-14-8-1 0,7 0 1 15,0-3 15-15,6-4-12 16,-6 0 16-16,0-8-16 0,0-3 16 16,-6 0-21-16,-1-3 18 15,1-4-5-15,-1-4 65 0,-6 0-28 16,0-29-1-16,7 40-8 16,-7-7-15-16,0-8 7 15,0-25-7-15,0 0 9 0,-7 25 2 16,7-25-22-16,0 0-5 15,-45 37-14-15,6-12 22 0,-6-3-13 16,-1 0 8-16,-18-4-8 16,-1 0 0-16,-6-3 3 0,-14 3-3 15,14-7-11-15,-6 0 11 16,-1 0 4-16,13-4-2 0,7-3-2 16,6-4-11-16,20 0 6 15,-1 0 5-15,33 0-5 16,-19-4-15-16,19 4-41 0,0 0-1 15,0 0 24-15,0 0 0 16,0 0 4-16,0 0 1 0,0 0-9 16,0 0-12-16,0 0 3 0,0 0-1 15,0 0-23-15,0 0-11 16,0 0-35-16,0 0 18 0,0 0-20 16,0 0 21-16,0 0 9 15,0 0 25-15,6-36 41 0,-6 36 9 16,0 0 3-16,26-47 12 15,-6 14 0-15,-20 33-6 0,26-40 25 16,-26 40-24-16,0 0 8 16,32-40 26-16,-32 40-5 0,0 0 33 15,32-33 25-15,-32 33 9 16,0 0-31-16,0 0 25 0,0 0-1 16,0 0-36-16,0 0 0 15,0 0 3-15,0 0-8 0,0 0 16 16,0 0 15-16,0 0 10 15,0 0-12-15,0 0-21 0,0 0-19 16,-32 22-7-16,0 3 13 0,-1-3-7 16,33-22-18-16,-39 26-1 15,7-5-2-15,32-21-4 16,-39 22-11-16,13-7 15 0,26-15-1 16,0 0-11-16,-26 18 9 15,26-18-4-15,0 0 2 0,0 0-17 16,0 0 8-16,0 0 7 15,0 0 19-15,0 0-4 0,0 0-5 16,-6 25-1-16,6-25 1 16,6 30-3-16,7-5 3 0,7-3-7 15,12 7-3-15,7 0 5 0,13 4-14 16,6 0-70-16,7-4-112 16,6-4-182-16,0-7-258 15</inkml:trace>
  <inkml:trace contextRef="#ctx0" brushRef="#br0" timeOffset="1025">583 76 575 0,'13'-36'103'0,"-13"36"-3"0,0 0-5 16,0 0 2-16,0 0 28 15,0 0-22-15,0 0-21 0,19-40 8 16,-19 40-51-16,0 0 23 16,0 0 14-16,0 0-22 0,0 0 14 15,0 0-7-15,0 0-15 16,-26 36-10-16,0 0 6 0,0 4 7 15,-6 0-28-15,0 1 12 16,-14-1 24-16,7-4-60 16,-6 0 23-16,0-3 1 0,-1-4-26 15,8-7 9-15,38-22 1 16,-39 26 2-16,39-26 6 16,0 0 1-16,0 0 34 0,0 0 37 15,-26 14 25-15,26-14-50 16,0 0-40-16,0 0 6 15,0 0-15-15,39-18 6 0,-7 11-4 16,7 7 19-16,0 11 0 16,-7 10 34-16,-32-21-12 0,45 51 15 15,-6-3-31-15,0-1-24 16,-13-3-7-16,0-4 3 0,-7 0-8 16,-19-40 8-16,20 47-119 15,-20-47-181-15,19 40-256 16,-19-40-100-16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12T05:10:43.181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194 1885 325 0,'0'0'89'0,"0"0"2"0,0 0-4 16,0 0-39-16,0 0-13 15,0 0 65-15,0 0 13 0,0 0-2 16,0 0 28-16,39 33-26 16,-39-33-33-16,26 44-5 15,-7-8-27-15,0-3 7 0,-6 0-31 16,-13-33 20-16,20 36 8 16,-20-36-5-16,0 0 23 0,0 0 70 15,0 0 4-15,32 29-15 16,1-22 23-16,-1-14-32 15,20-18-56-15,6-15-24 16,20-22-3-16,12-18-14 0,1-19-23 16,12-10 0-16,1-15 11 15,-7-7 4-15,7-3-28 0,-14 3 13 16,1 3 10-16,-13 12 2 16,-7 14-18-16,-13 15 0 15,-6 14 1-15,-13 15-42 0,-13 10-106 16,-26 48-124-16,19-36-147 15,-19 36-97-15,0 0-65 0</inkml:trace>
  <inkml:trace contextRef="#ctx0" brushRef="#br0" timeOffset="436">317 1347 629 0,'0'0'24'0,"0"0"38"16,-7 40 22-16,7-40-24 15,7 47-2-15,-7-47-20 16,19 54 13-16,-19-54-28 0,20 51-12 16,-20-51 32-16,19 44-18 15,-19-44 24-15,0 0 12 0,0 0 81 16,20 37 61-16,-20-37-23 16,0 0 6-16,0 0-42 15,58-44-42-15,6-25-28 0,27-22-27 16,13-33-37-16,19-25 9 15,0-30 1-15,6-6-4 0,1 6-34 16,-20 19 23-16,-13 29 8 16,-7 29-44-16,-12 22-14 15,-26 22-165-15,-7 18-161 16,-45 40-122-16,39-29 41 0</inkml:trace>
  <inkml:trace contextRef="#ctx0" brushRef="#br0" timeOffset="843">0 913 471 0,'13'59'52'15,"0"-12"10"-15,-1 8 29 0,1-1 0 16,-6-3-18-16,6 7-24 16,-13-3-1-16,6 0-22 15,-6-8 18-15,0-47 16 16,0 51 24-16,0-51 84 0,0 0 61 15,0 36 79-15,0-36-16 16,0 0-138-16,0 0-64 0,46-69-21 16,-1-22-14-16,20-22-20 15,19-25-27-15,6-29 10 16,14-12-2-16,6 1-20 0,0 18-16 16,-13 29-78-16,-13 25-139 15,-6 30-218-15,-13 21-211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6:46:57.056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0 1042 115 0,'0'0'3'0,"0"0"-3"16,0 0 8-16,0 0 11 15,0 0 15-15,0 0 11 0,0 0 18 16,0 0 39-16,0 0 2 15,0 0 15-15,0 0-7 0,0 0-21 16,0 0 7-16,0 0-49 16,0 0-26-16,0 0-3 15,0 0 14-15,0 0-4 0,0 0-23 16,0 0 4-16,0 0 18 0,0 0 26 16,0 0 8-16,0 0 0 15,0 0-29-15,0 0 28 0,20 33 12 16,-20-33-8-16,0 0 0 15,0 0-23-15,26 33-15 0,-26-33-10 16,0 0 18-16,0 0 31 16,0 0 20-16,0 0 24 0,0 0 24 15,0 0-17-15,33-7-38 0,0-15-42 16,0-15-26 0,6-11 1-16,7-8-3 0,7-14-3 15,6-8 4-15,13-7-7 0,7-11-4 16,13-11-128-16,7-4-101 15,-1 1-43-15,1 6-118 0,-1 12-56 16,-6 7-18-16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12T05:10:50.865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956 251 719 0,'0'0'84'0,"0"0"133"0,0 0 65 15,0 0-17-15,0 0-126 16,0 0-69-16,0 0-41 0,0 0-12 16,-65-7 6-16,7 7-5 15,-7 7-9-15,14 0-9 16,-8 4-5-16,8 4 11 0,5-8-19 15,14 4 3-15,-1-4 20 16,33-7 6-16,-32 4 22 16,32-4-31-16,0 0 12 0,0 0 13 15,0 0-6-15,0 0-26 16,0 0-16-16,0 0 16 16,0 0 14-16,0 0-9 0,-39 36-1 15,20 4 7-15,-1 15-11 16,-5 11 27-16,-1 10-22 0,-7 8 4 15,-6 10-2-15,1-3-7 16,-1 0 0-16,6 0 24 0,-5-3-28 16,5-8-3-16,7-8-3 15,0-13 18-15,13-8 20 0,1-8 12 16,5-10 6-16,14-4 2 16,-7-29 57-16,0 0-10 15,45 22-16-15,0-15-29 16,20-14-33-16,0-15-5 0,19-11-12 15,0-3 0-15,0-4 18 16,7 0-8-16,-14 0-22 0,-5 0-37 16,-14 3-33-16,-13 5-57 15,-6 3-85-15,-39 29-167 0,19-37-89 16,-19 37 6-16</inkml:trace>
  <inkml:trace contextRef="#ctx0" brushRef="#br0" timeOffset="252">238 855 798 0,'0'0'161'16,"0"0"18"-16,0 0-30 0,0 0-38 15,0 0-33-15,0 0-37 16,38-32 15-16,8 6-26 16,5 4-49-16,8 4 10 0,-1 0-16 15,0 0-109-15,-6-1-131 16,-7 5-20-16,1-1-49 0</inkml:trace>
  <inkml:trace contextRef="#ctx0" brushRef="#br0" timeOffset="944">1461 415 807 0,'13'-40'179'16,"-13"40"58"-16,0-33-11 15,0 33-59-15,0 0-32 0,0 0-40 16,0 0-28-16,0 0 0 16,-45-33-48-16,-1 30-7 0,1 17 11 15,0 19 16-15,-14 18 0 16,8 18-20-16,-8 15 8 0,1 3-11 16,13 1-12-1,6-5 44-15,7-10-8 0,12-4 4 16,20-11-7-16,13-3-2 15,13-11 5-15,13-8-5 0,19-14-7 16,7-8-6-16,13-10 2 16,-7-8-24-16,6-10-35 0,-5-15-17 15,-1-11-42-15,-6-15-20 16,-1-18-27-16,-5-14 1 0,-14-15 39 16,0-11 36-16,-12-3 48 15,-21-1-1-15,-5 8 42 0,-20 11 50 16,0 18-20-16,-13 18-16 15,-6 18-8-15,-7 15-16 0,0 18 7 16,-13 8-5 0,7 14-12-16,6 10-1 0,39-21 17 15,-45 55 3-15,13-4 35 16,19 0-6-16,0 0 23 0,13 7-6 16,13 8 6-16,0 6-10 15,6 1 4-15,13 7-2 0,1-3 27 16,-1-1-19-16,0 1-11 15,7-12 7-15,0 1-20 0,-7-12-15 16,7-10-12-16,-13-8 8 16,0 1-14-16,-13-12 25 0,0 1-14 15,-7-5 23-15,-6-21-25 16,0 29-10-16,0-7-11 0,0-22-6 16,0 26 0-16,0-26 13 15,0 0-13-15,0 0-20 16,0 0-78-16,0 0-119 0,0 0-196 15,0 0-310-15,0 0-141 16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12T05:10:55.460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3108 32 319 0,'0'0'82'0,"0"0"-35"15,0 0 13-15,0 0-31 0,-46 26 6 16,46-26-11-16,-52 18-15 15,1-7-18-15,-1 0 25 16,-6-4 0-16,-14-3-30 0,-12 3 11 16,-13 4-3-16,-6-7 23 15,-14 3 11-15,1-4-7 0,-7 1 37 16,6 0-27 0,1-4 19-16,5-4 7 0,1 0-34 15,7 1 10-15,6 3 10 16,6-4-9-16,13 4-25 0,1 0 0 15,6 0 13-15,-7 4-36 16,13 3 14-16,0-3-11 16,7 3 38-16,0 0-46 0,0 4 38 15,6-3-23-15,7-1-5 16,-1 0 24-16,7 0-10 16,1-3-11-16,38-4-3 15,-46 7 5-15,46-7 0 0,0 0 14 16,0 0-1-16,0 0-6 15,0 0 7-15,0 0-10 16,0 0 0-16,0 0-23 0,-39 11 35 16,39-11-6-16,0 0-14 15,0 0 20-15,-32 40 39 0,6 0-38 16,7 8 24-16,-7 6 38 16,6 8-26-16,1 14-46 15,-7 5 3-15,0 6 31 0,-6 4-21 16,-1 7 15-16,8 4-38 15,-1 7 35-15,-7 0-16 16,7-3-12-16,1-1 4 0,5-3 20 16,1-3-34-16,6-8 10 15,0-8 5-15,6-6-19 16,1-8 22-16,6-4-19 0,-7 1 35 16,7-4-29-16,7 3 30 15,-7-6-21-15,6-9 11 0,-6-2-7 16,0-1-6-16,0-3 1 15,0-8-7-15,0 1-11 16,0-37 8-16,7 32 16 0,-7-32-2 16,-7 33-12-16,7-33 0 15,0 0 43-15,0 0-9 0,0 0 3 16,0 0 4-16,0 0 6 16,0 0-34-16,13 22-2 15,-13-22 10-15,0 0 26 16,33 18 23-16,6-7-40 0,12-4-12 15,14-3 6-15,19 3-3 16,13-3-16-16,20 0-14 0,12-4 35 16,14 3-18-16,6 1-3 15,-1-4 12-15,1 3-50 0,0-6-19 16,-6-1 0-16,-1-7 8 16,-6 0-5-16,-7 0 11 0,1-3-5 15,-7-1 20-15,-13 1-27 16,-7 3 27-16,-5 0 23 15,-21 0-20-15,-6 0 31 16,-12 4-11-16,-7-1 1 0,-7 5 4 16,-13 3 11-16,-32 0 20 15,33-4 12-15,-33 4 8 0,0 0 21 16,0 0-33-16,25-11-25 16,-25 11 26-16,0 0 3 0,0 0-33 15,26-32-4-15,-26 32 25 16,13-37-27-16,0 1-15 15,-13-4 26-15,7-8 0 0,-1-10-23 16,1-4 8-16,6-7 10 16,0-4-4-16,0-3-1 15,-7 3-13-15,7-7 31 0,6-4-28 16,-12 1 29-16,12 3-24 16,-12-8 5-16,12 5 8 0,-6-5-18 15,0 1 11-15,-7 0-16 16,1-1 25-16,-1 1-11 15,1-1 5-15,-1 1-14 0,1 7 18 16,-1 4-18-16,-6 3 21 16,7 7-2-16,-7 8-1 0,6 11-10 15,1-4-27-15,-7 11 38 16,0 40-23-16,0-51 27 16,0 51-30-16,6-47 12 0,-6 47 0 15,0-55 0-15,0 55-8 16,0-55 23-16,-6 15-22 15,6 40 0-15,0-40 38 0,0 40-45 16,-7-32 39-16,7 32-31 16,0 0 24-16,0 0-54 0,0 0 45 15,0 0-39-15,0 0 38 16,0 0-27-16,0 0 34 0,0 0-26 16,0 0 25-16,0 0-23 15,0 0 25-15,0 0-16 16,0 0 8-16,0 0-28 15,0 0 25-15,0 0-56 0,0 0-55 16,0 0-126-16,0 0-85 16,0 0-25-16,0 0-31 0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12T05:11:00.204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7263 3477 438 0,'0'0'115'0,"0"0"-1"16,0 0-28-16,0 0 10 16,0 0-7-16,0 0-67 0,0 0-3 15,0 0-11-15,-58 8 2 16,12-8-7-16,-6 0 6 0,-6-4-9 15,-19-3 23-15,-14-1-9 16,-13-3-14-16,-6 4 3 0,-13 0 53 16,-6 0-48-16,-14-1 16 15,-25-3 2-15,-7 0-24 0,-6 1 44 16,-13-5-22-16,-7 0-20 16,-12 1 2-16,-7-4 14 15,-7 3 8-15,7 1-14 16,6 3-4-16,-6 0 5 0,0 3-15 15,13 1-16-15,0 0 12 16,13 3-6-16,6 1-3 0,0-1 10 16,7 4 7-16,6-4 7 15,7 4-26-15,0-3 23 0,-1-1 8 16,14 0-43-16,6 4 38 16,0 0-15-16,13 0 4 15,0 0 8-15,7 0-21 0,-1 0-6 16,7 4 5-16,7-4 10 15,6-4 17-15,6 4-13 16,14-3-6-16,5-1 1 0,8 0 5 16,12-3 17-16,20 4-32 15,6-1 25-15,39 4 17 0,-39 0-48 16,39 0 70-16,0 0 6 16,0 0-19-16,0 0 9 0,0 0-20 15,0 0-8-15,0 0-10 16,0 0-10-16,0 0-10 0,0 0 6 15,0 0 9-15,0 0-5 16,0 0 13-16,0 0 7 16,0 0 23-16,0 0 7 0,-26-11 18 15,26 11 0-15,0 0-8 16,0 0-1-16,0 0 2 0,0 0-15 16,0 0-13-16,0 0-21 15,0 0-4-15,-26-33 6 16,26 33 40-16,-19-33-24 0,12 4-2 15,7 29-13-15,0-40-12 16,0 4-11-16,0-8 7 0,7-3-1 16,-1 0-7-16,1-8-8 15,-1-10-14-15,7-8-5 0,-6-7 18 16,6-4-14-16,6-3 8 16,-6-8 16-16,0 4-6 15,6-4-9-15,-6 4 6 16,0 0-1-16,0 8 11 0,-6-1 10 15,-1 8-9-15,-6 3-22 16,0 0-17-16,0 4-19 0,0 0 6 16,7 0-32-16,-7-1 8 15,0-2 35-15,6 2 19 0,-6 1 44 16,13 4-9-16,-7-1-28 16,1 12 49-16,6-1-44 0,-7 1 39 15,-6 54-43-15,13-70 23 16,0 16 2-16,-13 54-11 15,20-62 9-15,-7 15-11 0,-13 47 13 16,19-51 9-16,-19 51-53 16,26-55 28-16,-7 11-12 15,-19 44 6-15,33-47-18 0,-33 47 14 16,39-44 18-16,-39 44 6 16,0 0-8-16,45-40-2 0,-45 40-38 15,45-25 79-15,-45 25-34 16,58-15-8-16,-12 4 1 0,6 8 1 15,-1 3-7-15,14 0 30 16,13 3-35-16,6-3 13 16,13 0 12-16,19 0 1 0,1 0 3 15,19-3-15-15,13-1 2 16,6 1 18-16,13-5-21 16,20 5 17-16,0-1 24 0,13 0-46 15,6 4 13-15,6 0 9 16,-5 0-9-16,-1-3 15 0,-13-1-38 15,-6-3 6-15,-14-4 44 16,8-4-59-16,-8 1 49 16,8-1-1-16,5-3-38 0,1 3 22 15,6 1-13-15,0 7 5 16,1 3 35-16,-8 0-34 0,-12 4 10 16,-19 0-19-16,-8 4 16 15,-12-4 7-15,-19 4 15 0,-7-1-53 16,-13-3 49-16,-6 0-28 15,-1 0 10-15,-19 0 6 16,1-7-12-16,-8 0 6 0,-5-1 8 16,-8-3-11-16,1-3 3 15,-6 7 20-15,-46 7-27 16,58-15-10-16,-13 4 20 0,-45 11-3 16,52-11 13-16,-52 11-13 15,45-7 19-15,-45 7 10 0,0 0-14 16,46-7-13-16,-46 7 10 15,0 0 4-15,0 0 19 0,0 0-27 16,0 0-4-16,0 0 27 16,0 0 18-16,0 0-44 15,0 0 27-15,0 0-40 0,38 51 17 16,-38-51 12-16,26 47-21 16,-26-47 52-16,0 0-34 15,20 51 17-15,-20-51 1 0,13 47 7 16,-13-47 20-16,13 55-29 15,-13-55-4-15,6 69-6 0,1-11-10 16,-7-3 22-16,6 3-18 16,0-3 1-16,-6 3-15 0,7 4-1 15,-1 0 23-15,1-1-10 16,-1 1-16-16,1-3 14 16,-1 2 19-16,1 1 3 0,-1 0-3 15,1 4-11-15,-7-1-4 16,6 8-10-16,-6 3 2 0,7 4-10 15,-1 11-4-15,1-3 21 16,-7 3-1-16,6 0-7 16,1-4-3-16,-7 0-17 0,0 1 16 15,0-8 24-15,0-4-39 16,0-3-11-16,0 0 28 0,-7-4-10 16,7-3-1-16,-6-1 1 15,-1 1-17-15,-6 3 30 16,7-4-13-16,-1 1-1 0,1 3-5 15,-1-4 1-15,7-3-4 16,-6 4 5-16,6-8 7 0,0 4 0 16,-7-4 5-16,7-3-9 15,7-4 4-15,-7 0-3 0,0-8 0 16,0-6 8-16,0-37-5 16,0 36-7-16,0-36 11 0,6 29 55 15,-6-29 2-15,0 0-10 16,7 33-14-16,-7-33-10 15,0 0 2-15,0 0-10 16,0 0 0-16,13 29-5 0,-13-29-5 16,0 0-9-16,0 0 5 15,0 0-2-15,0 0-3 0,0 0 3 16,0 0-3-16,0 0 0 16,0 0 0-16,6 33 0 0,-6-33 0 15,0 0 7-15,0 0-2 16,0 0-1-16,0 0-13 0,0 0 9 15,0 0 2-15,0 0-55 16,0 0-223-16,0 0-244 0,0 0-143 16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12T05:11:07.389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1836 324 1014 0,'0'0'246'0,"0"0"15"16,0 0-26-1,0 0-23-15,0 0-13 0,0 0 6 16,0 0 3-16,13 33-26 15,-7 3-16-15,-6 1 2 0,-6 6-38 16,-1-3-30-16,1 0-36 16,-7 0-23-16,6-7-18 15,7-4-15-15,0-29 8 0,-12 33-27 16,12-33-41-16,0 0-132 16,0 0-166-16,0 0-286 0,-46 11-223 15</inkml:trace>
  <inkml:trace contextRef="#ctx0" brushRef="#br0" timeOffset="380">1629 40 1036 0,'0'0'239'15,"-7"-40"-51"-15,7 40-22 0,0 0 11 16,0 0 4-16,0 0-63 16,0 0-16-16,0 0-62 0,0 0 12 15,0 0-30-15,0 0-10 16,0 0-5-16,0 0 13 0,0 0-34 15,0 0 27-15,0 0-16 16,0 0 93-16,0 0-20 0,0 0-5 16,0 0-42-16,0 0 6 15,0 0-29-15,0 0 5 0,0 0-71 16,0 0-83 0,0 0-88-16,0 0-185 0,0 0-133 15,0 0-23-15</inkml:trace>
  <inkml:trace contextRef="#ctx0" brushRef="#br0" timeOffset="711">1473 299 1384 0,'0'0'178'0,"0"0"53"16,0 0 28-16,0 0-52 15,0 0-25-15,33 11-26 0,-33-11-20 16,32 29-22-16,-32-29-6 16,32 36-14-16,-19-3 4 15,0 0-20-15,-6-1 12 0,-7 1-33 16,-7 4-15-16,-6-1-15 15,-6 0-17-15,0-3-1 0,-1 0-14 16,20-33-13-16,-32 33-129 16,32-33-126-16,-39 25-197 15,39-25-255-15,-39 0-31 0</inkml:trace>
  <inkml:trace contextRef="#ctx0" brushRef="#br0" timeOffset="1251">1227 408 660 0,'0'0'188'0,"0"0"22"15,0 0 20-15,7 36-19 16,-7-36-60-16,0 0-39 15,0 0-49-15,0 0-27 0,-20 29-11 16,20-29 6-16,0 0-34 16,-32 15 16-16,32-15-7 0,0 0-18 15,0 0-2-15,0 0-42 16,0 0 0-16,-26-40 42 0,26 40-14 16,0-40-5-16,0 40 36 15,0 0-12-15,0 0-10 0,0 0 42 16,39-22 23-16,-39 22 24 15,0 0 42-15,32 26-17 16,-32-26-32-16,13 40-5 0,-6-4-5 16,-14 0 0-16,1-3 8 15,-7 0-16-15,-7 0-38 16,1-1 19-16,19-32-34 0,-45 37-105 16,12-12-171-16,33-25-208 15,-38 11-54-15</inkml:trace>
  <inkml:trace contextRef="#ctx0" brushRef="#br0" timeOffset="1771">981 346 812 0,'0'0'276'16,"0"0"-34"-16,7 44-5 15,-1-4-79-15,-6-8-18 0,0 1-45 16,0-33-48-16,-6 37-27 16,-1-8 7-16,7-29-11 0,-19 32-19 15,19-32-5-15,0 0 10 16,-39 22-9-16,39-22-16 0,-32 0-71 16,32 0-53-16,0 0-6 15,-26-43 84-15,26 43 98 16,-20-40 40-16,20 40 32 15,0 0-56-15,0 0 16 0,0 0 69 16,0 0 8-16,0 0-26 16,-12 36-42-16,5-3-28 0,-6 0-32 15,7 3 7-15,-7-7 0 16,13-29-3-16,-20 36-6 0,20-36-13 16,-26 33 7-16,26-33 6 15,-38 11-4-15,38-11-12 0,-26-7-7 16,26 7-50-16,-33-47-8 15,14-4 16-15,12 3 16 16,1 8 62-16,-1 11 44 0,7 29-10 16,0 0-18-16,0 0 18 15,0 0 47-15,0 0 9 16,-32 44-33-16,6 3-24 0,-13 8-31 16,0-1-7-16,-6 1-3 15,0-4-59-15,6-4-134 0,-6-7-208 16,12-11-287-16</inkml:trace>
  <inkml:trace contextRef="#ctx0" brushRef="#br0" timeOffset="1976">755 1023 2366 0,'26'4'336'0,"0"-1"-11"16,0-3-69-16,-26 0-85 16,19-3-85-16,-19 3-78 0,0 0-173 15,0 0-229-15,26-33-426 16,-20 4-209-16</inkml:trace>
  <inkml:trace contextRef="#ctx0" brushRef="#br0" timeOffset="2188">774 310 2044 0,'0'0'190'0,"0"0"-6"16,0 0-50-16,0 0-66 0,0 0-28 15,0 0-84-15,0 0-195 16,0 0-250-16,0 0-109 16,0 0-1-16</inkml:trace>
  <inkml:trace contextRef="#ctx0" brushRef="#br0" timeOffset="2615">360 452 1445 0,'0'0'261'0,"0"0"-11"16,0 0-63-16,0 0-64 15,0 0-29-15,0 0-16 0,0 0-12 16,0 0-22-16,0 0-8 15,-32 29-10-15,-1 3 2 0,7 1-4 16,-6 7 3-16,6 4-12 16,0 3-1-16,0 4 0 15,7 0 36-15,-7 0 2 0,13-4-17 16,0 4 2-16,7-7 12 16,-1-8 14-16,-6-7-3 0,13-29 3 15,-6 33 11-15,6-33-7 16,0 0-16-16,0 0-16 15,0 0 25-15,0 0 9 0,-39 0-13 16,39 0-19-16,-13-40-28 16,6-7 0-16,7-11-3 0,7-1-24 15,12-2-31-15,1-1-25 16,6 0-76-16,6 4-120 16,-6 7-257-16,6-4-456 0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12T05:15:25.610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0 0 2462 0,'0'0'235'16,"65"32"-109"-16,13-21-112 15,12-7-205-15,20-15-316 0,0-7-285 16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12T05:15:23.193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3735 1015 986 0,'0'0'206'0,"0"0"4"0,0 0 54 15,0 0-21-15,0 0-52 16,7 51-27-16,12 0-38 0,0 0 18 16,20-4-44-16,7-3-42 15,5-8-23-15,1-7-8 16,-7-3-8-16,1-8-1 0,-7-11 0 16,-39-7-9-16,45 4-1 15,-45-4 7-15,0 0 13 16,39-25 0-16,-39 25 0 15,0 0 2-15,-7-37-1 0,7 37-14 16,0 0 11-16,-52-18-1 16,1 14 31-16,-8 15 7 0,1 7 11 15,0 4-6-15,6 7-7 16,7 1 1-16,-1-1-8 16,1-4-12-16,6-3-10 0,39-22-13 15,-51 33-9-15,12-11-7 16,39-22-47-16,-52 14-99 15,13-10-103-15,39-4-181 16,0 0-275-16,-45-33-107 0</inkml:trace>
  <inkml:trace contextRef="#ctx0" brushRef="#br0" timeOffset="245">3178 335 1042 0,'-13'-40'372'16,"13"40"-23"-16,0 0-71 15,0 0-75-15,0 0-98 16,0 0 38-16,0 0 31 16,0 0-26-16,13 32-14 0,0 12-42 15,0 11-33-15,0 6-24 16,0 5-23-16,0 3 1 0,7-3-74 15,-14-1-207-15,7-3-372 16,0-4-187-16</inkml:trace>
  <inkml:trace contextRef="#ctx0" brushRef="#br0" timeOffset="1236">2777 688 1132 0,'0'0'101'0,"0"0"148"0,0 0-40 16,0 0-37-16,39 29-52 15,-39-29-54-15,39 54-31 0,-26-10 8 16,0 0-20-16,-13-4-16 15,-7-4 0-15,7-36 2 0,-19 44 7 16,19-44 0 0,-33 40-20-16,33-40 21 0,-45 25-24 15,45-25 7-15,-39 11-60 16,39-11 0-16,-45-18-6 0,45 18 22 16,-39-47 20-16,13 7 10 15,26 40-9-15,-19-44 11 0,19 44 0 16,0 0 15-16,0 0 12 15,0 0-22-15,0 0 20 16,0 0 46-16,0 0-2 0,0 0-11 16,0 0-19-16,-39 33-7 15,39-33 11-15,-32 36-8 0,32-36 28 16,0 0-26-16,-39 47 15 16,39-47-22-16,-46 26-2 15,8-12 1-15,-1-10-10 16,0-4 7-16,0-7-51 0,0-4-18 15,39 11-6-15,-52-29 31 16,7 7 2-16,45 22 0 0,-45-29 10 16,45 29 18-16,-46-22-11 15,46 22 11-15,-64 0 52 0,5 4 11 16,8 14 29-16,-1 4-10 16,0 3-16-16,7 1-11 15,-1 3-20-15,46-29-4 16,-58 40-25-16,58-40 2 0,-45 40-3 15,45-40 5-15,0 0-7 16,0 0 3-16,0 0-25 0,0 0-37 16,0 0-32-16,0 0-7 15,58 36 23-15,-6-18 24 0,-52-18 18 16,58 15 14-16,-58-15 2 16,52 11 14-16,-52-11-15 15,0 0 33-15,0 0-15 0,0 0-9 16,0 0 31-16,0 0 3 15,19 44-6-15,-19-44 12 16,0 0 34-16,-32 43-9 0,32-43-3 16,-58 44-25-16,0-15-21 15,6-11-10-15,-7-3 14 16,1-4-11-16,0-4 3 0,6-7 2 16,0-4-5-16,7-3-16 15,45 7-38-15,-52-29-4 0,52 29 23 16,0 0 0-16,-26-51 20 15,26 51-22-15,7-44 22 0,-7 44 9 16,0 0 11-16,52-14 1 16,-52 14 22-16,51 11 29 0,-51-11 7 15,0 0-1 1,39 58 35-16,-19-7 21 0,-20-7-11 16,0-44-11-16,-33 61-36 15,-6-13-32-15,-6-16-13 0,-13-6-44 16,0-8-127-16,-1-7-192 15,1-11-289-15,0-7-219 0</inkml:trace>
  <inkml:trace contextRef="#ctx0" brushRef="#br0" timeOffset="1440">2292 40 2077 0,'0'0'105'0,"0"-40"-53"16,0 40-19-16,0 0-226 16,0 0-383-16,0 0-144 15</inkml:trace>
  <inkml:trace contextRef="#ctx0" brushRef="#br0" timeOffset="1662">1657 309 2138 0,'13'-44'362'16,"-13"44"-118"-16,20-40-109 15,-20 40-62-15,45-11-52 16,0 26-13-16,7 14-1 0,-13 15-82 16,0 7-175-16,-14 14-222 15,-5 4-197-15,-14 15-58 0</inkml:trace>
  <inkml:trace contextRef="#ctx0" brushRef="#br0" timeOffset="1833">1618 2162 2917 0,'0'0'269'0,"0"0"-77"16,0 0-100-16,0 0-116 0,0 0-151 15,0 0-225-15,0 0-499 16</inkml:trace>
  <inkml:trace contextRef="#ctx0" brushRef="#br0" timeOffset="2249">770 1062 1981 0,'0'0'187'16,"0"0"27"-16,0 0-43 16,0-32-69-16,0 32-33 15,0 0-29-15,0 0-21 0,0 0 35 16,-26 36 33-16,-6 11-3 16,0 12 10-16,-7 6 1 0,-6 12 5 15,-7 6-21-15,0 1-30 16,7 3-16-16,-7-3 3 15,7 0-4-15,-1-11-8 0,7-8 15 16,7-7 4-16,32-58-16 16,0 0 15-16,-52 55 20 0,52-55-9 15,-52 11-17-15,52-11-8 16,-58-44-7-16,19-10-8 16,20-16-5-16,6-13-8 15,19-12-20-15,7-3-4 0,20 0-19 16,12 10-60-16,7 15-77 15,19 12-110-15,0 13-239 0,13 19-281 16,-6 22-132-16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12T05:15:26.854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3780 415 1395 0,'0'0'191'0,"0"0"7"16,-39 4 34-16,-19-4-26 16,-13-4-36-16,-20 4-55 0,-12-4-21 15,-14-3 3-15,-12 4-7 16,-14-1 0-16,-12-3 2 16,-26-4 2-16,-13 0-22 0,-14-4-16 15,-12 1-8-15,-6-1 0 16,-7-3-31-16,13 3 4 0,6 1 9 15,26-1 10-15,14 1-3 16,18-1-10-16,20 4-10 16,20-3-17-16,19 3 10 15,25 0-13-15,21 4-2 0,51 7-3 16,-39-8-3-16,39 8 1 16,0 0-2-16,0 0-6 0,0 0-2 15,0 0 11-15,0 0 9 16,0 0 0-16,0 0 5 15,0 0-5-15,0 0-3 0,0 0-1 16,0 0 1-16,0 0-12 16,0 0-53-16,0 0-2 0,0 0-16 15,0 0-17-15,45-36 3 16,0 14 9-16,7 0 19 16,0 8 22-16,6-1 17 0,-6 4 3 15,6-3 18-15,-12 6-4 16,-1-6 9-16,0 7 7 15,-45 7 0-15,39-8 28 0,-39 8 5 16,0 0 17-16,0 0 13 16,0 0 10-16,0 0-30 15,0 0-5-15,0 0 2 0,0 0-7 16,0 0 3-16,0 0-3 16,0 0-13-16,-58 15 2 0,6-1 12 15,-6 5 3-15,-7-5-3 16,-6 1-9-16,-7 3 1 15,1-7-11-15,5 0-6 0,8 0 3 16,12-8 14-16,13 1 12 16,39-4-2-16,0 0-26 15,0 0 2-15,0 0-8 0,0 0 11 16,0 0 12-16,0 0 3 16,45 25 22-16,20-3 27 15,0 0 21-15,-1 4 15 0,1-1 4 16,-7 4-16-16,1-3-42 15,-14-5-36-15,-13-6-16 0,-32-15-9 16,0 0 6-16,0 0-64 16,0 0-126-16,0 0-130 15,0 0-167-15,0 0-441 0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12T05:15:30.922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4745 891 694 0,'0'0'242'0,"0"0"46"15,0 0-33-15,6-43-30 0,-6 43-71 16,0 0-26-16,0 0-18 16,39 3 17-16,0 12-9 15,0 10-15-15,0 8-31 0,-1 4-34 16,1-1-23-16,-13 4-7 15,-13-7 12-15,-6-1-33 16,-7-32 25-16,-20 48-6 16,20-48 5-16,-52 36-25 0,13-10-13 15,39-26-4-15,-45 7-4 16,45-7 1-16,0 0 6 0,0 0 0 16,-26-58-7-16,20-4-14 15,12-4 8-15,1 4 20 16,-1 12 16-16,1 9 12 0,-14 1-15 15,7 40-7-15,-32-25 18 16,-13 18 22-16,-14 14 6 0,1 8 4 16,0 6-21-16,12 5 7 15,46-26-12-15,-38 36 10 16,38-36 9-16,-7 44 18 16,7-44-6-16,45 36-43 0,1-10 6 15,6-8 6-15,-1 0-5 16,-5-7 7-16,-46-11-1 15,38 18-18-15,-38-18 15 0,0 0 15 16,0 0-8-16,-32 29-5 16,-20-10-3-16,1-12 7 0,-14 0-6 15,7-3 14-15,-1-11-16 16,14-8-10-16,0-11 12 16,6-6-3-16,6-8-18 0,14-11 6 15,6 0 13-15,0 0-5 16,7 4-3-16,6 3-15 15,0 44 21-15,-7-40-17 16,7 40 5-16,0 0 18 0,0 0-12 16,0 0 26-16,-45-7-6 15,6 17-5-15,-6 16 4 0,-1 7 14 16,-5 7-7-16,-1 0 11 16,0 3-2-16,13-6-18 0,7-1 5 15,6-7-14-15,26-29-5 16,-6 37 12-16,6-37-1 15,12 36-7-15,-12-36 19 0,59 29-28 16,-7-7 10-16,-1-11-10 16,-5 4-12-16,-46-15 14 15,45 14-1-15,-45-14-24 16,0 0 31-16,0 0-8 0,0 37-1 16,0-37 15-16,-26 43-20 15,-19-3 21-15,6-3-23 0,-6 3 18 16,-7 3-5-16,0 5 19 15,7 10-9-15,-7 4 8 0,13 7 5 16,7 0-1-16,6 4-4 16,13 3-7-16,13-3-9 15,13-4 18-15,19-3 26 0,13-8 17 16,27-7-1-16,5-7-10 16,14-12-28-16,6-10-6 15,-6-7-25-15,-1-15-27 0,-12-11-93 16,6-11-183-16,-13-11-404 15,-6-14-255-15</inkml:trace>
  <inkml:trace contextRef="#ctx0" brushRef="#br0" timeOffset="180">4738 1794 2118 0,'46'-22'207'0,"-1"4"-74"0,13 0-60 16,7 3-56-16,0 1-204 15,-1-5-309-15,-12 5-185 0</inkml:trace>
  <inkml:trace contextRef="#ctx0" brushRef="#br0" timeOffset="403">4305 1841 2049 0,'-33'-54'217'0,"20"3"-41"16,20 3-32-16,19 5-69 16,6 6-38-16,13 12-30 15,-6 7-4-15,0 14-18 0,-39 4-1 16,39 22 20-16,-39-22 6 15,0 51-7-15,-26 0-57 0,-13-4-169 16,-19-7-303-16,-13-3-156 16</inkml:trace>
  <inkml:trace contextRef="#ctx0" brushRef="#br0" timeOffset="1396">3217 680 567 0,'0'0'120'15,"0"0"2"-15,0 0-20 0,0 0-41 16,0 0 28-16,0 0-27 16,0 0 34-16,0 0-19 0,0 0 18 15,0 0 12-15,0 0 18 16,0 0-5-16,0 0-31 15,0 0-23-15,0 0-29 16,0 0-24-16,0 0 4 0,-6 40-37 16,6-40 9-16,-7 37 11 15,7-37 14-15,0 47-4 0,-6-3-14 16,-1-8 10-16,-6 1 25 16,13-37 6-16,-19 43-17 0,6-3 13 15,13-40-9-15,-26 40 19 16,26-40 20-16,0 0 7 15,-45 37-1-15,45-37 25 0,-46 14 10 16,46-14-7-16,-45-7-17 16,45 7-24-16,-32-47-31 0,12-4-11 15,7-8-14-15,13-13-17 16,0-23 13-16,0-7 4 16,7-7 0-16,6 11 0 15,-13 14-6-15,0 15 6 0,0 14-15 16,0 15 3-16,0 11 1 15,0 29-5-15,0 0 16 0,0 0-7 16,0 0 2-16,0 0 11 16,0 0-6-16,0 0 0 0,-33 44 0 15,14 3 5-15,6 4 0 16,6 7 1-16,1 4 17 16,0 4-4-16,6-1 0 0,0 4 10 15,-7-7-8-15,1 0-5 16,-7 0 3-16,6-4-7 15,-6 0-5-15,-6-7-14 0,6-3 13 16,0-5 7-16,-7-10 2 16,20-33 10-16,-25 33 11 15,25-33-4-15,-33 22 1 0,33-22-14 16,-39-4-17-16,39 4 1 16,-45-36-10-16,13-8-16 0,-1-11 6 15,14-3 13-15,0 4 4 16,6 6-5-16,6 12-3 0,7 36-3 15,0 0 8-15,0 0-17 16,0 0 17-16,0 0 26 16,0 0 9-16,0 0 15 15,7 62 15-15,-7-8 20 0,-7 1-9 16,-6-4-7-16,-6-4-14 16,-1 4-10-16,-6-11-17 0,1 0-4 15,25-40-8-15,-59 44 3 16,7-19-42-16,7-10-67 0,6-12-103 15,-6-13-169-15,45 10-319 16,-45-44-211-16</inkml:trace>
  <inkml:trace contextRef="#ctx0" brushRef="#br0" timeOffset="1572">2783 1616 2838 0,'0'0'300'0,"0"0"-38"0,26 18-95 15,-26-18-87-15,0 0-169 16,0 0-250-16,0 0-482 0</inkml:trace>
  <inkml:trace contextRef="#ctx0" brushRef="#br0" timeOffset="2131">1663 506 2099 0,'46'-19'42'0,"-46"19"31"15,39 11 52-15,-39-11 8 16,0 0-5-16,26 40-45 16,-26-40-33-16,6 48-11 0,-12-12-39 15,6-36 4-15,-13 44-2 16,-7-4 6-16,-6-7-1 16,7-1-2-16,-7 1-5 0,7-4 5 15,19-29-18-15,-20 40-4 16,1-7-10-16,19-33-5 0,0 0-30 15,0 0-20-15,0 0-2 16,0 0-10-16,-39 7 13 16,39-7 6-16,-39-33 30 0,13-3 9 15,26 36 46-15,-19-36 68 16,19 36-1-16,-26-37-1 16,26 37-7-16,0 0-25 15,0 0 31-15,-33-3 49 0,33 3-2 16,-38 29-2-16,-1 4 11 15,-7 3 22-15,8-3-13 0,-14 3-7 16,-13 0-9-16,-13-3-16 16,-19-4-4-16,-6-3-7 0,-7-4-24 15,0-8-1-15,0-3-1 16,6-11-26-16,13-7-3 0,7-11-22 16,7-8-2-1,5-14-11-15,21-11-61 0,12 0-88 16,19-11-118-16,14-3-120 15,12-12-295-15,27-3-428 0</inkml:trace>
  <inkml:trace contextRef="#ctx0" brushRef="#br0" timeOffset="2292">1314 0 2479 0,'0'0'168'16,"39"3"-33"-16,-39-3-60 0,0 0-73 16,32 8-270-16,-32-8-532 15</inkml:trace>
  <inkml:trace contextRef="#ctx0" brushRef="#br0" timeOffset="2468">188 1536 2396 0,'0'0'123'0,"32"-26"-35"16,20-7-63-16,19-10-2 16,0-5-119-16,13-6-235 15,7-4-305-15</inkml:trace>
  <inkml:trace contextRef="#ctx0" brushRef="#br0" timeOffset="2664">285 571 2262 0,'0'0'249'15,"0"0"-51"-15,0 0-49 0,0 0-60 16,77-14-52-16,1-1-132 16,0 0-283-16,-1-3-430 15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12T05:15:35.954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628 80 819 0,'0'40'226'16,"0"-40"-25"-16,0 0 4 0,20 33-23 15,-20-33-40-15,0 0-50 16,0 0-32-16,0 0 10 0,0 0 15 15,39 21-12-15,-39-21-25 16,32-3 30-16,-32 3-32 16,0 0-11-16,19-40-6 0,-6 3 15 15,-13 5-17-15,0 2 40 16,0 30 57-16,0 0 5 16,-19-29-50-16,19 29-44 0,0 0-28 15,-32 0 18-15,32 0-13 16,-33 11-19-16,33-11 1 0,0 0-10 15,0 0-59-15,0 0-126 16,0 0-234-16,0 0-235 16,-26 29-75-16</inkml:trace>
  <inkml:trace contextRef="#ctx0" brushRef="#br0" timeOffset="668">13 153 1464 0,'0'0'379'0,"-13"29"1"0,13-29-69 15,0 0-112-15,0 0-61 16,0 0-20-16,0 0-24 0,0 0-17 16,0 0-39-16,0 0-14 15,0 0 12-15,0 0 4 0,26-33-1 16,-13 0-37-1,-6 8 7-15,-7 25 34 0,-7-33 24 16,7 33 11-16,0 0-24 16,0 0-32-16,0 0-16 0,0 0-4 15,0 0-36-15,0 0-85 16,0 0-113-16,0 0-240 0,0 0-440 16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12T05:15:35.394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654 15 583 0,'0'0'184'15,"0"0"61"-15,0 0-26 16,0 0-18-16,0 0-99 16,0 0-25-16,0 0 81 0,0 0 40 15,0 0-45-15,13 47 0 16,-13 0-37-16,-6 4-15 0,-1 4-5 15,-6 7-33-15,7-4-3 16,-1 0-3-16,7-3-10 16,-6-4 3-16,6-4-36 0,6-3-9 15,-6-12 16-15,0 1-29 16,0-33-47-16,0 0-184 16,0 0-164-16,0 37-134 0,0-37 18 15,7 32 38-15</inkml:trace>
  <inkml:trace contextRef="#ctx0" brushRef="#br0" timeOffset="932">156 0 428 0,'0'0'160'0,"0"0"-21"16,0 0 7-16,0 0 31 15,0 0 47-15,0 0-4 16,-33 40 13-16,1 11-10 0,13 11-10 16,-1 7-33-16,7 11-45 15,7-3-44-15,-1-5-17 0,1-6-22 16,-1-1-17-16,7-10-26 15,0-4-15-15,0-7-83 0,0-1-256 16,-6-3-268-16,-1-3-84 16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6:46:58.920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0 653 141 0,'0'0'33'0,"0"0"10"0,0 0 7 16,0 0 16-16,0 0 10 16,0 0-8-16,0 0 31 0,0 0-23 15,0 0 10-15,0 0 11 0,0 0 2 16,20 34 0-16,-20-34-39 15,26 40-17-15,-19-10-10 0,-7-30-20 16,0 0 22-16,0 0-35 16,0 0 13-16,33 37-32 0,-33-37 37 15,0 0-23-15,0 0 21 16,0 0-2-16,0 0 28 16,46 11 7-16,-7-33-21 0,14-26-28 15,6-15-8-15,13-15 34 0,14-14-33 16,12-19-114-16,14-14-82 15,32-8-62-15,14 0-90 0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12T05:15:48.265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2136 0 558 0,'0'0'89'0,"0"0"25"16,0 0-3-16,0 0-18 0,0 0-1 15,0 0 6-15,0 0 8 16,0 0-84-16,0 0 63 15,0 0-42-15,0 0 35 16,0 0 4-16,-13 62 20 0,0 7 2 16,7 14 16-16,12 12-49 15,1 18 1-15,6 3 18 16,6 8-12-16,13 0-6 0,1-1-8 16,6-10 11-16,-7-4-12 15,13-10-6-15,-12-8-18 0,-7-11 14 16,-7-18-32-16,-6-8 16 15,0-10-17-15,-13-44 21 16,-7 44-1-16,7-44 25 0,-38 32-18 16,-21-10-47-16,-12-7 19 15,-20-8-16-15,-32-3-3 16,-19-8-5-16,-26 0 14 16,-20 1-9-16,0-5-5 0,1 5 2 15,5-4 9-15,21 3-13 16,12 4 14-16,19 0-2 15,14-4 0-15,32-3-5 0,12 0 5 16,14 3 9-16,13 0-14 16,45 4 3-16,-46-7 2 0,46 7-3 15,0 0 4-15,-38-11-6 16,38 11 0-16,0 0 4 16,0 0 6-16,0 0-5 15,0 0-5-15,0 0 0 0,0 0 4 16,0 0-4-16,0 0-7 15,0 0-13-15,-13-47-12 16,13 47-39-16,6-44-29 0,-6 44 2 16,39-51 16-16,-39 51-4 15,45-47 1-15,-45 47 20 16,52-44 19-16,-52 44 23 0,58-36 10 16,-58 36 13-16,52-26 0 15,-52 26-9-15,0 0 12 0,39-18-3 16,-39 18 12-1,0 0-9-15,0 0-17 0,0 0 9 16,0 0 42-16,0 0 23 16,0 0 2-16,0 0 14 0,-19 51 4 15,19-51 21-15,-52 44-14 16,0-11-37-16,7-8-7 16,-1-7-3-16,1-7-7 0,6-7-17 15,0 3 8-15,39-7 17 16,-32 4 9-16,32-4-17 15,0 0-19-15,0 0 1 0,0 0-5 16,0 0 44-16,26 36 22 16,13-3-14-16,6 3-7 15,7 4-15-15,6 0-15 16,-6 0-16-16,6 0-1 0,-13-7-80 16,-45-33-197-16,39 37-345 15,-39-37-488-15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12T05:15:49.329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3716 742 574 0,'0'0'168'16,"0"0"-75"-16,0 0 51 16,0 0-11-16,0 0-21 15,-7 51 51-15,7-7-44 0,20 3-27 16,6-3 3-16,6 0-44 16,-32-44-9-16,52 51-42 15,-52-51 13-15,51 40 6 0,-51-40-19 16,0 0 23-16,0 0-10 15,0 0 21-15,0 0-28 0,0 0 9 16,0 0 8-16,0 0-9 16,0 0 38-16,0-40 17 15,0 40-16-15,0 0-13 16,0 0 11-16,-51-11 30 16,-8 25 36-16,8 19 6 0,-8 7-12 15,1 11-28-15,6 0-24 16,1 0-21-16,-1-4-18 0,6-3-14 15,8-4 3-15,38-40-9 16,-46 36-108-16,46-36-228 16,0 0-544-16</inkml:trace>
  <inkml:trace contextRef="#ctx0" brushRef="#br0" timeOffset="237">3560 338 1889 0,'0'0'227'16,"0"0"91"-16,0 0-33 16,0 0-66-16,13 44-85 15,0 14-54-15,0 11-39 0,-6 4-19 16,-7-4-33-1,0 0-150-15,-7-3-253 0,-12-11-371 16,-14-1-126-16</inkml:trace>
  <inkml:trace contextRef="#ctx0" brushRef="#br0" timeOffset="732">3185 637 2153 0,'0'0'256'0,"0"0"0"15,0 0-29-15,19 51-66 16,-12 0-66-16,-20 3-37 0,-7 4-26 16,-18-3-8-16,-14 0-8 15,-13-12-6-15,-13 1-4 0,-6-11-10 16,7-8 7-16,5-7-8 15,1-10 0-15,13-8-30 16,6-15 2-16,13-7 12 0,39 22 0 16,-45-40 11-16,45 40 20 15,0 0-19-15,0 0 5 16,0 0 4-16,0 0 0 16,0 0 20-16,0 0-4 0,19 55 23 15,-6 14 27-15,0 4 7 16,7 3-6-16,-14 4 2 15,-6-11-8-15,-13-3 3 0,-13-8-1 16,-13-10-1-16,-12-16-7 16,-8-10-26-16,-5-11 5 0,-14-15 9 15,0-14-18-15,1-18-1 16,-1-15 3-16,13-22-19 16,20-14-12-16,6-15 15 0,13 4-4 15,26-1-15-15,7 5 8 16,32 6-53-16,19 12-133 15,13-1-90-15,13 12-243 16,13 7-554-16</inkml:trace>
  <inkml:trace contextRef="#ctx0" brushRef="#br0" timeOffset="909">2881 0 2694 0,'0'0'54'0,"0"0"-44"15,0 0-179-15,0 0-382 16,0 0-222-16</inkml:trace>
  <inkml:trace contextRef="#ctx0" brushRef="#br0" timeOffset="1101">2453 324 1687 0,'0'-48'421'16,"0"48"-35"-16,33-50-85 0,-33 50-137 16,58-37-70-1,-19 26-54-15,-39 11-33 0,45 22 1 16,-45-22-36-16,20 51-147 15,-27 4-241-15,-25-4-384 16</inkml:trace>
  <inkml:trace contextRef="#ctx0" brushRef="#br0" timeOffset="1329">1269 670 2569 0,'0'0'192'0,"0"0"-20"0,0 0-22 15,0 40-15-15,0-40-30 16,-20 50-51-16,1-6-23 16,-13-4-15-16,-1-3-70 0,33-37-117 15,-52 40-146-15,7-11-196 16,45-29-237-16</inkml:trace>
  <inkml:trace contextRef="#ctx0" brushRef="#br0" timeOffset="1521">1379 266 2907 0,'19'-44'322'0,"-19"44"-36"15,0 0-102-15,0 0-86 16,0 0-58-16,0 0-118 0,0 0-142 16,0 0-187-16,0 0-281 15,0 0-183-15</inkml:trace>
  <inkml:trace contextRef="#ctx0" brushRef="#br0" timeOffset="1848">1133 426 2428 0,'-13'43'248'16,"13"-43"-46"-16,0 0-30 16,-19 40-37-16,19-40-26 0,0 0-38 15,-52 44-25-15,0-15-22 16,0-7-11-16,7-7 10 15,45-15 21-15,-58 7 10 16,58-7-7-16,-39-11-15 0,39 11-16 16,-26-47-13-16,26-15-3 15,19-11-13-15,14-11 10 16,5 1 3-16,1 6 0 0,0 4 0 16,-6 19 0-16,-8 6-43 15,-25 48-68-15,0 0-83 16,0 0-80-16,0 0-225 0,0 0-327 15,-19 66-26-15</inkml:trace>
  <inkml:trace contextRef="#ctx0" brushRef="#br0" timeOffset="1989">589 1277 2125 0,'0'0'317'0,"0"0"-90"15,45 29-108-15,7-21-134 0,-6-12-309 16,-1-18-484-16</inkml:trace>
  <inkml:trace contextRef="#ctx0" brushRef="#br0" timeOffset="2225">298 229 2707 0,'0'0'209'0,"58"4"27"16,-13 14-32-16,-45-18-57 0,52 51-41 16,-26 4-34-16,-19-1-19 15,-27 8-28-15,-25 3-25 16,-33 5-141-16,-25-1-147 15,-7-4-301-15,-20-6-475 0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12T05:15:55.029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2630 193 431 0,'0'0'59'0,"0"0"62"15,0 0 9-15,0 0 38 0,0 0 49 16,0 0-14-16,0 0-11 16,-72 33 9-16,-18-11-46 15,-7-4-39-15,-13-11-39 16,-13 0 2-16,-20-7-5 0,-19 0-12 15,-12-3-2-15,-14-8-9 16,0 0-11-16,0 0-12 16,14 0 7-16,5 0-7 0,21 4 2 15,25 0-20-15,19 3-6 16,20 0 3-16,26 1-4 16,12 3-15-16,46 0 12 0,0 0-8 15,0 0-2-15,-39-4-10 16,39 4 9-16,0 0 0 0,0 0-11 15,0 0-5 1,0 0-44-16,0 0-48 0,0 0-49 16,0 0-26-16,59-44-23 0,-59 44-9 15,58-43 31-15,-58 43 18 16,58-37 77-16,-58 37 55 16,52-36-6-16,-52 36 44 15,0 0-18-15,0 0 25 0,39-33 20 16,-39 33 21-16,0 0 29 15,0 0 0-15,0 0 81 16,0 0 22-16,0 0 1 0,0 0-6 16,0 0-31-16,0 0-16 15,0 0-22-15,0 0 22 0,0 0 53 16,0 0-41-16,0 0-27 16,-39 0-26-16,-13 7-16 15,-6 1-20-15,0 3-26 16,6-1-28-16,0 1 18 15,7-3-13-15,45-8 5 0,-39 14 8 16,39-14 6-16,0 0 9 16,-19 40 11-16,19-3 13 0,19-1-1 15,7 4 1-15,13 4-11 16,6-4-26-16,13 3 23 16,7-6-26-16,0-4-70 0,-1-8-195 15,-5-7-359-15,-14-7-276 16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12T05:15:59.225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0 7 2520 0,'0'0'92'0,"0"0"-76"16,0 0-158-16,0 0-312 15,46-7-305-15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12T05:15:56.393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5729 334 962 0,'0'0'306'0,"0"0"66"15,0 0-15-15,7 59-51 0,-7 2-63 16,0 5-68-16,-7 10-51 16,7 8-27-16,-6 3-43 15,6-6-31-15,0-5-13 0,-7-3 7 16,1-8-24-16,-1-10-139 16,1-4-231-16,-7-11-363 15,13-40-142-15</inkml:trace>
  <inkml:trace contextRef="#ctx0" brushRef="#br0" timeOffset="257">5541 1124 1958 0,'0'0'147'0,"0"0"48"16,0 0 45-16,0 0-12 16,0 0-36-16,0 0-41 0,-19 58-69 15,0-7-33-15,-7 0-7 16,0 4-27-16,-13-8-4 0,-6 0-65 16,-1-3-132-16,1-7-199 15,0-12-349-15,-1-3-151 16</inkml:trace>
  <inkml:trace contextRef="#ctx0" brushRef="#br0" timeOffset="481">5321 203 1898 0,'0'0'32'16,"0"0"138"-16,0 0 84 0,-13 37-56 16,7 14-65-16,6 18-50 15,0 4-59-15,13 7-18 16,-13 0-156-16,6 0-292 16,-12-4-232-16</inkml:trace>
  <inkml:trace contextRef="#ctx0" brushRef="#br0" timeOffset="828">5024 822 1582 0,'0'0'137'0,"0"0"17"16,0 0-12-1,38 58-28-15,-18-10-29 0,-20-48-27 16,0 58-49-16,0-18 6 16,0-40 1-16,-26 36-13 0,26-36 11 15,-45 22 7-15,6-22-8 16,39 0-5-16,-52-18 22 16,7-4 4-16,-1 4 58 0,14-4 44 15,32 22-15-15,-45-25-20 16,6 14-25-16,0 18-15 0,-6 11 28 15,6 11-19-15,-6 4-43 16,6 3-7-16,0 8-2 16,7-4-48-16,6 0-132 15,26-40-267-15,-20 47-414 0</inkml:trace>
  <inkml:trace contextRef="#ctx0" brushRef="#br0" timeOffset="1177">4473 36 1794 0,'-32'0'19'0,"32"0"52"15,-39 25 87-15,7 8-8 0,12 4-59 16,14-1-13-16,-1 4-31 16,14-7-30-16,6-4 27 0,-13-29-37 15,32 36 6-15,1-14 2 16,5-11-12-16,-5-7 24 0,-7-4-31 16,-26 0 40-16,32 0 8 15,-32 0 9-15,0 0-39 16,0 0-2-16,0 0-25 15,0 0 17-15,0 0-23 0,-6 40-104 16,-1-4-245-16,7-36-304 16</inkml:trace>
  <inkml:trace contextRef="#ctx0" brushRef="#br0" timeOffset="1889">3612 724 1630 0,'13'-40'94'0,"-13"40"45"15,0 0 67-15,0 0 9 0,0 0-59 16,13 40-57-16,-13 7-21 15,-13 8-26-15,-6-1-2 16,-7 1-9-16,-6-4-7 0,-1-4-6 16,33-47-5-16,-45 51 8 15,45-51 15-15,0 0 32 0,-45 33-18 16,45-33 3-16,0 0-28 16,-46-26-13-16,14-17-15 15,19-19-11-15,0-18 4 16,7-11-7-16,6-15-3 0,6-3-6 15,1 4 12-15,-7 10 0 16,6 18 0-16,-6 19-7 0,0 18 1 16,0 40 7-16,0 0-12 15,0 0 15-15,0 0-6 0,0 0 6 16,-19 62 7-16,-1 0-7 16,7 7 15-16,7 8-15 0,-7-1 8 15,0 0 17-15,13 4-14 16,-7 4 15-16,7-7-5 0,0-5-13 15,-6-6 8 1,6-12-3-16,-6-10 33 0,6-44-5 16,-20 40 4-16,20-40 15 15,0 0-33-15,0 0-2 0,-52 15-19 16,52-15 13-16,-45-26-22 16,45 26 10-16,-45-69-31 0,12-4 6 15,20-3-26-15,0 3 26 16,13 11 8-16,0 15 0 0,0 7 7 15,0 40-19-15,0 0 22 16,0 0-10-16,0 0 30 16,0 0 15-16,-13 69 10 15,-6 0 15-15,0 4-20 0,-14 0-12 16,-6 0-6-16,1-4-19 16,-8-4-3-16,-6-7-85 0,7-10-100 15,6-15-204-15,39-33-336 16,-51 29-282-16</inkml:trace>
  <inkml:trace contextRef="#ctx0" brushRef="#br0" timeOffset="2053">3302 1615 2511 0,'0'0'229'0,"0"0"25"0,0 0-104 15,0 0-89-15,0 0-188 16,0 0-365-16,0 0-461 16</inkml:trace>
  <inkml:trace contextRef="#ctx0" brushRef="#br0" timeOffset="2660">2460 575 1633 0,'0'0'2'0,"0"0"51"16,0 0 40-16,0 0 79 15,0 0-44-15,0 0-17 0,20 43-55 16,-20-43-19-16,0 48-2 15,0-48-18-15,-20 40 14 16,20-40-34-16,0 0 21 16,0 0-18-16,0 0-11 0,0 0-32 15,0 0-39-15,0 0 20 16,-45 32-3-16,45-32 46 16,0 0 4-16,0 0-11 0,0 0 14 15,-45 40 1-15,45-40 19 16,-46 44-6-16,46-44-2 0,-32 51-4 15,32-51 12-15,-32 47 45 16,32-47-66-16,0 0-1 0,0 0 43 16,0 0-1-16,0 0-33 15,-52 15 17-15,52-15-47 16,-52-18 16-16,52 18 2 16,-45-37 6-16,45 37 23 0,-46-40 7 15,46 40 82-15,0 0-44 16,-45-29 1-16,45 29 41 0,-52 4 65 15,52-4 18-15,-65 25-26 16,14 4-14-16,-1 1-51 16,-6-9 4-16,-7 5-42 0,0-12-2 15,0-3-39-15,-6-7 10 16,-6-15-20-16,-1 0 11 0,0-11-21 16,-6-3 26-16,0-8-35 15,6-7-3-15,7-4-72 16,0-7-58-16,6-3-121 15,13-1-237-15,20-3-376 0</inkml:trace>
  <inkml:trace contextRef="#ctx0" brushRef="#br0" timeOffset="3008">719 1939 2713 0,'0'0'68'16,"52"-3"-21"-16,19-26-116 0,26-11-167 15,7-15-276-15,6-7-200 16</inkml:trace>
  <inkml:trace contextRef="#ctx0" brushRef="#br0" timeOffset="3192">1004 338 2160 0,'0'0'75'0,"0"0"-58"16,64 4-14-16,1-8-161 16,6-3-258-16,1-1-246 15</inkml:trace>
  <inkml:trace contextRef="#ctx0" brushRef="#br0" timeOffset="4988">188 0 273 0,'0'0'84'0,"0"0"43"16,0 0 28-16,0 0-25 0,0 0-20 15,0 0 10-15,0 0 0 16,0 0 24-16,0 0 20 0,0 0-12 15,0 0-37-15,39 3-41 16,-39-3 3-16,0 0-11 0,0 0-16 16,0 0-9-16,32 11-5 15,-32-11 13-15,0 0-2 16,0 0-36-16,0 0 25 0,20 37 18 16,-20-37-30-16,13 43 13 15,-13-43 1-15,6 48 0 16,1-12-30-16,-7-36 10 0,0 36 6 15,0-36-4-15,6 40-16 16,-6-40 21-16,0 0 5 16,7 37-22-16,-7-37 5 0,0 0 12 15,6 36-6-15,-6-36-4 16,0 0-15-16,0 0 13 0,0 0-1 16,0 0-6-16,7 37-6 15,-7-37 10-15,0 0 1 0,0 0-18 16,0 0 9-16,0 0 3 15,0 0-5-15,0 0-5 16,0 0 10-16,0 0 5 16,0 0-10-16,0 0-10 0,0 0 10 15,0 0 11-15,0 0-15 16,-13 36-6-16,13-36 10 0,0 0 9 16,-13 40-23-16,13-40 14 15,-7 36 14-15,7-36-4 16,-13 48-10-16,0-8 6 0,13-40 13 15,-6 47-11-15,6-47 17 16,-13 51 10-16,13-7-18 0,0-44 0 16,0 0 11-16,-13 47-6 15,13-47-28-15,0 0 15 16,0 0 10-16,0 0-7 16,0 0-12-16,0 0 0 0,0 0 10 15,0 0 3-15,0 0-20 16,0 0 2-16,0 0 22 0,0 0-17 15,0 0-10-15,0 0 18 16,0 0-8-16,0 0 0 0,0 0-16 16,0 0 25-16,0 0-13 15,0 0-41-15,0 0-61 16,0 0-73-16,0 0-116 16,0 0-215-16,0 0-97 0</inkml:trace>
  <inkml:trace contextRef="#ctx0" brushRef="#br0" timeOffset="5793">195 1237 271 0,'0'0'54'15,"0"0"10"-15,32 44 7 16,-32-44 10-16,0 0-15 16,0 0-21-16,0 0 41 0,0 0-23 15,0 0-6-15,0 0 29 16,0 0 3-16,0 0 42 15,0 0 1-15,0 0-19 0,0 0 76 16,13-44 1-16,-13 44 16 16,0 0-29-16,0 0-83 0,0 0-47 15,0 0-8-15,-45-22 9 16,45 22 19-16,-52 11-26 0,52-11 16 16,-52 26 5-16,52-26-36 15,0 0-2-15,0 0-4 16,0 0 5-16,-19 43-7 15,19-43-4-15,0 0 13 0,0 0 4 16,0 0-19-16,0 0-8 16,0 0 7-16,0 0 5 0,0 0-25 15,0 0 9-15,0 0 0 16,32-40 0-16,-32 40 5 16,0 0-9-16,0 0-18 0,0 0 16 15,0 0-11-15,0 0-32 16,-52-18-64-16,52 18-96 0,-52 4-168 15,52-4-161-15,0 0-24 16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12T05:16:10.377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2810 309 588 0,'0'0'124'0,"0"0"25"0,0 0 2 15,0 0-41-15,0 0 19 16,0 0-50-16,0 0 30 16,0 0 27-16,-65 26-48 15,-13-19-19-15,-19-4-19 0,-32-6-20 16,-27-8 53-16,-25 0 43 15,-7-4 1-15,1 1 1 16,5 7-57-16,1-4-24 0,13 3-11 16,19 1-28-16,7 0 17 15,19 3-3-15,13-3 4 0,12 3-21 16,8-3 10-16,12-4-1 16,7 7-6-16,13 1-1 15,6 3-10-15,20-4 10 16,32 4-7-16,-33 0-16 0,33 0 16 15,0 0 16-15,0 0-16 16,0 0-7-16,0 0 7 0,0 0 11 16,0 0 8-16,0 0-19 15,0 0-3-15,0 0 16 16,0 0-8-16,0 0 2 0,0 0-24 16,0 0 17-16,0 0 6 15,0 0-3-15,0 0-19 0,39-11 16 16,-7 0 0-16,1 0-37 15,-1 4-37-15,7 0-28 16,0-8-30-16,0 1-52 16,12-4-20-16,-5-4 30 0,-1-4 71 15,-45 26 63-15,58-25 30 16,-12 7-23-16,-46 18 33 0,0 0 60 16,0 0 55-16,45-22 43 15,-45 22-30-15,0 0-4 0,0 0 1 16,0 0-24-16,0 0-5 15,0 0-15-15,-45 18-20 16,6 0-10-16,-13-7-25 0,-6 0-15 16,0-4 6-16,-14 1-1 15,8-1-13-15,-8 0 15 16,8-3 8-16,5-4-3 0,14 0 9 16,0 0 15-16,45 0 6 15,-33 3-14-15,33-3-3 16,0 0-2-16,0 0 12 0,0 0-6 15,7 26 5-15,12-4 16 16,7 3-1-16,0 4-12 0,13-3-16 16,0 3-16-16,0 0 5 15,-7 0-13-15,7-7-80 0,-39-22-81 16,32 22-160-16,-32-22-204 16,33 11-303-16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12T05:16:13.757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789 0 1328 0,'0'0'244'0,"0"0"-59"16,0 0-70-16,0 0-44 0,0 0-2 15,0 0 11-15,0 0-7 16,7 33-14-16,-7 0-16 0,0-1-3 16,-13-2 16-16,0-1-2 15,0 0-5-15,13-29-26 16,-39 36-11-16,7-18-5 16,-7-3-4-16,-6-4 7 0,6-4-15 15,7-10-16-15,-1-8-21 16,33 11-7-16,-39-26-18 15,13-7-4-15,20-3-8 0,-1-8 28 16,7 1 29-16,7 6 18 16,-7 8 46-16,0 29 3 0,0 0-28 15,0 0-17-15,0 0 54 16,0 0 50-16,0 0-38 0,0 0 18 16,-32 44-21-16,-1-8-20 15,1 1-1-15,6-8-16 16,-13-4 5-16,7-3-31 15,-7-7 12-15,7-8-16 0,-1-3 12 16,33-4 4-16,-45-11-16 16,45 11 6-16,-32-33-11 0,6-4 9 15,13-6-23-15,6 6 28 16,1 8 17-16,6 29 20 16,0-32-31-16,0 32 3 0,0 0 35 15,0 0 61-15,13 32 12 16,0 16-8-16,0 13-11 0,6 9 6 15,0 6-21-15,1 11-8 16,6-3-19-16,6 0-29 16,-6-11-10-16,6-4-15 15,1-11-36-15,-1-11-107 0,-13-10-94 16,-19-37-112-16,26 36-159 16,-26-36-207-16,0 0-82 0</inkml:trace>
  <inkml:trace contextRef="#ctx0" brushRef="#br0" timeOffset="396">1489 200 1572 0,'38'-7'90'16,"-38"7"98"-16,0 0 66 0,0 0-39 16,0 0-44-16,0 0-45 15,0 44-62-15,0-44-5 0,0 0-20 16,-58 40-37-16,6-15 13 16,1-6-11-16,-1-9-4 15,0-2 5-15,7-5-12 0,-1 1 7 16,8 0 6-16,5 3-4 15,1 0 39-15,32-7 5 0,-39 26 44 16,7 3 28-16,12 11-12 16,1 11 5-16,-1 7-49 15,7 4-1-15,13 7-14 0,0-3-23 16,13 3-1-16,7-4-23 16,12 1-22-16,0-12-124 15,7-6-180-15,0-16-235 0,-6-6-225 16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12T05:16:14.500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2985 513 1558 0,'0'0'170'0,"0"0"72"0,26-18-16 15,-26 18 13-15,0 0-13 16,20 40-21-16,-14 11-66 0,-6 15-52 16,-6 6-45-16,-1 8-22 15,-6 4-15-15,7 0-12 0,-7-4-114 16,0 0-200-16,0-7-331 16,-7-8-213-16</inkml:trace>
  <inkml:trace contextRef="#ctx0" brushRef="#br0" timeOffset="525">2293 1441 2006 0,'-46'-43'274'15,"27"3"-20"-15,6 0-71 16,7 0-87-16,12-4-50 0,13 0-58 15,7-7-98-15,7-3-54 16,12 6 27-16,-6 5 79 0,0 10 16 16,-39 33 9-1,51-22 7-15,-18 15 23 0,-33 7-4 16,0 0 49-16,39 40-42 16,-26 4 25-16,-13 3 23 0,-7 0-4 15,-12-3-5-15,-7 3 1 16,-7-7-12-16,-12-3 4 0,0-8-22 15,0-4-10-15,-7-3-10 16,0-4 13-16,0-10-17 0,0-5-25 16,1-10-18-16,12-8-43 15,39 15-42-15,-52-43-56 0,13-12 43 16,13 4 54-16,0 0 58 16,13 7 28-16,13 44 58 15,-13-43-2-15,13 43 17 0,-12-37-8 16,12 37 47-16,0 0 112 15,0 0 13-15,-33 37-19 0,1 6-38 16,6 12-25-16,-6 3-22 16,-1 11 7-16,-6-3-20 15,0 3-29-15,-6 0-27 0,-13-7-16 16,0 0-13-16,-1-7-41 16,-5-8-83-16,5-7-105 0,1-11-172 15,6-3-248-15,7-16-176 16</inkml:trace>
  <inkml:trace contextRef="#ctx0" brushRef="#br0" timeOffset="710">2260 84 2650 0,'-6'-26'31'0,"6"26"-24"16,-13-36-5-16,13 36-2 16,0 0-428-16,0 0-371 0</inkml:trace>
  <inkml:trace contextRef="#ctx0" brushRef="#br0" timeOffset="894">1522 670 2241 0,'33'-4'123'0,"19"-7"4"16,6-7-32-16,0 0-68 16,0-4-87-16,1 7-275 15,-14 5-322-15</inkml:trace>
  <inkml:trace contextRef="#ctx0" brushRef="#br0" timeOffset="1133">1030 222 2006 0,'13'44'266'0,"-6"25"-11"0,-1 18-2 16,1 15-59-16,-7 7-49 15,0 4-63-15,0 0-52 0,0 0-16 16,-7-11-126-16,1-11-175 16,-1-15-264-16,1-18-208 0</inkml:trace>
  <inkml:trace contextRef="#ctx0" brushRef="#br0" timeOffset="1600">707 659 2052 0,'0'0'233'0,"0"0"-24"0,0 0-61 15,0 0 17-15,-33 0-21 16,1 22-22-16,-13 21-50 16,-1 12-20-16,1 7-28 0,-7 0 3 15,13 0-22-15,7-4 1 16,13-7 0-16,12-4-6 0,7-7-12 16,0-40-50-16,52 40-36 15,6-18-49-15,7-11-21 16,0-15 2-16,-7-7 58 0,-6 0 51 15,-7 1 32-15,-45 10 22 16,39-11 8-16,-39 11 22 16,0 0-1-16,0 0 73 0,-45 51 28 15,-14 10 27-15,-25 9-24 16,-6 17-6-16,-14 11-44 0,7 11 5 16,0 8-28-16,13-1-8 15,19-10-19-15,20-8-13 0,19-14-1 16,39-8-5-16,19-14-11 15,39-15 2-15,26-17-2 16,13-9 9-16,7-17-25 0,12-8-37 16,-12-10-111-16,-1-12-103 15,-25-10-227-15,-7-8-308 0</inkml:trace>
  <inkml:trace contextRef="#ctx0" brushRef="#br0" timeOffset="2713">2176 15 639 0,'0'0'85'0,"0"0"-31"16,0 0-2-16,0 0 5 0,0 0-2 16,0 0 9-16,0 0-1 15,26 33-9-15,-26-33-13 0,0 0-25 16,26 40 17-16,-26-40-12 15,0 0-7-15,0 0 20 16,0 0 29-16,0 0-28 16,39 14 0-16,-39-14-24 0,0 0 11 15,0 0 40-15,26-40 67 16,-13 7 31-16,-13 33 36 0,0-29-63 16,0 29-53-16,0 0-23 15,0 0-43-15,-46 4 3 0,7 10-4 16,14 8-5-16,25-22-6 15,0 0 24-15,-33 33-16 16,33-33-80-16,0 0-60 0,0 0-128 16,0 0-158-16,33-11-65 15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12T05:16:06.442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14166 994 2046 0,'0'0'259'0,"6"-40"3"0,-6 40-54 16,0 0-93-16,0 0-56 15,0 0-102-15,0 0-197 0,0 0-267 16,0 0-276-16</inkml:trace>
  <inkml:trace contextRef="#ctx0" brushRef="#br0" timeOffset="191">13499 1260 2084 0,'0'0'189'0,"0"0"-6"0,0 0-106 16,65 0-33-16,6-4-144 16,-6-7-300-16,-7 4-275 15</inkml:trace>
  <inkml:trace contextRef="#ctx0" brushRef="#br0" timeOffset="-205">14580 1606 981 0,'0'0'249'0,"0"0"58"16,0 0-43-16,0 0-69 0,0 0-67 15,0 0-65-15,46-8-39 16,-46 8-13-16,0 0 28 0,58 15 6 16,-13 3-16-16,0 0-2 15,-45-18-12-15,52 40-8 16,-52-40-7-16,52 40 4 0,-52-40-7 15,0 0 3-15,13 40-3 16,-13-40-27-16,0 0-30 16,-52 29-35-16,-6-14-4 15,0-11 6-15,12-8 32 0,46 4 6 16,-51-18-11-16,51 18-17 16,0 0 32-16,-20-58 3 15,20 58 35-15,13-59 33 0,-13 59 4 16,20-51 0-16,-20 51 29 15,0 0 27-15,0 0-5 0,0 0-40 16,0 0-14-16,0 0-9 16,0 0-4-16,0 0-4 15,0 0 23-15,0 0 21 16,0 0-9-16,0 0-4 0,0 0 9 16,-52-10-3-16,52 10-7 15,-59 3 15-15,8 8-1 16,-14 7 0-16,7 8 0 0,-7-1-5 15,0 4-5-15,1 0-9 16,-1-3-15-16,0 3-1 16,7-7 2-16,12-4-12 0,46-18-6 15,-38 22 5-15,38-22-10 16,0 0 8-16,0 0 0 16,0 0 0-16,0 0-7 15,58 33-7-15,-6-15 14 0,-7-4-7 16,0 1 11-16,-12-4-11 15,-33-11 2-15,39 25-1 0,-39-25 2 16,25 37-2-16,-25-37 6 16,7 40 0-16,-1-7 8 15,-6-33-12-15,-19 29 10 0,19-29-1 16,-32 25-1-16,32-25 3 16,-46 15-11-16,-6-12 14 15,1-3-16-15,-1-3 13 0,0-5-14 16,0-2-9-16,1-1-5 15,5-4 21-15,1 0-5 16,6 1 14-16,39 14-30 16,-45-26 13-16,45 26-5 0,-39-18 13 15,39 18 4-15,0 0-4 16,-39-18-3-16,39 18 7 0,0 0 19 16,-52 7 23-16,7 12 34 15,0 10 23-15,-7 7 24 16,0 11 7-16,-6 12-11 0,-7 2-23 15,7 9-29-15,0-1-38 16,-7-7 0-16,13-4-25 16,0-7-8-16,1-15-77 15,-1-3-144-15,0-11-199 0,7-15-273 16,12-7-134-16</inkml:trace>
  <inkml:trace contextRef="#ctx0" brushRef="#br0" timeOffset="903">12800 1649 1181 0,'0'0'259'0,"0"0"34"15,0 0-94-15,0 0-69 16,45-18-74-16,-45 18-22 15,0 0-34-15,0 0-5 0,0 0 2 16,0 0 8-16,0 0-24 16,0 0 25-16,0 0-11 0,0 0 12 15,-45 15 13-15,-7-1-3 16,-12 1 41-16,-1 7-7 16,0 3 33-16,0 8-21 0,7 0-1 15,13 3-18-15,6 0-8 16,13-3-18-16,20 4-4 0,12-5 2 15,-6-32-11 1,52 37-1-16,6-12 18 0,7-7-35 16,0-7 13-16,6-3-24 15,-13-8 24-15,-6-8-36 0,-13 5 26 16,-39 3-32-16,0 0 16 16,39-30 12-16,-39 30-6 15,0 0 15-15,0 0 2 0,-46-29 13 16,-12 26 24-16,-7 14 3 15,-12 18 37-15,-8 11 19 0,-5 18 10 16,-7 11-13-16,-7 15-2 16,14 11-17-16,5-1-18 15,14 1-15-15,19-1-5 16,20-10 16-16,13-4 11 0,32-3 5 16,19-8-13-16,26-11 2 15,20-7-4-15,12-7-5 0,20-8 0 16,13-11 1-16,20-3-9 15,6-11-18-15,6-11-19 16,-6-11-62-16,0-11 62 0,-7-14-291 16,-19 0-95-16,-26-4-237 15,-12-4-249-15</inkml:trace>
  <inkml:trace contextRef="#ctx0" brushRef="#br0" timeOffset="13859">14859 474 289 0,'0'0'103'16,"0"0"20"-16,0 0 53 15,0 0 28-15,0 0-16 0,-59 29-14 16,-38-11-41-16,-26 0-10 15,-39-7-12-15,-25-4 2 16,-40-3-20-16,-32-8-21 0,-45-6-36 16,-46-9-15-16,-38-10-21 15,-26-7 0-15,-26-8 12 16,-26-3 8-16,-14-4 31 16,1-4-9-16,-6 4 39 0,6 8 31 15,6 6-8-15,14 12-41 16,6 3-30-16,19 7-23 0,13 12 7 15,0-1-26-15,20 4 5 16,13 0 7-16,25 0 4 16,33 4-13-16,26-4 11 0,26 0-8 15,25-4-14-15,20 0 17 16,13-3 6-16,13 0 0 0,13 0-14 16,6-1 8-1,7-3 13-15,6 4-17 0,7 0-2 16,25 0 16-16,14 7 21 15,19 0-31-15,25 0 10 0,14 0-4 16,26 0-9-16,6 0 15 16,39 0-12-16,0 0 11 0,-39 7-1 15,39-7-10-15,0 0 5 16,-52 25 0-16,14 4-5 0,-1-3-6 16,0 3 17-16,0-3-3 15,0 3-15-15,0-4-2 16,1-3 13-16,-8 3-2 0,7 1-19 15,1-1 5-15,-8 1 17 16,7-4 3-16,-6 0-36 16,0-1 7-16,-7 1 9 0,-6 0-2 15,6 0-5-15,7-4 12 16,-7 0-1-16,0 4 4 16,7 0-22-16,0-4 22 0,-1 4 20 15,7 0-16-15,1 3-12 16,5 4 16-16,-12 8 3 0,6 7-5 15,0-1-13-15,-6 4 14 16,0 1-3-16,-1 3-14 0,1 0 21 16,-7 0 7-1,13 11-11-15,0 3-10 0,7 11 15 16,6 12-5-16,7 3 12 16,-1 11-5-16,1 3-14 0,6 8 10 15,0 7-6-15,-6 8-9 16,6-1 9-16,-13 0 6 0,-7-3-6 15,1-7-7-15,-7-8 20 16,-6-4-31-16,0-3 30 16,-7-4 0-16,6-3-12 0,1-8 7 15,13 1-15-15,-1-8 15 16,14-7 13-16,0-1-17 16,12-2-6-16,7-5 14 0,13-7-18 15,13-10 7-15,6-5-10 16,14-10-4-16,18-4 3 0,8-7 11 15,18-8 5-15,1 1-11 16,19-4 14-16,13 0-22 16,19 0 17-16,14-8-17 0,18 5 28 15,14-8-20-15,26 3 12 16,6 1 0-16,26-8-9 0,13 8 6 16,19-4 0-16,20 0-14 15,0 4 7-15,-1 7-21 0,-5 3 0 16,-7 1 7-16,-7 3 14 15,7 7-5-15,0 8-2 16,-1 0 5-16,-5 0 21 0,-1-1-22 16,0 1 20-16,7-7-3 15,6 3-24-15,7-4 11 0,19-3 20 16,-12-4-22-16,5 0 12 16,-5 1 10-16,-8-1-17 0,-12 0 0 15,-13 4 0-15,6-4 13 16,-6 4-21-16,-6 0 2 0,-1-8 31 15,-12 8-25-15,6-7 8 16,-7 3 3-16,7 0-1 16,0 0-23-16,13-3 18 0,-7-4-8 15,-6 0 13-15,0 0 3 16,-13-1-16-16,-7-2 3 0,-12-1 24 16,-7 4-12-16,-6 0-5 15,-14 11 24-15,1 0-34 0,-13-1 24 16,-7 5-13-16,-19-4-15 15,-13 0 23-15,-20-4-24 0,-12-11 8 16,-14-3 8-16,-19-12-11 16,-12-10 17-16,-8-15-14 0,-12-18 5 15,-7-3 6-15,-12-19 7 16,-1 0-7-16,-12-7 15 16,-7 0-11-16,0 0 0 0,-7-4-10 15,0 1-2-15,7-8-10 16,-6-4 14-16,6-3-10 0,0-8 14 15,-7-3-2-15,7-11-18 16,0-7 9-16,0-15-10 0,0-8 1 16,6-17 9-16,-12 0-18 15,6 3 18-15,0 4 7 0,0 11 13 16,6 10-11-16,-6 12-12 16,7 7 3-16,-1 7 5 0,-6 7-5 15,6 4 0-15,-12 8 8 16,6 3-8-16,-7 4-14 0,-6-1 20 15,0 1-10-15,-13 7-4 16,0 3 20-16,0 8-21 16,0 11-2-16,13 58 33 0,-12-58-22 15,12 58-6-15,0 0 0 16,-13-51-21-16,13 51-11 0,0 0 5 16,0 0 23-16,0 0-27 15,0 0 34-15,0 0-10 0,-13-51 6 16,13 51 1-16,0 0-10 15,-20-47 12-15,20 47 34 0,0 0-26 16,0 0 0-16,0 0-28 16,0 0 24-16,0 0-9 0,0 0 3 15,-58-41 9-15,58 41-11 16,-71-21 14-16,12 10 3 16,1 0-18-16,-7 4-11 0,-19-4-55 15,-13 0-81-15,-19-4-24 16,-27 1-112-16,-6-5-11 0,-6 8-45 15,13 4 13-15</inkml:trace>
  <inkml:trace contextRef="#ctx0" brushRef="#br0" timeOffset="14987">19934 1293 1492 0,'0'0'94'0,"0"0"124"16,0 0 47-16,0 0-47 15,0 0-40-15,0 0-89 0,-20 58-2 16,7 0-27-1,-19-7-25-15,0-4-15 0,-7-3-15 16,-7-8 4-16,-5-6-5 16,5-5-10-16,-6-14-1 0,52-11-33 15,-64 7-28-15,25-10-17 16,39 3-37-16,0 0 26 16,-26-62 45-16,20 3 18 0,18 5 12 15,1 7 36-15,-13 47 20 16,20-44-6-16,-20 44 1 15,0 0 19-15,0 0 52 0,0 0-6 16,0 0-23-16,-52 65-9 16,7-10-19-16,-1-4-10 15,1-7 7-15,45-44-4 16,-58 47-14-16,58-47-17 0,-58 36 2 16,58-36-5-16,-46 15 10 15,46-15-7-15,0 0-11 0,0 0 5 16,-26-51 0-16,20 4-7 15,12-4 10-15,-6 51-17 16,13-48 18-16,-13 48-4 0,0 0 0 16,0 0 12-16,0 0 43 15,26 51 16-15,-19 22-21 0,-1 11 0 16,1 18-9 0,6 3-10-16,6 12-3 0,7 3-15 15,6-11-13-15,7-14-93 16,6-12-122-16,1-21-183 0,-1-18-263 15,-6-26-152-15</inkml:trace>
  <inkml:trace contextRef="#ctx0" brushRef="#br0" timeOffset="15335">20335 1580 2081 0,'0'0'194'0,"0"0"-26"16,0 0 27-16,0 0 8 15,0 0-41-15,45 73-66 16,-6 11-33-16,0 7-24 0,-13 7-22 16,-7-4-7-16,-12-6-6 15,-14-8 0-15,-12-7 4 0,-14-15-5 16,-12-11 6-16,-20-7-20 15,1-18-19-15,-14-15-3 16,0-10 2-16,1-15 12 0,12-19 5 16,13-10-3-16,13-19-22 15,7-10 11-15,19-11-3 16,13-8 12-16,13 4 5 16,6 11-13-16,7 14-109 0,7 12-122 15,-33 54-230-15,0 0-238 16</inkml:trace>
  <inkml:trace contextRef="#ctx0" brushRef="#br0" timeOffset="16031">18412 2130 1753 0,'0'0'168'0,"0"0"22"16,0 0 8-16,0 0 14 15,0 0-65-15,-51 7-51 0,51-7-45 16,-39 44-30-16,6-8-1 16,33-36-16-16,-38 44 5 15,38-44-4-15,-39 32-11 0,39-32-31 16,-39 19-36-16,39-19-17 15,0 0 1-15,-52-29 4 16,52 29-8-16,-39-59 39 16,20 5 47-16,-1 10-11 0,20 44 41 15,-6-40 3-15,6 40-17 16,0 0 9-16,0 0 26 16,0 0 19-16,0 0-7 0,0 0-16 15,-7 51-3-15,-5-7-11 16,12-44-10-16,-7 54-16 0,7-54-6 15,-19 51 6-15,19-51-28 16,0 0-33-16,0 0-17 16,0 0-11-16,-52 15-50 15,52-15-43-15,0 0-16 16,-13-62 15-16,19 0 116 0,7 7 100 16,-13 55 90-16,13-54 28 15,-13 54-19-15,0 0 30 0,0 0 53 16,0 0 1-16,0 0-29 15,-58 51-50-15,0 7-47 16,12 4-20-16,-5-8-18 0,-1 1-26 16,7-11-11-16,6-4 6 15,39-40-14-15,-46 29-2 0,46-29 15 16,-38 4-20 0,38-4 0-16,-26-44 0 0,19-14 0 15,14-12-26-15,-1-17 8 16,14-15-29-16,5 0 25 0,8 11 9 15,-14 15 13-15,1 14-23 16,-1 15-130-16,-19 47-189 16,0 0-72-16,0 0-105 0,0 0-8 15,0 0 18-15</inkml:trace>
  <inkml:trace contextRef="#ctx0" brushRef="#br0" timeOffset="16415">17215 1566 1436 0,'0'0'448'15,"0"-55"-47"-15,0 55-127 0,0 0-109 16,0 0-6-16,0 0 6 16,0 0-34-16,13 87-37 15,-7 8-18-15,1 14 0 0,6 8-2 16,-13 14-22-16,0 11-15 15,-13-1-17-15,-7-2 1 16,-6-12-2-16,1-10-7 16,-8-19-2-16,-6-18-1 0,1-22-2 15,-8-14-1-15,1-19 1 16,-13-14-1-16,6-18-6 16,-6-19 6-16,-1-14-2 0,1-25 1 15,13-15 1-15,-1-11 0 16,21-4 6-16,12 1 26 0,6 6-15 15,20 8-6-15,13 7-17 16,19 15-11-16,14 7-62 16,-1 8-64-16,7 13-99 0,-14 9-179 15,1 10-293-15,-13 7-197 16</inkml:trace>
  <inkml:trace contextRef="#ctx0" brushRef="#br0" timeOffset="16931">16218 2046 1070 0,'0'0'299'15,"0"0"-50"-15,0 0-2 16,0 0 8-16,0 0-44 15,0 0-39-15,0 0-47 0,0 0-36 16,-13 36-35-16,13-36-19 16,0 0-15-16,0 0-8 0,0 0 2 15,0 0-5 1,0 0 0-16,0 0-12 0,0 0-16 16,0 0 11-16,0 0-1 15,0 0 2-15,32-40 7 0,-32 40 0 16,13-36 26-16,-13 36 18 15,0 0-8-15,0 0-17 16,0 0-2-16,0 0 2 0,-45 0-8 16,45 0-6-16,0 0 0 15,-45 25-23-15,45-25-105 16,0 0-169-16,0 0-217 0,0 0-193 16</inkml:trace>
  <inkml:trace contextRef="#ctx0" brushRef="#br0" timeOffset="17207">16076 1667 2589 0,'0'0'257'0,"0"0"24"0,0 0-16 15,0 0-57-15,51-40-71 16,-5 19-58-16,-1 6-48 15,-45 15-10-15,52-15-8 16,-52 15 6-16,0 0-2 0,45-14 5 16,-45 14-10-16,0 0-8 15,0 0-10-15,0 0-4 16,0 0-17-16,0 0-68 0,0 0-64 16,-58-4-69-16,13 12-134 15,45-8-252-15,-65 36-279 16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12T05:16:29.573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7962 116 740 0,'0'0'158'16,"0"0"92"-16,0 0 68 0,0 0-19 16,0 0-57-16,0 0-63 15,0 0-23-15,0 0-36 0,0 0-23 16,0 0-31-16,0 0-8 16,0 0-22-16,0 0-21 0,0 0 28 15,19 37 58-15,-6 6-13 0,0 5-25 16,0 10-22-16,0 7-14 15,6 1-14-15,-6 3 8 0,0-4-21 16,0 8 9-16,0-7-9 16,0-1 15-16,0 1-11 0,-7-8-9 15,7-3 13-15,0-8 4 16,-6-3-12-16,-1-4-4 0,-6-40 13 16,7 51 3-16,-1-15-5 15,-6-36-7-15,7 40-10 0,-7-40 10 16,0 40 6-16,0-40-2 15,-7 36 2-15,7-36-9 0,0 37-4 16,0-37 18-16,-19 40-11 0,19-40 11 16,0 0-11-16,-39 43 0 15,0-17 13-15,7-11-3 0,-20-5-15 16,0-6 5-16,-13 0 9 0,-6-4-5 16,-6 0 2-16,-8-4-1 15,-5-3-5-15,-7 0 24 16,0-1-16-16,0 1-2 0,-1 0 13 15,1-1-13-15,0 1 7 0,20 3-1 16,-1-3-1-16,13 4-1 16,13 3-3-16,7-4-4 0,13 4 4 15,32 0-13-15,-33 4 6 0,33-4-4 16,0 0 0-16,0 0-5 16,0 0-30-16,0 0-19 0,0 0-24 15,0 0-29-15,0 0-42 0,0 0-51 16,0 0-134-16,0 0-73 15,0 0-24-15,0 0 42 16,0 0 67-16,7-37 56 0,-7 37 52 16</inkml:trace>
  <inkml:trace contextRef="#ctx0" brushRef="#br0" timeOffset="348">6771 1179 461 0,'0'0'172'0,"38"-29"33"16,-38 29 1-16,0 0 18 0,0 0 7 15,0 0-12-15,0 0 11 16,0 0-13-16,0 0-49 0,0 0-37 16,0 0-33-16,0 0-41 15,0 0 10-15,0 0-25 0,0 0-2 16,-64 14 3-16,5 1-17 16,1-1-8-16,0 1 6 0,0 0-28 15,-1-1 12-15,8 1 8 0,5-4 6 16,7-4 13-16,39-7-6 15,0 0-2-15,-32 11-7 0,32-11-12 16,0 0 32-16,0 0 11 0,7 33-1 16,18-1-6-16,14-3-10 15,7 0-6-15,5 1 9 0,1-5-7 16,6 1-7-16,-6-5-1 16,0 1-6-16,-7 0-21 0,-12-7 5 15,-7-1-18-15,-26-14-64 16,0 0-69-16,0 0-164 0,0 0-295 15,0 0-242-15</inkml:trace>
  <inkml:trace contextRef="#ctx0" brushRef="#br0" timeOffset="660">5890 804 1072 0,'-6'-36'382'0,"6"10"10"0,0 26-40 16,0 0-83-16,0 0-88 16,0 0-36-16,0 0-2 0,0 0 40 15,-7 22-5-15,1 14-18 0,6 4-11 16,-7 11-38-16,1 4-44 15,-1 3-20-15,7-3-21 0,0-1-20 16,0 1-3-16,0-8-60 16,-6-7-95-16,6-7-81 0,-7-4-116 15,7-29-187-15,-19 40-217 0,19-40-28 16</inkml:trace>
  <inkml:trace contextRef="#ctx0" brushRef="#br0" timeOffset="900">5431 1299 1789 0,'-13'-33'268'0,"13"33"113"16,0 0 4-16,0 0-78 0,0 0-102 15,13 29-72-15,-13 8-23 16,-7 3-18-16,-6 3-30 0,-6 5-18 15,-14-5-16-15,1-3-20 16,-13 0-32-16,6 0-86 0,-6-3-81 16,-1-4-107-16,7-4-166 0,7-11-213 15,32-18-108-15</inkml:trace>
  <inkml:trace contextRef="#ctx0" brushRef="#br0" timeOffset="1124">5068 688 2227 0,'13'36'151'16,"0"8"118"-16,-6-1 29 0,-1 5-22 15,-6 3-62-15,0-1-82 0,-6 5-68 16,-1 3-31-16,-6 4-8 15,0-7-73-15,0-1-90 0,-6-10-166 16,-1-4-248-16,1-11-286 16</inkml:trace>
  <inkml:trace contextRef="#ctx0" brushRef="#br0" timeOffset="1483">4615 968 2204 0,'13'43'88'15,"0"-3"111"-15,0 1 18 16,0 2-34-16,-7-3-60 0,1 0-56 16,-7-3-45-16,0-8-2 15,0-29-12-15,-26 29-5 16,-6-11-6-16,-7-7 14 0,0-11-11 15,-13-4 0-15,0-10-21 0,-12-4-6 16,5-4 12-16,-5-4 8 16,5-3 2-16,1 4 36 0,13 6 8 15,6 5 8-15,6 10 2 0,33 4 19 16,-38 15-2-16,38-15-10 16,-39 44-10-16,19-1-20 0,7 1-8 15,1 0-13-15,12-1-40 16,6-3-84-16,0-7-119 0,-6-33-170 15,0 0-228-15,26 40-132 16</inkml:trace>
  <inkml:trace contextRef="#ctx0" brushRef="#br0" timeOffset="1792">4291 589 2099 0,'0'0'43'16,"-32"18"-12"-16,32-18 79 15,-19 26 18-15,19-26-38 16,-7 29-47-16,7-29-24 0,0 0-19 16,0 0-23-16,32 26-12 0,1-16-3 15,-1-6 5-15,-32-4 13 16,39-11 5-16,-39 11 15 0,26-7 35 15,-26 7 29-15,0 0 42 0,0 0 67 16,0 0 2-16,-19 33-32 16,-7-4-55-16,6 0-47 0,-6 7-18 15,7-7-99-15,-7 4-206 16,26-33-374-16,-39 37-307 16</inkml:trace>
  <inkml:trace contextRef="#ctx0" brushRef="#br0" timeOffset="2947">2770 451 993 0,'0'0'231'15,"0"0"91"-15,0 0-18 16,0 0-28-16,0 0-69 0,0 0-56 16,20 15-42-16,-1 10-16 0,-13 15-5 15,7 7 7-15,-6 1-3 16,-1 3 2-16,7 3-22 15,0-3-10-15,0 0-14 0,7 0-8 16,-7-4-22-16,0 1 8 16,-1-5-3-16,-5 1-15 0,-1-8 4 15,1-3-1-15,-14-4-11 16,7-29 4-16,-19 40-1 0,19-40-1 16,-32 29-2-16,-1-14 0 0,33-15 0 15,-45 7 3-15,13-10-16 16,-7-8-11-16,6-4-5 0,33 15-22 15,-38-47-33-15,12 7 5 16,0-4 34-16,13 4-1 0,0 4 17 16,6 7 24-16,7 29-8 0,-6-30 5 15,6 30 3-15,0 0 19 16,0 0 15-16,0 0 18 16,0 0 16-16,-13 41-15 0,6-1-14 15,1 3 11-15,-7 1 3 16,7-4-18-16,-14 0 7 0,7-7-9 15,-6 3-25-15,19-36-1 0,-33 33 12 16,33-33-18-16,-38 25-2 16,5-14-5-16,33-11-22 0,-39 0-35 15,39 0-11-15,-32-29-36 16,6-4-13-16,13-7-27 0,7-11-12 16,6 0 47-16,6 1 34 15,1 6 44-15,-7 11 20 16,0 33 15-16,0 0 7 0,0 0 52 15,0 0 49-15,0 0 18 0,0 0-5 16,-20 40-18-16,1-11-5 16,6 0-16-16,-7 0-12 0,8 1-18 15,12-30-11-15,-33 40-10 16,7-11-24-16,-6-4-12 0,-7-7-65 16,0-7-83-16,0 0-139 0,39-11-217 15,-51-7-177-15</inkml:trace>
  <inkml:trace contextRef="#ctx0" brushRef="#br0" timeOffset="3133">2485 626 2208 0,'0'0'192'0,"33"-8"61"0,-33 8-32 15,0 0-77-15,0 0-83 0,0 0-66 16,0 0-204-16,0 0-281 16,32-7-292-16</inkml:trace>
  <inkml:trace contextRef="#ctx0" brushRef="#br0" timeOffset="3349">3806 0 2341 0,'0'0'174'16,"0"32"69"-16,-13-2 12 16,-13-1-57-16,-19 3-74 0,-20 5-56 15,-13-1-36-15,-12 12-103 16,-14-1-150-16,-12 0-190 0,-1-3-313 15,-12-1-139-15</inkml:trace>
  <inkml:trace contextRef="#ctx0" brushRef="#br0" timeOffset="3780">1230 597 2033 0,'0'0'202'16,"45"-8"50"-16,-13 5-36 0,-32 3-68 15,39-15-83-15,-13 1-33 16,-26 14-45-16,39-30-50 0,-13 1-19 15,0-3 2-15,-7-9 37 0,-6 5 33 16,-7-8-3-16,-6 1 8 16,-6-5-7-16,-1 5 12 15,-12 3 35-15,-7 11 47 0,-6 10 1 16,-1 19-7-16,-5 22 9 16,-1 7 19-16,0 15 7 0,-6 14-6 15,12 1-17-15,7 2-9 0,7-2-25 16,12-5-13-16,7-3-15 15,13-4-8-15,7-6-18 0,12-9-73 16,-6-3-60-16,6-7-69 16,-32-22-101-16,46 33-123 0,-46-33-153 15,32 51-72-15,-12 0 45 0</inkml:trace>
  <inkml:trace contextRef="#ctx0" brushRef="#br0" timeOffset="4004">1281 1273 1261 0,'0'0'285'0,"0"0"40"16,33 41 59-16,-33-41-25 15,0 0-59-15,0 0-53 0,0 0-81 16,0 0-57-16,0 0-40 0,0 0-36 16,0 0-10-16,0 0 0 15,0 0-16-15,0 0-11 0,0 0 4 16,0 0 0-16,0 0 4 15,0 0-38-15,0 0-46 16,0 0-96-16,0 0-167 0,0 0-328 16,0 0-287-16</inkml:trace>
  <inkml:trace contextRef="#ctx0" brushRef="#br0" timeOffset="4463">576 236 1623 0,'0'0'351'15,"19"-18"24"-15,-19 18-43 0,0 0-77 16,0 0-27-16,26 18-46 0,-13 15-8 16,0 11-38-16,-7 7-4 15,7 3-25-15,0 4-22 0,-6 1-39 16,6-1-10-16,0-3-30 16,-7-1 1-16,1 1-105 0,-7-8-107 15,0-7-103-15,-7 0-217 16,7-40-320-16,-26 44-123 15</inkml:trace>
  <inkml:trace contextRef="#ctx0" brushRef="#br0" timeOffset="4773">582 1255 1645 0,'7'37'291'0,"-7"-37"51"0,0 0-25 16,6 36-70-16,-6-36-74 16,0 0-63-16,0 0-41 15,0 0-30-15,0 0-15 0,0 0-7 16,0 0-14-16,0 0-3 16,0 0 12-16,0 0-12 0,39-36 4 15,-39 36 12-15,0 0 29 0,0 0 6 16,0 0-20-16,0 0-16 15,0 0-2-15,0 0-5 0,0 0-8 16,0 0 0-16,0 0-39 16,0 0-113-16,0 0-169 0,-13 36-266 15,13-36-231-15</inkml:trace>
  <inkml:trace contextRef="#ctx0" brushRef="#br0" timeOffset="5076">110 349 1922 0,'13'-33'260'0,"-13"33"52"16,6-22-1-16,-6 22-57 15,0 0-50-15,0 0-83 0,0 0-12 16,0 0 41-16,20 37 18 16,-14 14 12-16,0 7-36 0,1 4-44 15,6 3-50-15,-7 8-26 0,1-4-4 16,-7-3-10-16,6-4-105 16,-6-8-141-16,0-3-117 0,-6-7-208 15,-7-4-333-15,13-40-128 16</inkml:trace>
  <inkml:trace contextRef="#ctx0" brushRef="#br0" timeOffset="5361">136 1510 2193 0,'0'0'319'16,"0"0"56"-16,0 0-4 0,0 0-38 15,0 0-48-15,0 0-64 0,0 0-53 16,0 0-23-16,0 0 7 16,0 0-9-16,0 0-51 0,0 0-22 15,0 0-23-15,0 0-22 16,0 0-2-16,0 0-12 0,0 0-18 16,0 0-18-16,0 0 9 0,-39-18-13 15,6 14-88-15,1 11-131 16,32-7-101-16,-32 15-72 15,32-15-132-15,0 0-303 0,0 0-200 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2-23T07:51:18.009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28 988 1127 0,'-11'-16'90'0,"11"16"45"0,0 0-29 16,0 0 2-16,-11 25 17 15,5 26 0-15,6 28 83 0,0 26-49 16,0 12-7-16,11 6-64 16,6 4-35-16,6-7-8 0,5-6-17 15,0-12-8-15,-5-7-20 0,-1-10 18 16,6-9-22-16,-11-9-14 16,0-13-151-16,-6-10-185 0,6-9-171 15,-17-35-89-15</inkml:trace>
  <inkml:trace contextRef="#ctx0" brushRef="#br0" timeOffset="321">428 1061 1427 0,'0'0'260'0,"-6"-22"48"16,6 22-47-16,0 0-84 16,0 0-60-16,0 0-53 0,0 0-51 0,0 0 11 15,0 0 64-15,17 38 68 16,0 22-29-16,11 22-35 16,-5 13-44-16,-1 0-29 0,7 6 8 15,-7-6-14-15,1-6-10 0,-1-10 0 16,1-6 12-16,-6-10-12 15,0-9-11-15,-1-13-2 0,-4-6-1 16,-1-6-153-16,-11-29-148 0,0 0-118 16,0 0-113-16,0 0-109 15</inkml:trace>
  <inkml:trace contextRef="#ctx0" brushRef="#br0" timeOffset="558">130 1761 936 0,'0'0'122'0,"0"0"2"16,0 0 42-16,0 0 28 16,0 0 60-16,0 0-22 0,28-32-47 15,17 7-43-15,5 2-17 0,7 1-43 16,-1-3-36-16,-5 6-21 15,0 0-23-15,-12 0-16 16,-5 6-257-16,-34 13-276 0,34-9-126 16</inkml:trace>
  <inkml:trace contextRef="#ctx0" brushRef="#br0" timeOffset="972">1098 1561 1417 0,'40'29'92'16,"-40"-29"85"-16,17 34-34 0,-17-34-23 16,22 45-25-16,-5-10-23 0,-17-35-21 15,28 41-29-15,-28-41-9 16,40 35-5-16,-12-13-1 0,-28-22 9 15,45 16 14-15,-17-13-55 0,-28-3 34 16,34-10-9-16,-34 10 0 16,28-35 19-16,-17-3-11 0,-11-6-12 15,-5-7-11-15,-7-6 34 0,-4 4 8 16,-7 2 56-16,0 10-18 16,7 6 9-16,16 35-25 15,-40-19-41-15,40 19-2 0,-45 25 9 16,0 10-15-16,11 9-13 0,0 4 10 15,6 6 8-15,11-7-2 16,6 1-15-16,5-7 12 0,12-6 8 16,-6-35-8-16,17 38-22 0,-17-38-173 15,0 0-138-15,51 28-125 16,-1-18-42-16,-5-10-39 0</inkml:trace>
  <inkml:trace contextRef="#ctx0" brushRef="#br0" timeOffset="1356">1763 1577 1241 0,'0'0'114'16,"0"0"59"-16,0 0-31 0,0 0 18 16,0 0-39-16,6 32-66 15,-6-32-26-15,-6 44 17 0,12-12-8 16,-6-32-5-16,11 34-27 0,-11-34 18 15,34 29-7-15,-1-13-14 16,-4-10-3-16,4-6 22 16,1-3-18-16,-6-10-7 0,1-6-1 15,-7-6 25-15,-5-7-11 0,-11-6-10 16,-6-6-6-16,-12 0 30 16,-5-1 116-16,-5 7-12 0,-6 13-41 15,-6 6-28-15,-5 9-23 0,-1 14 6 16,-5 11-27-16,0 11-6 0,0 5 6 15,0 1 17-15,11 3-13 16,6-3-19-16,5-1-6 0,12 1 8 16,5-7 10-16,6-25-6 0,12 29-14 15,-12-29 1-15,34 22-150 16,-1-9-244-16,1-10-165 16,0-6-46-16</inkml:trace>
  <inkml:trace contextRef="#ctx0" brushRef="#br0" timeOffset="1825">2292 1381 1339 0,'0'0'190'16,"0"0"-19"-16,17-38-43 15,-5 6 4-15,-12 32-63 16,33-38-33-16,-10 9-13 0,-23 29 0 0,45-38-23 15,-11 0-11-15,-6 7 32 16,0-1-8-16,-5 0-4 16,-6-6 22-16,-1 4 92 0,-10-4-31 15,0 0-30-15,-12 3-10 0,-5 6-2 16,11 29-16-16,-34-28-34 16,-11 18-5-16,0 17 13 0,-11 12-19 15,-6 9 11-15,5 7 6 0,1 6-6 16,5 0-10-16,12 0-4 15,11-3 24-15,11-3-4 0,11 0-6 16,12-3 0-16,16-1-3 0,12-2 18 16,11 3-8-16,12-4-7 15,4 1 3-15,7-1 6 16,-6 4 1-16,0-4 6 0,-6 4 37 16,-5 0-1-16,-6-1-9 0,-6-2 10 15,-10 2 5-15,-18 1-14 16,-5 6-23-16,-12 0 8 0,-17 0-21 15,-10 0-11-15,-7 0-1 0,-5-6-100 16,0-4-109-16,0-6-144 16,6-12-98-16,-1-7-146 0,6-9-10 15</inkml:trace>
  <inkml:trace contextRef="#ctx0" brushRef="#br0" timeOffset="2252">2766 519 1418 0,'0'0'226'0,"39"-9"54"15,-39 9 15-15,34 25 5 0,-6 16-9 16,-11 10-77-16,5 12-77 16,-5 10-27-16,6 6-16 0,-1 10-3 15,1 3-26-15,-1 0-35 0,1-7-4 16,-1 1-2-16,1-10-13 15,-6-7-11-15,0-9-4 16,-6-9 13-16,0-13 0 0,-11-38-9 16,12 38-5-16,-12-38 10 0,0 0 13 15,0 0-10-15,0 0-3 16,0 0 5-16,0 0-1 0,0 0-9 16,0-47-13-16,0-23 9 0,5-16 10 15,1 1-10-15,5 12-1 16,6 10-1-16,0 15 6 0,0 10 4 15,-17 38-10-15,34-19-2 0,-1 22 16 16,-4 16 9-16,4 16 1 16,-4 13 12-16,4 6 8 15,-5-1 2-15,1 8-23 0,-1-4-9 16,-6-7 4-16,12-2-9 0,-6-7-12 16,0-6-87-16,6-4-225 15,-34-31-398-15,40 32-319 0</inkml:trace>
  <inkml:trace contextRef="#ctx0" brushRef="#br0" timeOffset="3085">4253 877 837 0,'0'0'123'16,"0"0"54"-16,0 0 62 15,0 19 46-15,0-19-23 0,0 0-62 16,33-6-74-16,-4-10-2 16,4-6-40-16,1-4-18 0,6-5-27 15,-7-4-10-15,-4-3-15 16,-1-6-8-16,-11-1 5 0,-1 4 13 16,-4 0-16-16,-7 6 56 15,-5 3 7-15,0 32-28 16,0-31-11-16,0 31-19 0,0 0 3 15,0 0-13-15,-33 35-8 0,4 15 5 16,1 14 13-16,0 12 26 16,11 9 22-16,6 4-15 0,11 3 17 15,6-1-4-15,-1-5-13 16,6-7-3-16,6-3-6 0,6-6 4 16,-1-4-22-16,1-6-1 0,-6-9-1 15,5-7-14-15,-5-2-8 16,-5-14 15-16,-7-6-3 0,-5-22-12 15,0 0 15-15,17 22-14 16,-17-22 4-16,0 0 0 16,0 0-105-16,0 0-140 0,0 0-133 15,0 0-179-15,0 0-152 0</inkml:trace>
  <inkml:trace contextRef="#ctx0" brushRef="#br0" timeOffset="3796">5807 899 823 0,'0'0'166'0,"0"0"45"0,0 0-7 15,0 0-8-15,-39 13 2 16,-1 3-29-16,1 0-19 0,-6 6 19 16,-12 3-11-16,-4 7-46 15,-7 3-12-15,-17-1-44 0,7 4-1 16,-7-3 23-16,1-3-27 15,16 0-18-15,0-10 10 0,18-6 4 16,5-7-6-16,17-3 2 16,-1-6 12-16,29 0-23 0,0 0-26 15,-28-31 5-15,17-14 0 0,17-5-14 16,5-17 10-16,6-9-7 16,11-6 0-16,0-7 9 0,0 1-2 15,0-1-7-15,1 7 3 16,-1 12-3-16,-6 10 4 0,-5 12-7 15,0 13 7-15,-17 35 3 0,0 0-13 16,0 0 14-16,0 0 96 16,0 0-19-16,0 0-28 15,23 64-3-15,-12 12-27 0,-6 9 1 16,1 4 14-16,5 3-10 0,1 0 4 16,5-1-3-16,-6-2-29 15,11-3 5-15,6-10-9 0,1-4-4 16,10-8 10-16,0-7-9 15,7-13-154-15,-1-3-187 0,-6-15-333 16,6-7-202-16</inkml:trace>
  <inkml:trace contextRef="#ctx0" brushRef="#br0" timeOffset="4184">6387 1020 1503 0,'0'0'189'16,"0"0"85"-16,0 0-22 0,-5 41-30 15,-7-3-78-15,7 3-62 16,5-3-45-16,0 0 6 0,11-3-4 16,0-4-24-16,1-5 2 15,-12-26-10-15,28 28-2 0,-28-28 4 16,34 10 0-16,-6-10-9 15,-28 0 6-15,22-32 1 0,1-6-2 16,-12-6-9-16,-5-7 20 16,-1-9-19-16,-10-3 6 0,-1 2 47 15,0 14 85-15,-11 3 1 16,6 12-33-16,11 32-44 0,0 0-22 16,-50-3-11-16,-1 15-22 0,6 14 13 15,-6 9-10-15,12 6-15 16,-1-3 12-16,6 0-4 0,12 0-7 15,5-7-10-15,17-31-120 0,-11 32-245 16,11-32-257-16,0 0-174 16</inkml:trace>
  <inkml:trace contextRef="#ctx0" brushRef="#br0" timeOffset="4701">6770 386 1817 0,'0'0'148'15,"0"0"120"-15,0 0-4 0,57-25-87 16,-57 25-80-16,62-38-37 16,-6 6-29-16,0-3-19 15,-5 7-3-15,0-10 4 0,-1-3 2 16,1 3-10-16,-6 0 6 0,-11 0 52 15,-34 38 46-15,39-35 1 16,-39 35-17-16,0 0-43 0,0 0-18 16,0 0-1-16,0 0-10 15,0 0-4-15,-11 47 9 0,-17 7 1 16,0 10 12-16,0 5 39 0,5 10 13 16,6 4-22-16,0-1-7 15,17 10 29-15,0-3-3 0,11-4-26 16,6-6-6-16,6 4-12 0,11-7-29 15,5 0 9-15,1-4-16 16,-1 1-8-16,12-9 15 16,-6-7-10-16,-6-7-10 0,1-9 8 15,-12-9 2-15,-28-32-9 16,0 0 9-16,34 32 5 0,-34-32-1 16,0 0 3-16,0 0 9 0,0 0-2 15,0 0-9-15,0 0 5 16,0 0-12-16,0 0-17 0,0 0 7 15,0 0-24-15,0 0-131 0,33-3-92 16,-33 3-62-16,0 0-81 16,0 0-169-16,0 0-196 0,0 0-115 15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6:46:50.272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4180 1363 1286 0,'0'0'339'0,"33"-11"-22"0,-33 11-88 16,0 0-93-16,0 0 18 16,0 0-39-16,0 0-34 15,33 18-41-15,-33-18-6 0,6 26 18 16,-12-3-2-16,-14-5-31 16,-19 0-2-16,-1 1-15 15,-6-8 7-15,0 4-9 16,-6-8 0-16,6-3 7 0,6-8 6 15,7 4-9-15,33 0 1 16,-39-22-11-16,39 22 16 0,-26-41 12 16,13 1-5-16,6-5-14 15,0-10 8-15,7 0 5 0,7-16-11 16,0-3-5-16,6 4-5 16,0 7 5-16,-7 12 0 15,-6 10 3-15,7 12 1 16,-7 29-12-16,0 0-8 0,0 0 7 15,0 0 4-15,0 0-3 16,0 0 15-16,0 0-1 0,-13 48-3 16,13-4 0-16,-7 8 5 15,7-4-6-15,-6 0 4 16,6 3 14-16,0 1-8 0,-7-4-12 16,7 0 0-16,-6 0-3 15,-1-7 15-15,-6-8-22 0,6 0-3 16,7-33 17-16,-13 30 1 15,13-30 11-15,0 0-12 0,0 0-1 16,0 0 1 0,-33 15-8-16,33-15-9 0,-33-4-8 15,33 4-34-15,-39-30-38 16,39 30 10-16,-46-55 14 0,20 11 22 16,26 44 13-16,-27-37 19 15,27 37 7-15,-19-33-4 0,19 33 15 16,0 0 2-16,0 0-21 15,0 0-9-15,0 0 37 16,0 0-17-16,0 0 5 0,0 0-4 16,0 0 14-16,0 0-10 15,0 0 6-15,-7 44 3 0,7-4-22 16,7-6-2-16,-1-5 11 16,1 1 14-16,-7-30 3 15,6 40-10-15,-6-10 2 16,0-30 6-16,0 30 1 0,0-30-3 15,-13 37-4-15,13-37 23 16,-39 25-11-16,-1-10-5 0,1-7-12 16,0-5 14-16,-7-3-19 15,6-11-4-15,7 0 15 0,0-7-1 16,33 18-20-16,-39-34 27 16,6 5-20-16,13-1 8 0,20 30 27 15,0 0-39-15,-19-29 12 16,19 29 5-16,0 0-31 15,0 0 18-15,0 0 3 16,0 0 14-16,0 0 17 0,-27 44 21 16,1-3 7-16,6-1 44 15,-6 5-7-15,-7 3-23 0,0 3-25 16,-6-3-14-16,-7-3-18 16,-7-12 2-16,1-3-31 0,-1-8-135 15,7-4-172-15,13-10-332 16,1-8-255-16</inkml:trace>
  <inkml:trace contextRef="#ctx0" brushRef="#br0" timeOffset="253">4850 964 2066 0,'66'-7'370'15,"-7"3"-61"-15,-6-3-116 0,6 3-94 16,7 0-49-16,-1 1-28 16,-5 3-18-16,-1-4-29 15,-13 0-148-15,-46 4-170 0,0 0-149 16,39-7-312-16</inkml:trace>
  <inkml:trace contextRef="#ctx0" brushRef="#br0" timeOffset="564">4772 66 863 0,'0'0'208'15,"0"0"30"-15,0 0-113 16,0 0 120-16,0 0 33 0,-53 30-29 16,7 11-36-16,-7 7-30 15,-6 3-36-15,0 5-46 0,-13-5-38 16,-14 1-33-16,1 0-13 15,-7 0-7-15,0-8 3 0,-7 0-18 16,14 1-50 0,0-5-143-16,12-7-171 0,21-3-292 15,6-4-89-15</inkml:trace>
  <inkml:trace contextRef="#ctx0" brushRef="#br0" timeOffset="1152">2879 875 768 0,'0'0'188'16,"0"0"110"-16,0 0 2 0,0 0-55 16,0 0-80-16,0 0-62 15,-33-33-5-15,33 33-38 0,-13-33-8 16,13 33-38-16,13-37 13 15,0 4-15-15,-13 33 0 0,40-41-20 16,-7 12-12-16,-33 29 26 16,46-37-6-16,-46 37 10 15,0 0-10-15,39-26 0 0,-39 26-27 16,0 0 9-16,39 3 18 16,-39-3 3-16,0 0 12 15,27 48-19-15,-21-3 7 0,1-5-3 16,-7-3 10-16,-7 4-35 15,7-41-29-15,-13 44-295 0,13-44-244 16</inkml:trace>
  <inkml:trace contextRef="#ctx0" brushRef="#br0" timeOffset="1500">3030 2449 2086 0,'0'0'371'0,"0"0"-80"16,0 0-125-16,0 0-69 15,7-22-23-15,19 0-7 0,13 0-11 16,7 3-25-16,14 1-10 16,12-1-18-16,0 1-6 0,7-4-64 15,-7 0-181-15,7-4-319 16,0-11-352-16</inkml:trace>
  <inkml:trace contextRef="#ctx0" brushRef="#br0" timeOffset="24087">1775 1341 249 0,'7'-33'49'0,"-7"33"12"0,0 0 3 15,0 0-1-15,0 0 17 16,0 0-4-16,0 0 11 15,0 0 11-15,0 0-36 0,0 0 9 16,0 0-16-16,0 0-5 16,0 0-36-16,0 0 10 0,0 0-11 15,0 0 9-15,0 0-22 16,0 0 9-16,0 0-1 16,0 0 7-16,39 22 50 0,-39-22 8 15,40 26-55 1,-40-26 12-16,0 0 3 0,32 37 7 15,-32-37-3-15,0 0 88 16,20 37-27-16,-20-37-25 0,-20 25-45 16,20-25-37-16,-32 26 31 15,-1-7-5-15,0-12-14 16,0-7-7-16,33 0 0 0,-39 0 17 16,39 0 9-16,-40-15 47 15,40 15-32-15,-33-37-19 16,14 1 3-16,5-5-19 0,14-7 17 15,-6-4 2-15,12-11-31 16,-6 1 21-16,7-5-11 0,-7 8 0 16,0 3 0-16,0 8 11 15,0 8 4-15,0 7-18 16,0 33-3-16,0-30 14 16,0 30-14-16,0 0 1 0,0 0 20 15,0 0-23-15,0 0 8 16,0 0-9-16,0 0 4 15,0 0 7-15,0 0 9 0,0 0-30 16,0 0 19-16,0 0-10 16,0 0 30-16,0 0-43 0,0 0 37 15,0 0-37-15,-13 37 41 16,6 4 18-16,7-1 3 16,0 5-17-16,0-1-22 0,0 4 19 15,0 0-6 1,13 0-28-16,-6 0 18 0,-7-7-25 15,7 3 46-15,-1-7-32 16,-6 0 14-16,-6 0-3 0,6-8 17 16,-7 1-24-16,7-30 4 15,-13 37 14-15,13-37-23 16,-26 33 15-16,26-33-15 0,-33 19 38 16,33-19-32-16,-40 11 3 15,1-8 0-15,6-3 6 0,0-7-3 16,0 0-15-16,33 7 3 15,-39-15 23-15,39 15-14 16,-53-22 10-16,53 22-5 16,-39-26-9-16,39 26-4 0,0 0 15 15,-33-45-26-15,33 45 19 16,-20-36-11-16,20 36 17 16,0 0-6-16,0 0 9 0,0 0-21 15,-6-37 3-15,6 37 18 16,0 0-13-16,0 0 1 0,0 0 12 15,0 0-6-15,0 0-13 16,0 0 25-16,0 0-7 16,0 0-31-16,0 0-23 15,0 0-71-15,0 0-89 0,0 0-146 16,0 0-71-16,0 0-51 16</inkml:trace>
  <inkml:trace contextRef="#ctx0" brushRef="#br0" timeOffset="24497">2058 953 649 0,'0'0'176'0,"0"0"-24"15,0 0-5-15,0 0 58 0,0 0 79 16,0 0-63-16,0 0-40 16,26 15-9-16,-26-15-62 15,0 0-21-15,0 0-14 0,0 0-51 16,33 29-2-16,-33-29-11 16,0 0-3-16,0 0-19 0,0 0-130 15,0 0-317-15,0 0-156 16</inkml:trace>
  <inkml:trace contextRef="#ctx0" brushRef="#br0" timeOffset="24812">2649 0 913 0,'0'0'228'0,"0"0"64"15,0 0-66-15,0 0 11 0,0 0 74 16,0 0-56-16,0 52-86 16,-20-1-59-16,-13 12-41 15,-13 0-23-15,-19 0 1 0,-8-4-14 16,-5 4-21-16,5-8-9 15,-6-3-8-15,1-4 5 16,-1-4-62-16,7-7-147 0,6-4-137 16,13-7-154-16,7 0-88 15,7-8 27-15</inkml:trace>
  <inkml:trace contextRef="#ctx0" brushRef="#br0" timeOffset="26056">1210 1374 435 0,'0'0'135'0,"7"-44"-19"0,-7 44-35 0,0 0-37 16,0 0-26-16,0 0-6 15,0 0 13-15,0 0 0 16,0 0-2-16,0 0-23 15,0 0 107-15,0 0-2 0,0 0-34 16,0 0-15-16,0 0 7 16,-14 52 1-16,14-52 8 0,-13 48 9 15,13-48-31-15,-19 44-1 16,19-44-4-16,0 0-21 16,-27 37-32-16,27-37 37 0,0 0-26 15,-39 18-3-15,39-18-16 16,-40-7 41-16,40 7-30 0,0 0-1 15,-39-41 25-15,13 8-3 16,26 33-48-16,-7-48 15 16,7 48 24-16,-6-41-3 15,6 41-29-15,0 0 56 0,0 0-24 16,0 0-7-16,0 0-13 16,0 0 27-16,0 0-14 0,32 45 13 15,-32-45-2-15,0 48 21 16,-6-11-26-16,6-37 4 0,-26 37 13 15,26-37 4-15,-40 33-31 16,7-11 8-16,0-15-16 0,1 1 22 16,32-8-34-16,-40-8 24 15,14 1 8-15,26 7 2 16,0 0-15-16,0 0 21 16,-40-33-9-16,40 33-17 0,0 0 5 15,-26-37-18-15,26 37 42 16,0 0-22-16,0-37-9 0,0 37 16 15,0 0 12-15,0 0-36 16,0 0 44-16,0 0-27 0,0 0-2 16,0 0 5-16,0 0 0 15,0 0-5-15,0 0-17 16,0 0 42-16,0 0-16 0,0 0-19 16,0 0 25-16,0 0-16 15,0 0-4-15,0 0 38 16,0 0-31-16,0 0-14 0,0 0 6 15,40 15 45-15,-40-15 13 16,32 33-5-16,-12 0 29 16,-7-3-4-16,-6 7-42 0,-1-4 33 15,1 0-25-15,-7 0 3 16,0 1 20-16,-7-1 13 0,7 0 9 16,-6 0 1-16,-7 8 81 15,-14-4-48-15,1 4-48 0,-7-4-44 16,-13 0-1-16,0-4 8 15,-6-7-10-15,6-4-7 16,-13-4-10-16,6-7 13 0,0-11-9 16,1-3-4-16,6-8 36 15,-7-4 15-15,14-15 10 0,-1-7-31 16,8-7-13-16,5-11-9 16,1-5 1-16,6-10 2 0,7-4-5 15,0-3-15-15,6 7 2 16,1 3 18-16,6 12-3 0,6-1-8 15,-6 8-12-15,14 8 3 16,-1 3-12-16,-13 37-132 0,26-48-170 16,-26 48-262-16,53-52-142 15</inkml:trace>
  <inkml:trace contextRef="#ctx0" brushRef="#br0" timeOffset="26273">1019 632 1819 0,'0'0'227'0,"40"-8"100"16,-40 8-62 0,0 0-85-16,0 0-72 0,0 0-56 15,33 8-27-15,-33-8-21 0,0 0 2 16,0 0-101-16,0 0-206 15,39 40-261-15,-13 1-241 0</inkml:trace>
  <inkml:trace contextRef="#ctx0" brushRef="#br0" timeOffset="26469">803 2261 1431 0,'0'0'304'0,"39"26"76"16,7-11-87-16,0-15-134 15,0-4-75-15,7-7-49 0,-7-4-40 16,0-7-221-16,6-8-303 16,-12-10-186-16</inkml:trace>
  <inkml:trace contextRef="#ctx0" brushRef="#br0" timeOffset="26912">474 1042 920 0,'0'0'249'0,"0"0"32"16,0 0-69-16,0 0-52 0,0 0-86 15,-13 48-19-15,13-48-50 16,0 0 7-16,0 0 9 0,0 0-15 16,0 0 4-16,0 0-5 15,0 0 1-15,0 0 1 16,0 0-11-16,0 0 4 0,33-15-7 15,-33 15 11-15,26-41-8 16,-26 41 25-16,20-37 75 0,-20 37-19 16,0 0 2-16,0 0-20 15,0 0 10-15,0 0 5 0,0 0-29 16,0 0-20-16,-40 26-5 0,40-26-6 16,-33 37-14-16,33-37-3 15,0 0-10-15,-32 37 3 0,32-37-9 16,0 0 15-16,0 0 4 15,0 0-121-15,0 0-172 16,0 0-262-16,0 0-182 0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12T05:16:48.257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5270 492 292 0,'0'0'25'0,"0"0"2"15,0 0 11-15,0 0 14 16,0 0 1-16,26 29-12 15,-26-29 1-15,0 0 2 16,0 0 4-16,0 0-6 0,0 0 10 16,0 0 0-16,0 0-5 15,0 0 7-15,0 0-2 0,0 0 11 16,0 0-14-16,0 0-15 16,0 0-12-16,0 0-13 15,0 0-7-15,0 0-2 0,0 0 7 16,0 0 4-16,0 0 3 15,0 0-3-15,0 0-20 0,0 0 1 16,0 0 8 0,0 0 0-16,0 0-4 0,0 0-4 15,0 0 8-15,0 0 12 16,0 0-22-16,0 0 6 0,0 0-15 16,0 0-4-16,0 0 15 15,0 0-12-15,0 0 9 0,0 0 11 16,0 0 0-16,0 0 6 15,0 0-12-15,0 0 6 16,0 0 6-16,0 0-19 0,0 0-13 16,0 0-19-16,0 0-17 15,0 0-13-15,0 0-14 16,0 0-24-16,0 0-19 16,0 0-1-16,0 0-19 0</inkml:trace>
  <inkml:trace contextRef="#ctx0" brushRef="#br0" timeOffset="2688">5257 513 379 0,'0'0'95'0,"0"0"8"15,0 0-10-15,0 0-25 0,0 0-20 16,0 0-22-16,0 0-38 15,0 0 63-15,0 0-15 16,0 0-15-16,0 0-15 16,0 0 11-16,0 0-14 0,-39 0 2 15,0 0-11-15,0 4 21 16,-6 0-11-16,0-4-9 0,6 0 12 16,39 0 5-16,-52 3 0 15,52-3 17-15,-45 4 16 0,45-4-19 16,-39 4-29-16,39-4 22 15,0 0 39-15,0 0-30 16,0 0 11-16,0 0 8 0,0 0-27 16,0 0-30-16,0 0 50 15,0 0 27-15,0 0 35 0,0 0-33 16,0 0 32 0,0 0-22-16,0 0-18 0,-13 36 12 15,13-36 5-15,-13 33-40 16,13-33-12-16,-7 36 19 0,7-3 11 15,-6-4 5-15,-1 0-11 16,7 0-14-16,-6 8 18 0,6-8-13 16,-6 0 10-16,6 4 1 15,-13-1-18-15,6-3-14 16,1 4-10-16,-1 0-17 16,7-8 17-16,-6 5-6 0,-1-1 10 15,1 0-8-15,6 4 5 16,0 7 106-16,-7 0-22 0,1 7-31 15,-1-3-28-15,1 3-6 16,-7-3-7-16,6 7-14 0,1-4-1 16,-1 4-5-16,-5-4 0 15,5-3-3-15,1-1 7 0,-1-3-7 16,-6-7-4-16,7 4 13 0,-1-5-9 16,1 5-5-16,-1-4 0 15,1 7 12-15,-1-8-7 0,7 5 3 16,-6-1-3-16,-1 1-4 15,7 3 1-15,-6-4 3 0,-1 4 6 16,7 0-1-16,-6-4-8 16,-1 1 11-16,7 3-8 15,-6-4-9-15,0 1 15 0,6-1 2 16,-7 0-18-16,7-10 18 0,0-26-2 16,-6 54-12-16,-1-13 6 15,1-5 0-15,6 4 4 0,-7 0-1 16,1 0-1-16,-1 0-12 15,1 0 10-15,-1 0 3 0,-6 0-6 16,7-3-3-16,-1-1 6 0,7-36 9 16,-13 36-2-16,13-36-7 15,-6 33-3-15,6-33 3 16,0 0-3-16,0 0 3 0,-7 29 0 16,7-29-3-16,0 0-10 15,0 0 6-15,0 0-6 0,0 0-19 16,0 0 7-16,0 0 13 15,33 11 12-15,-33-11 0 0,39 7-4 16,-7-3 4-16,-32-4 9 0,39 0-9 16,-7-4-8-16,1 4 15 15,-33 0-7-15,38-7-17 0,-38 7 12 16,46 0-4-16,-46 0-20 16,45-4 14-16,-45 4 15 0,32-3-12 15,-32 3 12-15,0 0 3 16,0 0 9-16,0 0-12 0,0 0 13 15,0 0 25-15,0 0-16 16,0 0-1-16,0 0 1 0,0 0-11 16,0 0-15-16,0 0 4 15,0 0 7-15,0 0-10 0,0 0 12 16,0 0-6-16,7-40 7 0,-7 40-10 16,0-33 7-16,0 33-12 15,0 0 2-15,0-40 8 0,0 40-1 16,0-44-4-16,0 4 9 15,0 40-1-15,0-43-15 16,0 3 7-16,6 7-3 0,-6-11-1 16,0 44 11-16,13-36-7 0,-6-1 0 15,-7 37 2-15,13-47-2 16,-7 14-5-16,-6 33 5 0,13-43 2 16,-13 43 6-16,7-48-1 15,-7 48-2-15,6-40 1 0,-6 40-6 16,0-43-7-16,7 6 7 0,-1 12 0 15,-6-4-5-15,0 29 5 16,7-40 0-16,-7 7-4 0,6 4 9 16,1 0-9-16,-7 29 9 15,12-44-5-15,-5 15 0 16,-7 29-5-16,13-37 5 0,-7 8 0 16,-6 29 0-16,13-32 8 15,-13 32-8-15,7-37 5 0,6 12-8 16,-13 25 7-16,13-33-7 0,-13 33 0 15,13-33 0-15,-13 33 3 16,6-29-5-16,-6 29 8 0,13-33-7 16,-13 33 4-16,6-32-6 15,-6 32 6-15,0 0 0 0,7-33-5 16,-7 33 10-16,0-26-9 0,0 26 8 16,6-32-10-16,-6 32 6 15,7-30-5-15,-7 30 5 16,0 0-12-16,6-32-2 0,-6 32 9 15,0-26 5-15,0 26-5 16,0 0-1-16,-6-33 2 0,6 33 13 16,-7-32-9-16,7 32 0 0,7-37 11 15,-1 12-11-15,-6 25 0 16,7-37-7-16,-7 37-2 0,6-36 0 16,-6 36-4-16,-6-36-5 15,6 3 7-15,0 33 0 0,6-36-13 16,-6 3 0-16,0 33 0 15,0-37 10-15,0 8-4 0,0 29 4 16,0-36 1-16,0 36 13 16,0-40 3-16,0 40-18 0,-6-44 5 15,6 11 20-15,0 33-23 16,0-43 17-16,6 6-10 0,-6 37 21 16,0-36-30-16,0 36 10 0,0-44 0 15,0 44 13-15,7-40-8 16,-7 40-11-16,0-40-1 0,0 40 6 15,6-40-7-15,-6 40 21 16,7-36-17-16,-7 36 6 0,0 0-1 16,0 0 4-16,0-44 0 15,0 44 0-15,0 0 0 0,0-44 7 16,0 44-2-16,0 0-5 16,0-43-3-16,0 43 6 0,0 0-9 15,0-44 0-15,0 44 6 16,0 0 0-16,0 0-6 0,0 0 3 15,0 0-2-15,0 0 14 0,0 0-9 16,0 0 8-16,0 0 2 16,0 0-10-16,0-40 0 0,0 40 0 15,0 0-9-15,0 0 9 16,0 0-7-16,0 0-3 16,0 0 4-16,0 0 6 0,0 0-18 0,0 0-33 15,0 0-28 1,0 0-14-16,0 0-12 0,0 0-40 15,0 0-59-15,0 0-68 0,0 0-85 16,0 0-14-16,0 0-12 16</inkml:trace>
  <inkml:trace contextRef="#ctx0" brushRef="#br0" timeOffset="3848">4836 473 389 0,'0'0'122'0,"0"0"19"0,0 0 16 16,0 0 4-16,0 0 25 0,0 0-34 15,0 0-21-15,0 0-6 16,0 0-14-16,0 0-56 15,0 0-15-15,0 0-25 0,0 0-10 16,0 0 2-16,0 0-13 16,0 0 2-16,0 0 10 0,0 0-16 15,0 0 1-15,0 0 29 0,0 0-28 16,0 0 12-16,0 0-4 16,0 0 10-16,0 0-24 0,0 0 16 15,0 0 21-15,0 0-5 16,0 0-27-16,0 0 4 0,0 0 11 15,0 0-17-15,0 0 11 16,0 0 7-16,0 0-7 0,0 0 22 16,0 0-27-16,0 0 13 15,0 0 28-15,0 0-14 0,0 0-10 16,0 0 8-16,0 0-17 16,0 0 10-16,45-29-26 0,-45 29 17 15,46-47-8-15,-21 3 4 0,-25 44-11 16,26-51 7-16,-26 51 8 15,20-47-8-15,-20 47 8 0,0 0-1 16,0 0-9-16,0 0 15 16,0 0 12-16,0 0-6 15,0 0-27-15,0 0 7 0,0 0 16 16,0 0 0-16,0 0 2 0,0 0-7 16,0 0-6-16,0 0-17 15,0 0 9-15,0 0 11 0,0 0-3 16,0 0 6-16,0 0-6 15,0 0 8-15,45 51 0 0,-45-51 0 16,39 47-8-16,-39-47 13 0,0 0-8 16,32 48 3-16,-32-48-8 15,0 0 0-15,0 0 12 0,0 0-10 16,39 43-7-16,-39-43 8 16,0 0-3-16,0 0-7 15,45 26 3-15,-45-26 7 0,0 0-3 16,0 0 0-16,0 0-5 15,0 0 29-15,0 0-18 0,0 0 6 16,46 25 3-16,-46-25-6 0,0 0-9 16,0 0 0-16,0 0-5 15,0 0 11-15,0 0-6 0,0 0-4 16,0 0 7-16,0 0 3 16,0 0-13-16,0 0 33 0,0 0-13 15,0 0 3-15,0 0-6 0,0 0-21 16,0 0 13-16,39 29-8 15,-39-29 0-15,0 0 2 16,0 0-1-16,0 0 5 0,0 0-3 16,0 0-13-16,0 0-59 15,0 0-168-15,0 0-167 0,0 0-117 16</inkml:trace>
  <inkml:trace contextRef="#ctx0" brushRef="#br0" timeOffset="4639">3515 1216 930 0,'0'0'190'0,"0"0"6"0,0 0-58 16,0-44-42-16,7 8-69 15,6-4 9-15,6 3-47 0,7-3 11 16,0 4 0-16,-26 36 7 0,39-37-7 16,-39 37-12-16,45-25-5 15,-6 14 17-15,-39 11 18 0,45 11-18 16,-12 4 31-16,-33-15-38 0,51 29 7 15,-5-4 4-15,-46-25 0 16,39 26-12-16,-39-26 8 16,38 25 0-16,-38-25 9 0,0 0-9 15,0 0 86-15,0 0 3 16,0 0 6-16,0 0 33 0,0 0-34 16,0 0-12-16,0 0-10 0,0 0-47 15,-51 22 15-15,-8 0-23 16,-5-4 15-16,-8 0-7 0,1 0-7 15,0-3-9-15,0-1-9 16,0 1 5-16,12-8-1 0,1-3-1 16,13-4-10-16,6-4 2 0,39 4-17 15,-32-18-11 1,32 18-1-16,0 0-9 0,0-40 31 16,0 40-3-16,32-40 2 0,7 11 1 15,0 11 29-15,6 0-3 16,-13 14 36-16,1 4 25 0,-33 0 44 15,32 22 35-15,-32-22 8 0,13 40-27 16,-19-4-28-16,-14 1-26 16,-6-1-20-16,-13-3-26 0,-6-4-14 15,0-4-12-15,-13-3-6 16,6-4-13-16,0-7-87 0,0-3-104 16,7-8-179-16,6-4-199 15,39 4-100-15,-39-33 16 16</inkml:trace>
  <inkml:trace contextRef="#ctx0" brushRef="#br0" timeOffset="4820">3431 695 2156 0,'33'-36'284'0,"-33"36"-13"16,0 0-84-16,0 0-96 0,0 0-59 15,0 0-144-15,0 0-179 16,0 0-158-16,0 0-162 16,0 0 48-16</inkml:trace>
  <inkml:trace contextRef="#ctx0" brushRef="#br0" timeOffset="5064">2939 874 1161 0,'0'0'297'0,"0"0"-39"15,0 0 51-15,0 0-11 0,0 0-17 16,0 0-66-16,33 54-39 16,-7-6-31-16,-20-5-29 0,0 1-19 15,-6-8-16-15,-12 4-35 0,-1-7-19 16,13-33-19-16,-46 37-35 15,1-8-126-15,0-15-147 0,-1 1-206 16,1-12-209-16,0-3-51 16</inkml:trace>
  <inkml:trace contextRef="#ctx0" brushRef="#br0" timeOffset="5863">2285 1085 1012 0,'0'0'165'0,"0"0"41"0,0 0-62 16,0 0-23-16,0 0-23 15,0 0-20-15,0 0-17 0,0 0 13 16,0 0 20-16,0 0-15 16,0 0-8-16,0 0-12 0,0 0 4 15,0 0 2-15,0 0-1 16,0 0-4-16,0 0-32 0,0 0-24 16,0 0-4-16,-32 7-5 15,32-7-6-15,0 0-17 0,0 0-10 16,0-51-35-16,7 11-4 15,12 4 52-15,-19 36 5 0,26-40 6 16,-26 40 0-16,39-26-9 0,-39 26 23 16,39-7 12-16,-39 7-9 15,0 0-1-15,32 14-2 0,-32-14 18 16,0 0-7-16,0 0-4 16,0 0-5-16,0 0 7 0,32 40 25 15,-32-40 15-15,13 37 15 16,-13-37 6-16,13 36 2 0,-6-7-2 15,-7-29 3-15,6 37-1 16,-6-37-12-16,-13 36-4 0,13-36-20 16,-19 37-12-16,19-37-8 15,-39 29-6-15,7-11-3 0,-1-4-7 16,1-10 0-16,-1-4 6 0,33 0 0 16,-45-7 1-16,13-8 12 15,32 15-5-15,-39-33-9 0,13 1 0 16,0-8-19-16,13 0 11 15,-6-11 10-15,6 0-12 0,0-7-4 16,0 7-4-16,0 0 4 16,7 3-20-16,-1 12-46 0,7 36-36 15,0-36-81-15,0 36-82 16,0 0-120-16,0 0-140 0,0 0-28 16</inkml:trace>
  <inkml:trace contextRef="#ctx0" brushRef="#br0" timeOffset="6088">2603 299 1427 0,'0'0'320'15,"0"0"81"-15,0 0-50 16,6 62-82-16,-25-1-92 0,-1 5-90 15,-6-4-37-15,-6 3-27 16,-7-3-17-16,0-4-30 0,1-3-145 16,-8-4-206-16,1-7-203 0,-13-4-117 15</inkml:trace>
  <inkml:trace contextRef="#ctx0" brushRef="#br0" timeOffset="6297">1800 1150 1557 0,'6'40'343'0,"-12"-11"-10"16,6-29-49-16,-19 44-92 0,-1-11-80 16,-6-4-59-16,26-29-24 15,-52 44-20-15,14-12-68 0,-8-6-127 16,7-4-175-16,7-4-153 0,-7-7-18 15,13-4 3-15</inkml:trace>
  <inkml:trace contextRef="#ctx0" brushRef="#br0" timeOffset="6836">1476 939 1449 0,'0'0'253'0,"0"0"30"16,0 0-37-16,0 29-70 0,-6 4-73 16,-1 0-35-16,-6-4-39 15,7 4-14-15,6-33-10 0,-26 36 14 16,7-3-19-16,19-33-6 16,0 0-13-16,-33 29-29 0,33-29-16 15,-32 18-25-15,32-18-17 16,0 0-23-16,0 0 5 0,0 0 19 15,-32-36 44-15,32 36 29 0,-20-37 22 16,20 37 60-16,0 0 28 16,0 0 0-16,0 0 19 0,-32-18 9 15,32 18 7-15,-33 15-13 16,33-15-24-16,-38 29-25 16,5-4-19-16,33-25-13 0,-32 29-8 15,32-29-5-15,-33 26-6 16,33-26 8-16,-32 18-11 0,32-18 6 15,-32 4 5-15,32-4-8 0,-33-8-11 16,33 8-3-16,0 0-5 16,-32-32 19-16,32 32 15 0,-32-29 4 15,32 29 42-15,0 0 45 16,-33-26 11-16,1 19 16 0,0 7-1 16,-7 3-7-16,0 8-22 0,-13 4-22 15,0-8-29-15,-6 4-21 16,0-4-14-16,-7-3-11 15,0-4-2-15,7-4-10 0,6-3-57 16,-6-4-81-16,0-3-67 16,6-5-108-16,7-2-181 0,6-5-196 15,6-3 1-15</inkml:trace>
  <inkml:trace contextRef="#ctx0" brushRef="#br0" timeOffset="7017">933 1798 1850 0,'32'15'332'16,"-32"-15"27"-16,26 3-135 16,-26-3-114-16,0 0-184 0,19-32-270 15,-6-5-363-15,-13 1-106 0</inkml:trace>
  <inkml:trace contextRef="#ctx0" brushRef="#br0" timeOffset="7177">156 2035 1735 0,'0'0'145'16,"0"0"-35"-16,0 0-59 15,45-19-76-15,13 1-284 0,7-11-223 16</inkml:trace>
  <inkml:trace contextRef="#ctx0" brushRef="#br0" timeOffset="7623">1502 0 1651 0,'0'0'291'16,"0"0"-33"-16,0 0-67 16,0 0-27-16,0 0-31 0,-6 48 5 15,-27 2 5-15,-18 9-28 16,-8 6-20-16,-5 8-6 0,-8 0-26 15,1 7-11-15,0-7-16 16,-7-1-24-16,7-6 1 0,0-8-17 16,0-7 9-16,6-4-5 0,20-14-47 15,6-11-75-15,39-22-100 16,0 0-188-16,0 0-179 0,0 0-91 16,0 0-2-16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12T05:16:59.361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446 1262 757 0,'0'0'168'0,"0"0"49"0,0 0-2 16,0 0-34-16,0 0-78 16,0 0-50-16,0 0 8 0,33 15 39 15,-33-15 44-15,19 58 1 16,-6 7-40-16,-7 5-9 0,-6 2-42 15,0 12 3-15,0-4-21 16,-6 7-27-16,-1-3 13 16,-6 4-13-16,-12-1-3 0,-8-3-6 0,-6-8 7 15,1-11-11-15,-1-3-13 16,0-11 6-16,0-3-28 16,-6-8 15-16,12 3-1 0,-5-6-1 15,12-1 2-15,-7 1-18 16,33-37-25-16,-26 54 9 0,7-10-35 15,19-44-28-15,0 51 24 0,0-51-6 16,19 47-15-16,-19-47 50 16,52 47 6-16,6-18 6 0,7-7 51 15,13-11-24-15,0-3 22 16,6 2 2-16,-13-2 20 0,7-1-9 16,-7 0-11-16,-7 1 39 0,1 6-20 15,-13 1 39-15,-7-4-28 16,-45-11 44-16,52 25-15 15,-52-25-22-15,0 0 4 0,39 47-24 16,-39-47-6-16,26 51-6 0,-26-51 25 16,19 55-25-16,-19-55-14 15,20 47 28-15,-20-47-24 0,39 40 6 16,-39-40 11-16,64 40-27 16,1-14 17-16,13-15-37 0,6-8 7 15,26-17-44-15,13-1 11 16,19-21-38-16,20-8 69 0,6 8 10 15,1-4-1-15,-7 3 90 0,-20 8 23 16,-19 4 61-16,-26 10-6 16,-26 4 4-16,-19 15 32 15,-13 10-5-15,-39-14-39 0,26 48-42 16,-20-1-28-16,1 0-21 16,-7 1-7-16,-7-5-23 0,-6-6-10 15,0-1 9-15,7-3-16 0,-1 3 14 16,7 1-15-16,7-5 1 15,6 5-2-15,13-1 16 0,6-7-19 16,7 8 9-16,26-8 15 16,12 4-8-16,7-8-16 0,26-3 4 15,13-4 5-15,13 0 5 16,0 1 5-16,0 2-13 0,-6-2 3 16,-14 2 5-16,-6 1-5 15,-19 0 0-15,-13 0 5 0,-14 0 7 16,-18 0-12-16,-1-1 10 15,-6-2 1-15,-13 6-11 0,-26-25-3 16,39 22 12-16,-1-8 9 0,1-3-5 16,7-7-5-16,12-4 3 15,13-4-7-15,7-7-4 0,19-3 0 16,6-8 9-16,7-3-6 16,0-1-7-16,7-3-1 15,-1 0 5-15,7-7 4 0,7-1 9 16,-1 1-19-16,1-8 1 0,-7 15 8 15,6-4-6-15,-6 8 6 16,-13 3-3-16,0 4 0 0,-6 3 3 16,-13-3-3-16,-7-4 3 15,-13 4 5-15,7-11-17 0,-7-4 21 16,0-14-9-16,0-8-8 0,7-7-12 16,-7-14 10-16,7-15-36 15,6-4 18-15,7-7 6 0,-7-3-5 16,-7 3 6-16,8 0-12 15,-14 4 1-15,-6-4-5 16,-7 4 7-16,-13-4 3 0,-13-4 12 16,-12 1 5-16,-14-5 10 0,-19-2-21 15,-6-5-24-15,-20-7-47 16,-6-3-28-16,-13 0 16 0,-14-1 31 16,1 8 66-16,6 18 48 15,1 11-22-15,12 11-12 0,-6 11 44 16,12 11 35-16,1 7-2 0,0 3 15 15,-1 5-54-15,1 6-19 16,-7-3-13-16,-6 4-13 0,0 3-3 16,-13 4-8-16,-7 4 10 15,0 6-8-15,1 12 9 16,-8 7-7-16,8 7-2 0,-7 4 13 16,6 4-7-16,0-1 16 0,1 5-2 15,5-5-9-15,1 1 17 16,6-8-22-16,7 0 2 0,-7-7 2 15,7-3-12-15,0-8-1 0,0-4-36 16,-1-3 28-16,8 3-2 16,5-6 3-16,1 6 9 0,6 1-10 15,39 14-2-15,-52-19 10 16,7 12-1-16,0 0 17 0,-1 3-21 16,1 4 14-16,6 4-5 0,-6-1-1 15,0 1 12-15,-1-4-23 16,1 0-8-16,0 0-42 15,-1-7 11-15,8 0-19 0,-8-4 14 16,7-4-8-16,1-3 31 16,38 18 22-16,-52-37-17 0,6 8 33 15,8 4-7-15,38 25-7 0,-46-29 23 16,46 29-15-16,-45-22 15 16,45 22-9-16,-45-11-9 0,45 11 25 15,-46-4-22-15,46 4 37 16,-51 4-23-16,12-4 13 15,39 0-21-15,-46 0-22 0,8-4 38 16,38 4-19-16,-52-7 3 0,52 7 20 16,-46-7-20-16,46 7 5 15,-64 11 14-15,5 7-6 0,8 7 12 16,-1 4-5-16,0-3-8 16,0 3 12-16,-6-3-14 0,0-5 17 15,-7-2-27-15,0-5 7 0,1-7-7 16,5-3 11-16,14-4-22 15,0-4 7-15,-1-3 12 0,46 7-26 16,-64-18 41-16,18 0-29 0,46 18 18 16,-51-26-29-16,51 26 25 15,-52-32-15-15,52 32-5 0,-58-26 22 16,12 11-24-16,46 15 17 16,-58-3-13-16,6 6 24 15,13 5 1-15,1 3 7 0,-1 0 32 16,39-11-28-16,-52 14 36 0,13 1-31 15,39-15-4-15,-39 11-12 16,39-11-20-16,-52 3 21 0,52-3-27 16,-45-7 15-16,45 7-51 15,-52-15-26-15,13-3 6 0,1 0-51 16,-1-4 1-16,39 22 20 0,-65-40 38 16,13 11 37-16,0 7 16 15,7 0-4-15,0 11 6 16,0 1 6-16,-7 6 41 0,6 4 19 15,1 0 2-15,0 0 9 16,0 7-57-16,6 0-10 0,0-3 16 16,0 0-20-16,39-4-5 0,-52 0 22 15,13 3-31-15,39-3 7 16,0 0 8-16,-58-3-33 0,58 3 11 16,-45-15-5-16,45 15-13 15,0 0 28-15,-52-22-2 0,52 22 19 16,-45-25 17-16,45 25 0 0,0 0 33 15,-52-11-26-15,52 11 5 16,-58 11 19-16,6 7 11 16,7 0-28-16,6 4-8 0,-7-4-10 15,8 4-21-15,-1 0-6 16,-7 0 27-16,8 0-19 0,-8 3 18 16,1 4 16-16,0 0-12 0,-7 8 24 15,-6-4-25-15,-1 3 11 16,-5 4-17-16,-14-4-4 0,0-3-5 15,-12 3-11-15,5-6 12 16,1 2-3-16,7-6-13 0,-1-1 27 16,13-3-20-16,1 0 9 0,12-4-9 15,13-7-5-15,39-11 14 16,-52 15-20-16,52-15 23 16,-32 14-26-16,32-14 21 0,0 0-7 15,0 0 0-15,-39 44 0 16,39-44-6-16,-13 40 15 0,13-40-15 15,-7 44 16-15,7-44-2 0,0 40-13 16,0-40 11-16,0 0 6 16,0 0-12-16,7 36-4 0,-7-36 9 15,0 0 9-15,-13 36 13 0,13-36-16 16,-19 44 15-16,19-44 6 16,-33 44-22-16,14-4 9 15,-7-11-27-15,26-29 18 0,-20 40-5 16,8-11-11-16,12-29 6 15,-7 36-8-15,7-36 11 0,7 37-3 16,-7-37-19-16,0 0 2 0,19 29-9 16,-19-29-17-16,0 0-22 15,0 0-1-15,26 14-16 0,-26-14 47 16,0 0 0-16,0 0 18 16,39 11 7-16,-7-11-2 0,-32 0 24 15,39-7-21-15,-7-4 3 0,1 4 16 16,5-4-17-16,-5 0 30 15,-7 0-2-15,6-3 13 16,-32 14-39-16,39-15 10 0,-39 15 10 16,45-22-3-16,-45 22-23 15,0 0 1-15,0 0 10 0,33-22 4 16,-33 22 2-16,0 0 4 0,0 0-24 16,0 0 0-16,0 0 8 15,0 0 19-15,0 0-24 0,0 0 26 16,0 0-6-16,0 0-9 0,0 0-8 15,0 0 16-15,0 0-14 16,0 0 25-16,0 0-29 0,25 30 24 16,-25-30-19-16,0 0 14 15,0 0-25-15,26 32 31 16,-26-32-22-16,26 22 9 0,-26-22-2 16,46 15 13-16,-14-8-13 0,0-7 18 15,-6 0-22-15,-26 0-1 16,33-4 11-16,-33 4 1 0,32-11-11 15,-32 11 4-15,0 0 15 16,0 0-10-16,0 0 12 0,0 0-29 16,0 0 21-16,0 0-34 0,0 0-61 15,0 0-142-15,0 0-181 16,0 0-193-16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12T05:17:08.133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2816 182 614 0,'0'0'105'0,"-26"-11"35"0,-6 7-8 16,32 4 16-16,-39-7-47 15,0 0-18-15,7 3-29 0,-1 0 5 16,-6-3-6-16,-6 0-9 0,-7-4-41 16,-6-4 6-16,-13 1 14 15,0-5-37-15,-1 5 39 16,1-1-23-16,-7 1 43 0,14 3 2 16,5 7 11-16,8-3-41 15,-8 3 22-15,8 1 41 0,5 6 11 16,1 8-10-16,6 0-16 15,0 4 59-15,-6 7-11 0,6 7-14 16,-6 7-22-16,6 0-8 0,-6 4 1 16,-1 0 4-16,8 1-4 15,-8-5-1-15,7 8-14 0,-6-8-6 16,0 4-1-16,-7-4-19 16,7 1-12-16,-7-8-4 0,0 4-13 15,0-4 2-15,-6-4 3 16,6-3-2-16,-6-7-3 0,0 3 0 15,-7-4 0-15,7-3 0 16,0-7 4-16,-1 0-12 0,1-4 14 16,6 0-15-16,7-4 5 0,6 4-19 15,0-4-27-15,7 1-8 16,32 3-10-16,-33-8-15 0,33 8-43 16,-32-14-12-16,32 14-41 0,0 0-25 15,0 0-24-15,0 0 29 16,-6-40-31-16,6 40 29 0,6-29 20 15,-6 29 22-15,20-33 26 16,-20 33 3-16,12-29-8 16,-12 29 13-16,0 0 29 0,7-33 47 15,-7 33 25-15,0-25 14 0,0 25 2 16,0 0-7-16,13-33 1 16,-13 33-3-16,13-29 9 0,-13 29 2 15,19-29 9-15,-19 29 7 0,26-26-10 16,-26 26 15-16,0 0 2 15,0 0 19-15,33-29 33 0,-33 29 19 16,0 0-7-16,32-18-26 0,-32 18-13 16,0 0-9-16,0 0 17 15,0 0 6-15,0 0 8 16,0 0 17-16,26-11 37 0,-26 11 14 16,0 0 6-16,0 0-33 15,0 0-13-15,32 36-5 0,-32-36 8 16,13 37 8-16,-13-8-25 0,0-29 13 15,-6 36-22-15,6-36 14 16,-13 33-24-16,13-33 21 0,-33 40-35 16,33-40-27-16,-32 25 1 0,0-6-13 15,6-5 13-15,26-14-22 16,-46 11 5-16,14 0-14 0,32-11 28 16,-39 7-19-16,39-7-2 15,-32 8 5-15,32-8-3 0,0 0 8 16,-26 14-20-16,26-14 23 15,0 0-20-15,0 0 29 0,0 0-30 16,-13 33 18-16,13-33-10 16,0 0 10-16,0 0 8 0,26 29 16 15,-26-29 2-15,39 22-5 0,-7-8 26 16,-32-14-35-16,32 19 29 16,-32-19-23-16,33 21 8 0,-33-21-24 15,0 0 14-15,32 33-18 0,-32-33 12 16,0 0-7-16,26 33 2 15,-26-33-7-15,0 0 9 16,0 0-16-16,0 0 16 0,13 29-12 0,-13-29 8 16,0 0-8-16,0 0 5 15,0 0-9-15,0 0-2 16,0 0-98-16,0 0-84 0,0 0-146 16,0 0-144-16,0 0-64 0</inkml:trace>
  <inkml:trace contextRef="#ctx0" brushRef="#br0" timeOffset="2936">3450 717 281 0,'0'0'35'0,"0"0"24"0,20-22 20 15,-20 22-8-15,0 0 14 16,0 0 4-16,0 0 1 0,0 0 4 16,0 0 25-16,0 0-35 0,0 0 26 15,38-4 35-15,-38 4-6 16,33 4-41-16,-7-1 1 0,6-3-9 16,7 8-1-16,6-5 33 15,7 1-39-15,6 0 4 16,7-1-21-16,6-3-1 0,0 4-3 15,1-4-6-15,-1-4-15 16,0 1-25-16,-6-1-9 0,-7 0-17 16,-13 4 7-16,-6-3 10 15,-6-1-11-15,-14 4 16 0,-19 0-16 16,0 0 9-16,0 0-5 0,26 0-6 16,-26 0 15-16,0 0-22 15,0 0-17-15,0 0-23 0,0 0-40 16,0 0-52-16,0 0-49 15,0 0-114-15,0 0-64 0,0 0-33 16,0 0-18-16</inkml:trace>
  <inkml:trace contextRef="#ctx0" brushRef="#br0" timeOffset="3571">3418 848 561 0,'0'0'192'0,"0"0"-1"0,0 0 3 16,0 0-23-16,0 0-6 16,0 0-31-16,0 0 11 0,0 0 20 15,26 0 18-15,-26 0-32 0,45 0-55 16,-6 0-13-16,0 7-12 16,6-3-1-16,7-1-9 0,6-3-8 15,0 0-26-15,14 0-5 16,-1 0-4-16,0 0 1 15,-6-3-8-15,6-1 4 0,-6-3-6 16,-7 7 5-16,-6 0-9 16,-1 0 7-16,-12 0-4 0,0 0 3 15,-13 0-17-15,0 0 16 0,-26 0 2 16,26 0-21-16,-26 0 15 16,0 0 5-16,19 0-1 0,-19 0-10 15,0 0 0-15,0 0-7 16,0 0-2-16,0 0 9 0,0 0 0 15,26 7 6-15,-26-7 0 16,26 0-3-16,-26 0 3 16,0 0-6-16,19 0-12 0,-19 0 6 15,0 0 6-15,0 0 12 0,0 0-12 16,0 0 0-16,0 0 5 16,0 0-5-16,0 0-6 0,0 0-3 15,0 0 9-15,0 0-4 16,0 0-21-16,0 0-9 0,0 0-30 15,0 0-38-15,0 0-65 0,0 0-127 16,0 0-158-16,0 0-86 16,0 0-24-16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12T05:17:30.009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3458 881 1694 0,'0'0'118'15,"0"0"35"-15,32-26 19 16,-32 26 18-16,32 0 24 15,-6 18 3-15,7 15-34 0,6 14-46 16,6 19-32-16,7 14-46 16,6 7-12-16,-6 4-24 15,-7 0-23-15,0-3 4 0,-6 3-37 16,-7-11-109-16,-19 0-242 16,-19-8-273-16,-7-2-132 0</inkml:trace>
  <inkml:trace contextRef="#ctx0" brushRef="#br0" timeOffset="224">3620 1681 2301 0,'0'0'228'0,"0"0"53"0,0 0-13 16,-26 48-33-16,0 13-62 15,6 12-62-15,-6 4-56 0,7 3-19 16,0-4-26-16,-1-3-29 16,1-8-126-16,12-10-132 0,-6-11-221 15,7-15-273-15,6-29-72 16</inkml:trace>
  <inkml:trace contextRef="#ctx0" brushRef="#br0" timeOffset="448">2784 1103 2456 0,'-19'-33'196'0,"19"33"8"16,0 0-14-16,0 0 2 15,0 0-6-15,39 54-56 16,6 12-63-16,13 10-33 0,7 4-26 15,6-3-98-15,1-1-88 16,-1-7-82-16,-19-7-166 0,-7 0-241 16,-19-11-91-16</inkml:trace>
  <inkml:trace contextRef="#ctx0" brushRef="#br0" timeOffset="803">2720 1594 2327 0,'0'0'221'15,"0"0"10"-15,26 44-29 0,-7-1-52 16,0 1-62-16,1-4-38 16,-1 4-17-16,-6-1-20 0,0-6-10 15,-6 3-3-15,-7-11 8 16,0-29-6-16,-20 40-5 0,20-40-7 15,-52 29 2-15,7-11 8 16,-7-11 5-16,-6-3-8 0,6-4-4 16,1-4-3-16,-1 4 18 15,6 8 23-15,1 6 18 16,0 8 12-16,6 11 15 0,0 7 17 16,13 0-14-16,7 7-23 0,6 1-27 15,6-5-18-15,7 1-17 16,7-8-49-16,-7-36-115 0,26 44-107 15,-26-44-223-15,45 33-281 16,-45-33-61-16</inkml:trace>
  <inkml:trace contextRef="#ctx0" brushRef="#br0" timeOffset="1135">2254 1317 2285 0,'-52'-7'72'15,"20"11"59"-15,32-4 37 0,0 0-15 16,0 0-33-16,-20 43-52 16,20-6-25-16,0-37-16 0,39 43-17 15,0-10-3-15,6-11-7 16,0-11-10-16,1-7-8 0,-14-1 2 15,-32-3 10-15,32-7-10 16,-32 7 7-16,0 0 5 16,0 0 40-16,0 0 38 0,0 0 10 15,-38-26-32-15,-1 19-28 16,0 18 0-16,0 11-24 0,0 7-27 16,13 4-120-16,7 3-171 0,6 8-268 15,7-8-259-15</inkml:trace>
  <inkml:trace contextRef="#ctx0" brushRef="#br0" timeOffset="1432">1419 1732 1946 0,'0'0'272'0,"0"0"76"0,0 0-9 16,32 22-19-16,-6 14-50 16,-7 12-60-16,1 3-62 0,6 7-79 15,0 4-38-15,-7-4-26 16,7 0-76-16,-7-3-114 15,7-8-107-15,-6 0-217 0,-1 1-349 16,-6-5-66-16</inkml:trace>
  <inkml:trace contextRef="#ctx0" brushRef="#br0" timeOffset="1804">1781 2835 1120 0,'0'0'160'15,"0"0"3"-15,-26 36 24 16,26-36-47-16,0 0-48 0,0 0-28 16,0 0-32-16,0 0-28 15,0 0-17-15,0 0 30 0,0 0 22 16,0 0 19-16,0 0 13 0,0 0 0 15,0 0 1-15,0 0 29 16,-13-32 40-16,13 32 0 0,0 0-2 16,0 0-31-16,0 0-18 15,0 0-2-15,0 0 6 0,0 0-11 16,0 0-20-16,0 0-21 16,0 0-13-16,0 0-10 15,0 0-10-15,39 32-4 0,0-10-72 16,-39-22-69-16,52 0-76 15,-52 0-126-15,0 0-189 0,39-29-135 16,-39 29-75-16</inkml:trace>
  <inkml:trace contextRef="#ctx0" brushRef="#br0" timeOffset="2223">1140 1925 381 0,'0'0'46'0,"0"0"58"15,0 0-9-15,0 0 3 0,0 0 12 16,0 0 16-16,0 0 65 0,0 0-7 15,0 0 6-15,0 0 22 16,0 0 26-16,0 0-3 16,0 0-13-16,7 33-48 0,-1 0-55 15,-6-33-23-15,13 32-8 16,-13-6-10-16,0-26-9 0,0 29-10 16,7-7-13-16,-7-22 18 15,6 29 18-15,7 4 9 0,-6-1 3 16,12 1 1-16,0 7-18 15,1 0-19-15,6 0-24 0,0-3-20 16,6 3-9-16,-6 3-16 0,-7-10-78 16,7-4-89-16,-26-29-110 15,26 40-195-15,0-11-231 16,-26-29-74-16</inkml:trace>
  <inkml:trace contextRef="#ctx0" brushRef="#br0" timeOffset="2556">1276 2944 1438 0,'0'0'278'0,"7"33"15"15,-7-33-33-15,0 0-85 16,6 33-46-16,-6-33-46 0,0 0-35 15,0 0-29-15,0 0 16 16,0 0 6-16,0 0-4 16,0 0 15-16,0 0-2 0,0 0-22 15,0 0-5-15,0 0 2 16,26-40 20-16,-26 40 18 0,0 0-15 16,0 0-16-16,0 0-8 15,0 0-11-15,0 0-3 0,0 0-3 16,0 0-17-16,0 0-62 15,0 0-119-15,0 0-222 0,0 0-246 16,0 0-124-16</inkml:trace>
  <inkml:trace contextRef="#ctx0" brushRef="#br0" timeOffset="2871">752 2132 457 0,'0'0'171'0,"0"0"63"15,0 0 30-15,0 0 13 16,0 0 27-16,0 0-2 0,0 41 14 15,0 2-2-15,13 8-54 0,0 0-64 16,6 4-41-16,7-4-55 16,-6 0-43-16,5 0-35 0,8-4-13 15,-7-3-4-15,0-8-64 16,6 0-136-16,-32-36-220 0,26 48-250 16,-7-8-90-16</inkml:trace>
  <inkml:trace contextRef="#ctx0" brushRef="#br0" timeOffset="3195">1030 3355 1655 0,'0'0'168'16,"0"0"46"-16,0 0 28 15,0 0-47-15,33 4-85 0,-33-4-44 16,0 0-34-16,25-18-24 16,-25 18 5-16,26-29 33 15,-26 29 49-15,7-29 0 0,-7 29-16 16,0 0 13-16,0 0-7 0,0 0-30 16,0 0-7-16,0 0 10 15,-39 0 0-15,39 0-13 0,-32 29-11 16,32-29-23-16,-13 32-21 15,13-32-31-15,13 33-75 0,-13-33-91 16,38 15-139-16,8-19-285 16,12-10-150-16</inkml:trace>
  <inkml:trace contextRef="#ctx0" brushRef="#br0" timeOffset="5028">4364 0 518 0,'0'0'39'0,"-52"-11"30"0,52 11 30 16,-58 7 6-16,13 4 31 0,-7 0 8 15,6 4-5-15,-12 3-1 16,-7 4 17-16,-12 10-26 0,-20 5 16 15,-20 6 9-15,-19 12-31 16,-19 3 11-16,-7 8-28 0,-19 7-9 16,-7-1-1-16,-13 12-17 15,7 0 8-15,-6-1-47 16,12 1-13-16,7-4-8 0,12 0-26 16,1-3 11-16,13-8 4 15,-1 0-14-15,20-7 14 0,7 0 1 16,12-4-19-16,14-7 15 0,-1-7 4 15,20-4-26-15,6-8 17 16,1-2 0-16,12-1-9 0,0-8 17 16,1 1-18-16,12-4 2 15,0-3 17-15,13 3-9 0,7 0 3 16,32-18 6-16,-33 40-2 0,20-7 12 16,0 0-5-16,7 0 16 15,6 7-16-15,0-7-7 16,6 7 4-16,1-4-3 0,-7 8-2 15,13-1 0-15,-7 5 14 16,7-1-6-16,-6 8 15 0,-1 6 13 16,1 5-8-16,-1 3-16 15,1 4 8-15,6 11-14 0,6-1-9 16,0 8 6-16,1-3 5 16,-1 3-3-16,14 0-4 0,-1 0 2 15,7 0-16-15,-7-1 7 0,1-6 7 16,-1-4-11-16,0-3 0 15,1-12 4-15,-7-3-4 0,-1-11 4 16,1-4-3-16,0-7-8 16,-26-40 11-16,26 37-4 15,-26-37-22-15,26 36 6 0,-26-36 4 16,32 33-18-16,-32-33-7 16,33 29 19-16,-1-11-6 0,-32-18 14 15,39 29-16-15,0-7-28 0,0-4-1 16,6 1-2-16,7-9 14 15,6 1 18-15,20-7-12 0,6-4-13 16,6-7 30-16,21-11-10 16,5-12 5-16,14-13 21 0,18-8 2 15,27-11 0-15,13-11 1 16,6-3 12-16,26-4 48 16,7-4-21-16,6-3-3 0,6 3-7 15,-12 0-8-15,-7-3-12 0,-19 3-23 16,-20 0-27-16,-6 4 14 15,-20 4 27-15,-19 7-11 0,-13 0-5 16,-13 10 39-16,-6 5-26 16,-7 3 8-16,-13 0 17 0,-7 7 10 15,-12 4 28-15,-7 4 26 16,-12 7-30-16,-7 0 13 0,-39 29 15 16,38-30-5-16,-38 30-12 0,13-32-7 15,-13 32-24-15,0 0-9 16,13-29-11-16,-13 29-15 15,0 0 12-15,0 0-2 0,7-29-4 16,-7 29 12-16,0-37-14 16,-7 8 9-16,1 0 3 0,-7-4-7 15,-6-3-9-15,-14-15 17 16,1-4-2-16,-14-10 5 0,1-1 35 16,-7-7-8-16,1 8 10 0,-8-4-4 15,14 7-11-15,-7 4-10 16,7 3-2-16,6 0-9 0,-6 5-11 15,-1-1 15-15,8 0-13 16,-1 0-2-16,0-4 4 16,7-3-10-16,-1 3 10 0,1 1-14 15,6 3-3-15,7 0 14 16,6-4-13-16,-7 8 14 0,14 3-14 16,6 44 11-16,-20-54-11 0,7 10 8 15,13 44 1-15,-19-47-9 16,19 47 10-16,-13-40-7 0,13 40 0 15,0 0 11-15,-26-48-12 16,26 48 4-16,0 0 4 0,-13-43-4 16,13 43 2-16,-19-37-5 15,19 37 3-15,0 0 6 16,0 0-9-16,-13-33 0 0,13 33 3 16,0 0-5-16,0 0 10 15,0 0-1-15,0 0-13 0,0 0 14 16,0 0-1-16,0 0-8 0,0 0 11 15,0 0-15-15,0 0 16 16,0 0-13-16,-20-36 1 0,20 36 13 16,-19-36-9-16,19 36-9 15,-26-44 14-15,7 8-9 0,-1-1 4 16,20 37 9-16,-26-44-20 0,26 44 11 16,-19-40 6-16,19 40-13 15,0 0 14-15,0 0-14 16,0 0 0-16,0 0 10 0,0 0-9 15,0 0 6-15,0 0 0 16,0 0-10-16,0 0 22 0,0 0-12 16,0 0-4-16,0 0 4 15,0 0-14-15,0 0 9 0,0 0-18 16,0 0-5-16,0 0 1 16,0 0-41-16,0 0-36 0,0 0-57 15,0 0-131-15,0 0-146 0,0 0-261 16,0 0-60-16</inkml:trace>
  <inkml:trace contextRef="#ctx0" brushRef="#br0" timeOffset="6914">3684 3410 1870 0,'0'0'146'0,"0"0"20"16,-26-7-7-16,0 10-4 16,-12 8-37-16,-1 7-62 0,-13 4-23 15,-6 4-23-15,-7 6 5 16,0-2-15-16,-6 2-5 0,0-3 15 16,-7 4-6-16,7-7 37 0,0 3 7 15,6-7-2-15,7-4-27 16,12-4-5-16,14-3-2 0,6-3 1 15,26-8 16-15,0 0-13 16,0 0 23-16,0 0-1 0,-6 29 13 16,25-7-11-16,7 3 4 15,6 4-7-15,1 4 0 16,-1 3-1-16,1 8-3 0,-1 11 1 16,-19 10 1-16,0 4-5 15,-20 11-13-15,1 0-3 0,-14 4-1 16,7-8-2-16,-6-3-11 15,13-7 0-15,-7-12 0 0,13-6 7 16,13-5 9-16,-13-43 4 0,38 37-1 16,8-19-13-16,6-14-6 15,12-12-5-15,7-10 9 0,14-7 5 16,-8-12-27-16,1-3-58 16,-7-7-51-16,-6-4-58 0,-7-4-77 15,-13-3-65-15,1 0-77 16,-14 3-58-16,-6 4 37 0,-19 8 7 15,-14 6 35-15</inkml:trace>
  <inkml:trace contextRef="#ctx0" brushRef="#br0" timeOffset="7105">2772 4298 954 0,'-46'4'213'0,"46"-4"37"15,0 0 21-15,0 0 23 16,0 0-10-16,0 0-28 0,39-11-67 15,19 3-38-15,7-3-39 16,13 1-37-16,12-5-40 0,7-7-21 16,1 4-24-16,-1-4-113 15,-7 0-124-15,-12 0-181 16,-13-7-184-16,-14 0-34 0</inkml:trace>
  <inkml:trace contextRef="#ctx0" brushRef="#br0" timeOffset="7675">4079 3614 1743 0,'20'-40'167'16,"-20"11"90"-16,0 29 52 16,-7-30-13-16,7 30-60 0,-45-14-87 15,6 14-75-15,-13 11-34 16,0 14-7-16,1 19 1 0,-8 18 11 15,8 11-4-15,-1 7-8 16,13 11 8-16,7 0-5 0,12-4 0 16,14-7-5-16,12-11-14 15,14-11-8-15,12-10-9 0,13-12-3 16,20-18 3-16,6-14-7 16,7-19-18-16,-1-10-14 0,14-22-22 15,-13-4 2-15,-1-22-15 0,-12-7-3 16,0-15-10-16,-13-7-12 15,-7-10 12-15,-13-1 29 16,-12 0 34-16,-20 4 10 0,-13 14 78 16,-13 8 55-16,0 21 8 15,-19 26-31-15,-1 18-27 0,-12 19-5 16,6 21-7-16,1 18-5 16,-1 12 1-16,7 13-3 0,6 12 8 15,13 4 2-15,13 6-7 0,6-3-17 16,20-3-13-16,7-4 5 15,19-1 6-15,6-6 2 0,7-4 0 16,6-8 3-16,7-6-6 16,-1-5-20-16,-5-6-8 15,-8-8-1-15,-5-4 9 0,-7-3-3 16,-7 0-10-16,-32-22-9 16,26 36-2-16,-26 1-31 0,-7-4-44 15,-12 7-47-15,0-4-56 16,-7 8-62-16,0-4-42 0,0 3-99 15,6 5-115-15,8-1-74 0,-1 4 31 16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12T05:18:22.856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965 1125 588 0,'0'0'34'0,"0"0"-1"0,0 0 24 16,0 0-11-16,0 0-11 16,0 0 24-16,0 0-45 15,0 0-2-15,0 0-12 0,0 0-4 16,0 0 38-16,0 0 43 16,0 0-33-16,0 0 5 15,0 0-10-15,26 33-13 0,-26-33 33 16,0 0 0-16,0 0 20 15,0 0 27-15,0 0 4 16,0 0 7-16,0 0-28 0,0 0 10 16,0 0 2-16,26 14 5 15,-26-14 34-15,0 0-19 0,26-36-66 16,0-19 4 0,-1-18-30-16,1-14-10 0,7-11 22 15,-1-4-20-15,0 4-8 16,1 3 13-16,-1 15-14 0,-6 7-17 15,0 15 15-15,-13 14-29 16,0 8-49-16,-13 36-40 16,0 0-71-16,6-44-90 0,-6 44-104 15,0 0-41-15,0 0-39 16</inkml:trace>
  <inkml:trace contextRef="#ctx0" brushRef="#br0" timeOffset="464">512 834 793 0,'0'0'96'0,"0"0"18"16,0 0-7-16,0 0 7 0,0 0 37 15,6 43 12 1,-6-43-42-16,13 48-52 0,0-5 8 16,-13-43 7-16,13 48-5 15,-6-12 42-15,-7-36-24 0,6 33-13 16,-6-33 5-16,0 0 1 15,0 0-20-15,0 0 27 16,0 0 31-16,0 0-44 0,0 0-25 16,13-29-30-16,-6-26-10 15,12-18-1-15,0-18-4 0,7-14-10 16,7-4-4-16,-1-8-4 16,0 12 4-16,1 6 3 15,-1 16-8-15,-13 13-48 16,1 12-66-16,-7 7-84 0,-13 51-67 15,13-40-117-15,-13 40-91 16,0 0 7-16,0 0 41 16</inkml:trace>
  <inkml:trace contextRef="#ctx0" brushRef="#br0" timeOffset="936">0 932 645 0,'0'0'81'15,"0"0"27"-15,0 0 51 16,0 0 3-16,20 47 1 0,6-3-36 16,0 0-31-16,-7-1 12 15,-6 1-48-15,0 0-2 0,-7-8 24 16,1-3 32-16,-7-33 27 15,0 32 15-15,0-32-15 0,0 0 15 16,0 0 21-16,0 0 4 16,0 0-60-16,0 0-37 15,-7-43-49-15,7-30-21 0,7-22 1 16,-1-17-1-16,7-19-14 16,7-11-39-16,12-8-6 15,-6 12-4-15,6 14-108 0,7 19-190 16,0 21-350-16,6 22-200 15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7:06:19.086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184 0 1010 0,'0'0'231'16,"0"0"50"-16,0 0-63 16,0 0-95-16,0 0-2 0,0 0 25 15,0 0-47-15,13 37-10 16,0 11 11-16,7 3 14 16,0 16-7-16,-7 14-3 0,0 19 32 15,0 14-25-15,0 16-45 16,-6 3 4-16,0 3-1 0,-7-3-24 15,6-3-7-15,1-8-20 16,-7-8 16-16,0-3 23 16,0-11-17-16,6-8-17 15,-6-14-8-15,7-8-4 0,-7-7 12 16,6-12 2-16,-6-6-15 16,0-45-3-16,0 40-7 15,0-40 7-15,0 0-2 0,0 0 10 16,0 0-15-16,0 0-3 15,0 0 8-15,0 0 0 0,0 0-12 16,0 0-50-16,0 0-42 16,-6-48-48-16,-1 4-24 0,1 0-19 15,-1-1-41 1,-6 1-22-16,13 44 44 0,-33-59 8 16,13 15 35-16,20 44 71 15,-46-45 37-15,46 45 46 0,-46-48-18 16,46 48 30-16,-46-48 0 15,46 48-9-15,-46-48 24 16,46 48 20-16,-39-48 11 0,39 48 19 16,0 0 10-16,-33-48 22 15,33 48 11-15,0 0-12 0,0 0 4 16,0 0-21-16,0 0-40 16,0 0-1-16,0 0-26 15,0 0 18-15,0 0 62 16,0 0 3-16,20 56-16 0,6-1-7 15,0 8-7-15,1 0-23 16,-1-1 14-16,-6 1 9 0,6-7-20 16,-6-8 7-16,-1-8 5 15,-19-40-6-15,27 41 11 16,-27-41 3-16,0 0 9 0,0 0 8 16,39 7-14-16,-39-7 8 15,59-37-38-15,-13-18-23 0,0-8 7 16,7-3-10-16,-7-5-5 15,0 9-15-15,-7 6 2 16,1 12 14-16,-1 7-8 16,-39 37-50-16,40-37-198 0,-40 37-307 15,0 0-485-15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7:05:17.547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7195 1264 306 0,'0'0'85'16,"0"0"45"-16,0 0 7 16,0 0-9-16,0 0 15 15,0 0 13-15,0 0-49 0,-39-26-39 16,39 26 19-16,0 0-40 15,0 0 17-15,0 0-48 0,0 0 2 16,0 0-25-16,0 0 64 16,0 0 16-16,39 22-1 0,-6 4 5 15,13 0-25-15,-6 4-18 16,6 3-31-16,-7 0 16 16,1 1 1-16,-40-34 3 15,32 36-10-15,-32-36-27 0,27 34 3 16,-27-34 13-16,0 0 30 15,0 0-26-15,-13 33-30 0,13-33-6 16,-53 11-36-16,0-7-28 16,7-8-16-16,20-3 41 15,26 7-89-15,-52-30 54 0,52 30 59 16,-33-44-10-16,20-1 51 16,6 12 0-16,7 33-6 0,20-48 7 15,-20 48 34-15,0 0-7 16,19-37 17-16,-19 37-6 15,0 0 24-15,0 0-17 0,0 0 16 16,0 0-10-16,0 0-34 16,0 0-2-16,0 0-29 15,0 0 12-15,0 0 15 0,-52-3-5 16,-1 6-33-16,14 5 37 16,39-8 7-16,-40 18-11 0,40-18-26 15,0 0 17-15,-39 41 66 16,39-41-21-16,0 40-27 0,0-40 25 15,39 34-33-15,7-12-9 16,0-7 8-16,0-4-20 16,0-4 26-16,-13-3-11 0,-33-4 0 15,0 0-31-15,40 11 46 16,-40-11-5-16,0 0-35 16,0 0 28-16,0 0 14 0,0 0-29 15,-40 22 16-15,-6-7-4 16,0-4 3-16,-6-4-7 0,-7 1 30 15,-7-1-18-15,13-7-20 16,-6 0 15-16,0 0 10 0,6-7-23 16,1-1 16-16,12-7 4 15,1-3-52-15,39 18-64 0,-46-44 15 16,26 10 30-16,20 34 19 16,-13-44-7-16,13 44 49 15,0 0-5-15,0 0-16 16,0 0 6-16,46-7 20 0,-13 14 10 15,-33-7 4-15,53 33 76 16,-21 4 0-16,-32-37-9 0,46 41-2 16,-13 0 24-16,-20-12-10 15,-13-29 9-15,20 37 39 0,-20-37-20 16,-6 41-19-16,6-41-60 16,-53 37-22-16,7-15-6 15,-7-4-19-15,-6-7 0 0,0-3-110 16,0-8-140-16,0-4-219 15,0-7-33-15,6-8-48 16</inkml:trace>
  <inkml:trace contextRef="#ctx0" brushRef="#br0" timeOffset="1247">6913 692 775 0,'0'0'99'16,"0"0"21"-16,0 0-32 0,0 0-34 15,0 0-13-15,0 0-5 16,0 0 7-16,0 0-43 0,0 0 67 15,0 0-10-15,0 0 5 16,0 0 8-16,0 0-1 0,-53 29-5 16,7 1 19-16,-6-1 9 15,6 1-18-15,0-1 8 16,-7 1-19-16,7-1-36 0,-6 1 38 16,-1-4-26-16,0-8-29 15,1 1 9-15,-14-1 4 16,0-7-9-16,-12 4-12 0,-14-4 10 15,-7 4 9-15,0-4-36 16,-6 0 24-16,-6 0 0 0,-1-3-23 16,-6 6 21-16,-7-3-19 15,-7 4 25-15,1-7-3 0,6-1-23 16,7-3 25-16,13-8-9 16,13-3-16-16,13 3 13 0,6 0 22 15,21 1-13-15,6-1 1 16,46 4-20-16,-53-11 10 15,14 7 0-15,39 4-20 0,-40-11 6 16,40 11 16-16,0 0-66 16,-39-15 13-16,39 15 44 0,0 0-6 15,0 0-23-15,0 0 36 16,0 0-10-16,0 0-13 0,0 0 23 16,0 0-6-16,0 0-20 15,0 0 3-15,0 0 23 16,0 0 0-16,0 0-20 0,0 0 20 15,0 0 25-15,0 0-20 16,0 0 5-16,20 52-35 16,-20-52 15-16,26 52 47 0,-26-52-35 15,26 48-25-15,-26-48 29 16,13 37 12-16,-13-37-18 0,0 0-12 16,-6 44 35-16,6-44-6 15,0 0-27-15,-40 26-39 0,40-26-28 16,0 0-6-16,-59 4-19 15,59-4-29-15,0 0-36 0,-46-60-18 16,20 1 44-16,13 4 64 16,13 3 47-16,6 12 21 0,-6 40-11 15,7-45 20-15,-7 45 13 16,0 0 0-16,0 0 34 16,0 0 15-16,0 0-62 15,46 11 43-15,-46-11 27 0,0 0-18 16,46 34-32-16,-46-34 33 15,0 0 5-15,0 0 20 0,0 0 29 16,0 0 15-16,33 48-52 16,-33-48-6-16,0 0-30 0,0 0-22 15,-66 33-4-15,7-22 11 16,6-18-22-16,7-1-2 0,46 8-2 16,-65-22-29-16,65 22 4 15,-46-33-19-15,46 33 39 16,0 0 1-16,0 0-13 0,0 0 20 15,0 0 1-15,0 0-32 16,0 0 52-16,0 0 36 0,0 0 28 16,0 0 0-16,0 0-6 15,6 48-24-15,7-4 19 0,-13-3-30 16,0-1-7-16,-6-3 3 16,6-37-14-16,-33 52-29 0,0-11 16 15,-6-12-17-15,-1-10 20 16,1-8-43-16,-7-11 6 0,6-8-38 15,40 8-43-15,-59-44-9 16,20-11-11-16,-1-12 67 16,21 1-6-16,-1 7 89 0,14 14 44 15,-1 8-3-15,7 37-17 16,0 0-13-16,0 0 117 16,0 0 0-16,0 0-43 0,-20 45-34 15,1 6-43-15,-14 5-2 16,0-1-26-16,-13 4-136 0,6-3-137 15,1-12-206-15,6-3-99 16</inkml:trace>
  <inkml:trace contextRef="#ctx0" brushRef="#br0" timeOffset="1489">4711 82 1416 0,'53'-30'57'0,"0"5"108"15,-7 10 1-15,-7 4-11 16,-6 14 2-16,0 5-54 0,-33-8-20 16,13 48-41-16,-13-4-12 15,-13 8-27-15,-14 0-136 0,-19-1-185 16,-13 1-228-16,-6-4-119 15</inkml:trace>
  <inkml:trace contextRef="#ctx0" brushRef="#br0" timeOffset="1680">3778 621 1231 0,'0'0'234'0,"0"0"51"16,0 0-58-16,0 0-61 0,33 4-93 16,-33-4-30-1,0 0-23-15,0 0-94 0,0 0-227 16,0 0-288-16</inkml:trace>
  <inkml:trace contextRef="#ctx0" brushRef="#br0" timeOffset="2103">3226 869 1195 0,'0'0'140'0,"0"0"75"15,0 0-68-15,0 0-32 0,0 0-63 16,0 0-23-16,-65 4 24 16,6 14-34-16,6 8 10 0,0 11-25 15,53-37 36-15,-72 74-38 16,20-8 18-16,12 1-26 0,7-4 25 16,7 3-1-16,6-7-11 0,7-3 31 15,0-5 10-15,0 1 67 16,13-52 6-16,-20 63 24 15,0-15-36-15,20-48-31 16,-59 37-41-16,7-8 19 0,-7-10 6 16,-1-12 16-16,1-7-16 15,13-11-2-15,-6-11-29 0,52 22-4 16,-53-63 4-16,20 0-19 16,20-7 5-16,26-7-36 0,14-1-10 15,25 0-116-15,14 1-88 16,19 7-203-16,7 7-330 0</inkml:trace>
  <inkml:trace contextRef="#ctx0" brushRef="#br0" timeOffset="2687">1255 444 1288 0,'0'-30'326'0,"0"30"20"0,0 0-75 16,0 0-42-16,0 0-61 16,0 0-32-16,0 0-13 0,0 0-42 15,0 0-26-15,0 0 20 16,0 0 32-16,26 34-2 0,1 10-39 15,-1 8-41-15,7 7 9 16,-14 7-25-16,8 5 2 0,-8-1 4 16,1 4-24-16,-13 3-118 15,-1-3-128-15,-6 0-123 16,0-4-177-16,7-11-83 0,-1-3 9 16</inkml:trace>
  <inkml:trace contextRef="#ctx0" brushRef="#br0" timeOffset="3015">1419 1704 1188 0,'0'0'213'0,"0"0"-19"15,0 0 13-15,0 0-71 16,0 0-49-16,0 0-37 0,46 18-15 15,-46-18-10-15,0 0-22 16,46-14-3-16,-46 14 22 0,0 0-38 16,27-45 37-16,-27 45-37 15,-7-55 16-15,7 55 3 0,-33-45-23 16,33 45 56-16,-59-18-26 16,13 14 4-16,46 4-17 0,-59 11 3 15,59-11 21-15,0 0-43 16,-46 37 22-16,46-37 5 0,0 0-11 15,0 0-139 1,-13 48-208-16,13-48-49 0,0 0-95 16</inkml:trace>
  <inkml:trace contextRef="#ctx0" brushRef="#br0" timeOffset="3435">512 525 896 0,'0'0'255'16,"27"-33"54"-16,-27 33-58 16,0 0-36-16,0 0-42 0,0 0-10 15,0 0-34-15,0 0-39 16,0 0-38-16,0 0-31 0,0 0-12 16,0 0-9-16,0 0 108 15,0 0-46-15,39 26-7 16,-39-26 13-16,33 48-2 0,-7 0 2 15,-6-4 11-15,0 8-30 16,-1 3-15-16,-5 1-14 0,5 3-20 16,1 0 14-16,-7 0-7 15,0 0-2-15,-6 0-134 0,-1-3-170 16,-6-4-230-16,7-8-243 16</inkml:trace>
  <inkml:trace contextRef="#ctx0" brushRef="#br0" timeOffset="3820">821 1774 1894 0,'0'0'230'0,"0"0"-24"0,0 0-79 16,0 0-27-16,0 0-34 15,0 0-38-15,0 0 4 0,0 0-19 16,0 0-13-16,0 0 13 16,0 0-13-16,33 0 3 15,-33 0 6-15,0 0-12 0,0 0 13 16,33-44-14-16,-33 44-3 16,0 0 14-16,0-48-3 0,0 48-2 15,0 0 6-15,0 0-15 16,-53-8 7-16,1 12 12 0,52-4-26 15,-46 26 14-15,46-26 10 16,0 0-28-16,0 0 28 0,-26 52-8 16,26-52-25-16,0 0-22 15,0 0-54-15,0 0-86 0,52 40-29 16,-52-40-90-16,0 0-115 16,40 4-194-16</inkml:trace>
  <inkml:trace contextRef="#ctx0" brushRef="#br0" timeOffset="4215">39 514 712 0,'13'-37'203'0,"-13"37"18"16,0 0 31-16,-6-37-26 15,6 37-30-15,0 0-27 0,0 0-29 16,0 0-85-16,0 0-31 15,0 0-7-15,0 0-31 0,0 0 97 16,-13 63-27-16,6 0-12 16,7 0 1-16,0 0-10 0,13 10 24 15,0-10-9-15,7 4-37 16,0-1 9-16,-7-7 2 16,7 0-45-16,-7-7-48 0,-13-52-231 15,13 67-216-15,-13-12-115 16</inkml:trace>
  <inkml:trace contextRef="#ctx0" brushRef="#br0" timeOffset="4704">52 1829 1781 0,'0'0'187'0,"0"0"-27"16,0 0-72-16,0 0-4 16,0 0 9-16,0 0 24 0,7 45-55 15,-7-45-32-15,0 0-22 16,0 0 14-16,0 0-19 0,0 0 3 16,0 0-2-16,0 0 19 15,0 0-3-15,0 0-16 0,46 11 10 16,-46-11-22-16,0 0 64 15,0 0 63-15,0 0-26 16,0 0-12-16,0 0-41 0,0 0-14 16,0 0-8-16,0 0-32 15,0 0 32-15,0 0-23 0,0 0 2 16,0 0 6-16,0 0-6 16,0 0 15-16,0 0-12 0,-26 44 7 15,26-44-7-15,0 0-3 16,0 0 3-16,0 0-6 0,0 0 10 15,0 0-12-15,0 0-3 16,0 0 11-16,0 0-35 0,0 0 13 16,26-44-4-16,-26 44 8 15,0 0 9-15,0 0-30 16,0 0-54-16,0 0-105 0,-53-22-152 16,53 22-211-16,-52 14-139 15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7:06:21.585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15291 1467 666 0,'0'0'132'0,"0"0"-1"0,0 0 1 15,0 0-7-15,0 0-28 16,0 0-5-16,0 0 32 0,0 0 56 15,33 44-30-15,-7-7-21 16,7-4 1-16,-7 4-43 0,14-3-18 16,-14-5-14-16,13 4-27 15,-6-3-22-15,0-4 14 16,-33-26-8-16,26 26-23 0,-26-26 4 16,0 0 40-16,0 0-38 15,0 0 9-15,0 0 17 16,0 0-21-16,-26 26-6 0,-7-19-8 15,33-7-23-15,-52-11-48 16,6-8 27-16,46 19-21 0,-46-40-9 16,6-1 34-16,21 8-19 15,-1-4 57-15,20 37 4 16,-13-48 25-16,13 48-1 0,-13-37 12 16,13 37-18-16,0 0-4 15,0 0 4-15,0 0-9 0,0 0 23 16,0 0-30-16,0 0 51 15,0 0 3-15,6 44 11 0,-6-44-23 16,7 48-22-16,-7-48 19 16,0 41-22-16,0-41 11 15,0 0-11-15,0 0 10 16,0 0-17-16,0 0 14 0,0 0-23 16,-53 33-32-16,20-25 7 15,33-8-86-15,-46-19 54 0,46 19 2 16,-39-33 47-16,39 33 9 15,0 0 15-15,-33-33 35 0,33 33-46 16,0 0 20-16,0 0 15 16,0 0 19-16,0 0-44 0,39 0 41 15,7 11 22 1,-46-11-2-16,40 26-21 0,-40-26-40 16,46 33 29-16,-46-33 20 15,0 0 17-15,20 44-39 0,-20-44-14 16,-27 37-7-16,27-37-20 15,-59 22 25-15,-7-7-17 0,20-11 4 16,-6-8-4-16,6 0 0 16,-7-7-9-16,7-3 13 0,13-1-7 15,33 15 11-15,-52-30-33 16,52 30 42-16,0 0-52 16,-26-44 28-16,26 44-26 0,-20-33 22 15,20 33 20-15,0 0-40 16,0 0 18-16,0 0-30 15,-13-34 33-15,13 34-11 0,0 0 9 16,0 0-23-16,0 0 47 16,0 0-43-16,0 0 34 0,0 0-28 15,0 0 35-15,0 0-22 16,0 0 17-16,0 0-10 16,0 0 18-16,0 0-9 0,46 26 1 15,-46-26-28-15,46 33 46 16,-7-3-32-16,-39-30 45 0,0 0-52 15,40 44 12-15,-40-44 4 16,0 0-13-16,0 0 45 16,0 0-24-16,0 0 38 15,0 0-42-15,0 0 17 0,0 0-14 16,0 0 0-16,0 0-29 16,-40 4 3-16,40-4-8 0,0 0-27 15,-39-41 27-15,39 41-7 16,-33-44 11-16,33 44 4 0,-13-44-4 15,13 44 4-15,0 0 9 16,0-37-5-16,0 37 15 0,0 0-14 16,0 0 14-16,0 0-9 15,0 0 16-15,0 0-18 0,0 0 14 16,0 0-14-16,0 0 25 16,39-8-9-16,-39 8 16 15,0 0-4-15,0 0-13 16,0 0 14-16,7 41 11 0,-7-41-26 15,0 0 4-15,-33 41 2 16,33-41-5-16,-46 29 3 0,13-14-1 16,-6 0-16-16,-1-11-4 15,40-4 6-15,-52 0 24 0,12-8-35 16,40 8 29-16,-46-18-10 16,46 18 11-16,-46-26-16 15,46 26-1-15,0 0 14 0,-39-37-26 16,39 37 38-16,0 0-37 15,0 0 26-15,0 0-9 16,0 0-3-16,0 0-5 0,0 0-6 16,0 0 7-16,0 0-9 15,0 0 20-15,0 0-8 0,0 0 12 16,0 0-11-16,0 0 22 16,0 0-32-16,13 44 49 15,-13-44 15-15,0 0 22 0,-7 41-30 16,7-41-24-16,0 0 1 15,-33 37-20-15,33-37 18 0,-39 22-29 16,39-22 29-16,-46 7-13 16,46-7 2-16,-39-7-11 15,39 7 4-15,-40-33 6 0,7-8-22 16,14-7 35-16,-1-15-25 16,0-7 6-16,7-8-6 15,6-3 13-15,-6 4-10 0,7 10 7 16,-1 12 0-16,7 10-19 15,-6 8 28-15,6 37-6 0,0 0-16 16,-7-37 17-16,7 37-17 16,0 0 17-16,0 0-21 0,0 0 21 15,0 0-26-15,0 0 24 16,0 0-6-16,0 0-14 16,0 0 41-16,-7 52-27 15,7 0 26-15,14 3-13 0,-8 4 53 16,14 4-26-16,-7 0-21 15,7 0 11-15,-1-4-21 0,1-4 7 16,-7 1-19-16,7-8-7 16,-7 0 26-16,-6-8-19 0,-7 5 8 15,0-8-2-15,0 3-10 16,-13-3 16-16,6 0-14 0,7-37 14 16,-7 52-23-16,1-8 9 15,6-44 14-15,-7 48-9 16,1-11 9-16,6-37-25 15,0 0 33-15,-13 52-26 0,13-52 71 16,-14 44-3-16,14-44 0 16,0 0-7-16,-59 52-26 0,7-22 2 15,-14-8-28-15,-6-4 11 16,-7-3-11-16,-13-8 12 16,0-3-6-16,-7-4-15 0,1-4 28 15,-1 1 4-15,7-8 15 16,7 0-23-16,-7-4-4 0,13-7-11 15,0-4 0-15,7-4 3 16,-1-14-69-16,8-8-100 16,6-3-106-16,6-4-121 0,14 0-91 15,19-1-109-15</inkml:trace>
  <inkml:trace contextRef="#ctx0" brushRef="#br0" timeOffset="426">14693 2586 1487 0,'0'0'307'0,"0"0"-45"15,0 0-52-15,0 0-90 16,0 0-21-16,0 0-56 0,0 0 30 16,0 0-3-16,0 0-25 15,0 0-45-15,0 0 4 16,39-7 10-16,-39 7-14 15,0 0-3-15,27-44 75 0,-27 44 1 16,0 0 0-16,-13-45 1 16,13 45-21-16,-53-22 21 0,14 15-17 15,39 7-35-15,-53 7 4 16,53-7-16-16,0 0-10 16,0 0-22-16,0 0-230 0,-7 52-217 15,7-52-458-15</inkml:trace>
  <inkml:trace contextRef="#ctx0" brushRef="#br0" timeOffset="1753">12439 1345 1118 0,'0'0'306'16,"0"0"-26"-16,0 0-73 15,0 0-95-15,0 0-61 16,0 0 65-16,0 0 65 0,46-15-5 15,7 26-48-15,6 11-43 16,0 15 8-16,0 0-17 0,0 0-28 16,-6-3-25-16,-14-1-11 15,-39-33-15-15,46 33 11 16,-46-33 9-16,0 0 5 16,0 0-4-16,-13 41-13 0,13-41-26 15,-66 26-17-15,1-15-17 16,5-11 2-16,8-8-20 15,6-14-31-15,46 22 8 0,-33-44 6 16,13 3 38-16,20-3 34 16,13-1 12-16,14 9-2 15,-27 36 5-15,39-37-18 0,-39 37 21 16,33-30-7-16,-33 30 20 16,0 0 0-16,0 0 29 0,0 0-30 15,0 0-4 1,0 0-19-16,-59 15 4 0,0 7 13 15,-7 4 2-15,7 3 1 16,6 1-13-16,7 3-7 0,46-33 4 16,-33 48 10-16,20-11 10 15,13-37-21-15,20 44 8 16,19-14 4-16,7-8-13 0,0-11 19 16,0 0-27-16,0-3 17 15,-46-8 0-15,40 7 20 16,-40-7 2-16,0 0-10 0,0 0 2 15,0 0-7-15,0 0-4 16,0 0 5-16,-66 4-8 16,0 3-4-16,1 4-6 15,-8-3 10-15,1-1 16 0,6 1-19 16,1-8 14-16,6-4 7 16,6 0-9-16,14-3-2 0,39 7-31 15,0 0-52-15,-33-41 10 16,26 4 8-16,7 37 17 15,13-48 21-15,-13 48 10 0,27-33 1 16,-27 33-2-16,0 0 5 16,46-4 19-16,-46 4 45 15,32 26 54-15,-32-26 20 16,27 44 3-16,-14-3-5 0,-13 0 1 16,0-4-19-16,-7 0-11 15,-12-1-23-15,19-36-39 16,-53 49-20-16,-6-16-5 0,-13-11-5 15,-14-4-43-15,1-7-85 16,-1-7-56-16,1-8-73 0,6-10-94 16,7-12-200-16,13-15-130 15,6-7 59-15</inkml:trace>
  <inkml:trace contextRef="#ctx0" brushRef="#br0" timeOffset="2837">12156 628 867 0,'0'0'227'0,"0"0"-12"0,0 0-8 16,0 0 65-16,0 0-42 15,0 0-60-15,0 0-14 0,-32 67-12 16,-1-8 7-16,0 0-2 16,-7 0-37-16,-6 0-4 15,-13 0-3-15,-6 4-22 16,-21 0-32-16,-12 7-20 0,-21-3-1 16,-6-1-15-16,1-3 8 15,-8-8-11-15,1-7-3 16,-7-7-3-16,6-8-10 0,1-3 4 15,6-15 4-15,7-4-9 16,13-11 5-16,0-4 0 0,19-11-7 16,7 4 4-16,14-7-20 15,5-1-14-15,21 1 22 16,6 3 2-16,33 15-16 16,0 0-6-16,-39-22 10 15,39 22-18-15,0 0 3 0,0 0-3 16,0 0 1-16,0 0-1 15,0 0 43-15,0 0-10 0,0 0 2 16,0 0 11-16,0 0-1 16,39 40-9-16,-39-40 7 15,46 34 13-15,-46-34-27 0,40 33 9 16,-40-33 18-16,0 0-21 16,0 0 13-16,0 0 17 0,19 41-18 15,-19-41-9-15,0 0 16 16,0 0-14-16,-46 37 6 15,46-37 5-15,-39 14-5 16,39-14-19-16,0 0-42 0,-46-37-53 16,26-7-47-16,7-4 39 15,13-7 39-15,0 3-11 16,7 11 70-16,-1 8-7 0,-6 33-1 16,0 0 29-16,0 0 0 15,0 0-17-15,0 0 24 0,0 0 13 16,0 0 22-16,0 0 25 15,13 48-7-15,-13-48-11 16,0 48-5-16,0-48 2 16,-19 44-33-16,19-44-10 0,-53 34 10 15,14-16-13-15,-1-7-11 16,40-11 20-16,-52-11-33 16,12-7-59-16,40 18-26 0,-33-60-23 15,14 5 33-15,12 3 64 16,7 12-9-16,0 40-5 0,0 0 37 15,0 0 26-15,0 0 47 16,0 0 51-16,0 0 24 16,39 44-17-16,-19 4 1 0,-7 7-26 15,-13-3-42-15,0 0-9 16,-13-4-15-16,7-4-18 16,-14-7 8-16,20-37-13 15,-33 41-8-15,33-41 5 0,-39 26-20 16,-1-19-35-16,40-7-62 15,-46-29-50-15,13-19-26 0,0-15-49 16,14-7 111-16,6-1 34 16,-1 16 90-16,8 7 5 15,6 48 10-15,0 0 119 0,0 0 70 16,0 0 33-16,-33 41-31 16,-6 10-51-16,-1 8-54 0,-12 8-29 15,-1-8-41 1,-13 4-21-16,1-11-69 0,5-8-166 15,1-7-300-15,13-19-337 16</inkml:trace>
  <inkml:trace contextRef="#ctx0" brushRef="#br0" timeOffset="3086">10251 525 1917 0,'52'-37'335'15,"-52"37"-71"-15,60-41-77 16,-60 41 3-16,52-22-1 16,-52 22-38-16,0 0-35 0,46 30-60 15,-46-30-30-15,0 62-2 16,-13-10-48-16,-13 0-96 0,-20 0-258 15,-7-4-456-15</inkml:trace>
  <inkml:trace contextRef="#ctx0" brushRef="#br0" timeOffset="3306">9357 957 2021 0,'0'0'216'15,"0"0"-51"-15,0 0-65 0,0 0-42 16,0 0-29-16,0 0-41 16,0 0-101-16,0 0-165 15,0 0-305-15,0 0-107 0</inkml:trace>
  <inkml:trace contextRef="#ctx0" brushRef="#br0" timeOffset="3608">9035 1146 1376 0,'0'0'306'0,"0"0"-80"15,0 0-45-15,0 0-63 16,0 0-26-16,0 0 2 0,0 0 17 16,-46-15 6-1,7 22-9-15,-7 15-5 0,6 8-11 16,1 18 18-16,-14 7 29 16,1 15-24-16,-7 4-5 0,-1 8-12 15,1-1-48-15,0-3-29 16,-7-5 3-16,1-6-21 15,6-12-16-15,-7-7-80 0,7-11-96 16,13-15-190-16,46-22-341 16,-53 4-139-16</inkml:trace>
  <inkml:trace contextRef="#ctx0" brushRef="#br0" timeOffset="3817">8930 477 1989 0,'59'-37'85'0,"7"4"-31"0,-7 7 0 16,7-8-30-16,-7 9-43 15,0 2-95-15,0 5-169 0,-13 3-217 16,-46 15-135-1</inkml:trace>
  <inkml:trace contextRef="#ctx0" brushRef="#br0" timeOffset="4352">8549 820 1678 0,'0'0'257'16,"0"0"9"-16,-26 60-104 16,6-12-59-16,-6 0-44 15,-1-4-40-15,-12 0-3 0,-7-3-49 16,0-8-50-16,-7-7 46 16,7-8 1-16,46-18-8 15,-52 8-10-15,52-8-19 0,0 0 9 16,-33-44 42-16,20 3 16 15,13 41 3-15,0-52 59 0,0 52-27 16,0 0-24-16,0 0 10 16,0 0 2-16,0 0 117 15,0 0-37-15,0 0-13 0,26 59-16 16,-13 4 1-16,-6 7-9 16,-1 8 0-16,-12 3 41 15,6-3-36-15,-7-1-4 16,-19-7-19-16,0-3 7 0,-14-8-30 15,-12-7-16-15,-8-12 13 16,-12-10-16-16,-7-8-4 16,0-7 11-16,-6-11-10 0,6-15-2 15,0-8 18-15,7-14-17 16,6-11 4-16,14-12 12 0,6-7 33 16,19-11 0-16,21-3-20 15,19-8-10-15,26-8-12 16,21 1-26-16,5 3-2 15,27 8-98-15,0 4-113 0,7 14-95 16,-1 11-203-16,8 19-215 16</inkml:trace>
  <inkml:trace contextRef="#ctx0" brushRef="#br0" timeOffset="4529">7898 2531 2481 0,'86'41'281'15,"12"-34"28"-15,21-11-106 0,5-18-104 16,21-15-119-16,6-11-351 16,7-4-373-16</inkml:trace>
  <inkml:trace contextRef="#ctx0" brushRef="#br0" timeOffset="4965">7793 93 1439 0,'0'0'77'16,"0"0"97"-16,0 0-1 15,0 0-10-15,0 0 19 0,0 0 11 16,0 0-14-16,0 0-13 16,0 0-35-16,0 0-32 15,0 0-12-15,0 0-20 0,0 0-16 16,0 0-23-16,0 0-8 15,40-8-13-15,-40 8-15 16,0 0 17-16,32-18-2 16,-32 18 8-16,40-30-6 0,-40 30-3 15,0 0 0-15,33-37 5 16,-33 37-7-16,0 0 0 16,0 0 0-16,0 0 10 0,0 0-12 15,-53 0-5-15,14 11-4 16,39-11-11-16,0 0-43 0,-40 41-203 15,40-41-294-15,0 0-403 16</inkml:trace>
  <inkml:trace contextRef="#ctx0" brushRef="#br0" timeOffset="5953">6538 1264 958 0,'0'0'105'0,"0"0"100"0,0 0-14 16,13 44-39-16,-13-44-24 16,26 48-35-16,-26-48-38 0,33 44-18 15,-33-44 5-15,13 37-2 16,-13-37 62-16,0 37-47 15,0-37-25-15,0 0-18 0,-52 37-9 16,52-37-3-16,-40 19-21 16,40-19-60-16,0 0-36 15,0 0-32-15,-19-56-6 0,19 8 29 16,19 8 94-16,8 3 1 16,-27 37 19-16,0 0 7 15,26-37 24-15,-26 37 60 16,0 0 79-16,0 0-14 0,-13 44-19 15,-7 0-23-15,-13 1-36 16,0 3-20-16,-6-8-15 0,0 1-4 16,-7-8-36-16,-7 1-5 15,0-9 9-15,-6-2-69 16,7-12 5-16,-7-8-1 0,6-10-17 16,53 7-68-16,-46-30-3 15,46 30 56-15,-26-51 19 16,26 6 71-16,0 45-20 15,13-44 56-15,-13 44-3 0,0 0 59 16,46-18 23-16,-46 18 7 16,46 18 53-16,-46-18 9 15,26 48 23-15,-26-4-39 0,-6 4-29 16,-21 4-36-16,-19 0-57 16,-13-4 1-16,-20 0-22 0,0-11-3 15,1-8-69-15,-1-6-127 16,6-9-166-16,8-10-191 15,12-15-23-15</inkml:trace>
  <inkml:trace contextRef="#ctx0" brushRef="#br0" timeOffset="6732">5592 1496 1106 0,'-46'-3'286'0,"46"3"10"16,-46-19-49-16,46 19-121 0,0 0-87 15,-27-48-72-15,21 0-63 16,12 0-40-16,14-3 14 0,6 6 48 16,-26 45 33-1,0 0 7-15,60-44 26 0,-14 33 25 16,-46 11-35-16,52 11-1 15,-6 7 0-15,-46-18 2 0,53 30 51 16,-53-30-30-16,0 0 9 16,0 0-27-16,0 0 19 15,46 29 20-15,-46-29 78 0,0 0 8 16,0 0-43-16,0 0-47 16,0 0 3-16,0 0-11 15,-33 41 13-15,0-8 25 0,-13-3 21 16,0 3-14-16,7 0-5 15,-7-3-29-15,-7-1-16 16,7-3 7-16,-7-3-12 16,7-5 15-16,-6-7-11 0,12-4-7 15,8-3 5-15,32-4 2 16,-40-11-3-16,40 11 6 0,-33-18-4 16,33 18-6-16,0 0 0 15,0 0-12-15,0 0 17 16,0 0 7-16,0 0-30 0,0 0 21 15,0 0 14-15,0 0-32 16,0 0-5-16,0 0-19 16,0 0-33-16,-19-37 41 15,19 37 23-15,0 0-21 0,-14-34-10 16,14 34 39-16,0 0-6 16,0 0-8-16,0 0 14 15,0 0-27-15,0 0 13 0,7-37-4 16,-7 37-11-16,0 0 8 15,39-36 31-15,-6 10-30 0,-33 26 20 16,46-15-9-16,-46 15 9 16,40 0 33-16,-40 0 60 15,0 0 6-15,26 37 35 0,-19 3 12 16,-7 5-50-16,-20-5 2 16,-6 1-16-16,-1-4-40 15,-12-4-22-15,-7 4-12 16,-7-4-6-16,-12-3 12 0,5-4-30 15,-5-8-84-15,-1-3-93 16,13-7-180-16,14-5-109 0,0-6-76 16</inkml:trace>
  <inkml:trace contextRef="#ctx0" brushRef="#br0" timeOffset="6909">5276 1995 2119 0,'0'0'247'16,"0"0"-5"-16,33 34-37 0,-33-34-51 15,0 0-68-15,0 0-55 16,0 0-82-16,0 0-207 0,0 0-415 16,0 0-206-16</inkml:trace>
  <inkml:trace contextRef="#ctx0" brushRef="#br0" timeOffset="7140">5027 580 1979 0,'0'0'186'0,"0"0"-73"16,0 0 23-16,0 0 83 15,0 0-71-15,0 74-38 0,0 7-49 16,0 1-37-16,-7 6-9 16,0-6-8-16,-6-1-77 0,0 0-101 15,-7-7-184-15,7-7-346 16,-6-12-80-16</inkml:trace>
  <inkml:trace contextRef="#ctx0" brushRef="#br0" timeOffset="7421">4560 1330 1660 0,'0'0'195'0,"0"0"71"0,0 0-48 15,0 0-17-15,39 48-55 16,-6-3 9-16,-6-1 2 0,-1 4-50 16,-13-4-41-16,-6 1-22 15,-21-1-8-15,-12 0-23 0,-7-3-72 16,-19 0-117-16,-14-8-114 16,7-7-183-16,-7-12-204 15,7-10-3-15</inkml:trace>
  <inkml:trace contextRef="#ctx0" brushRef="#br0" timeOffset="7617">4488 636 1955 0,'0'0'57'15,"0"0"164"-15,0 0 2 0,0 0-66 16,-20 59-61-16,0 11-45 15,7 8-39-15,0 10-10 0,-7 5-51 16,1-1-95-16,-8 4-154 16,8-7-225-16,-8-12-105 15</inkml:trace>
  <inkml:trace contextRef="#ctx0" brushRef="#br0" timeOffset="7933">4048 1378 1546 0,'0'0'188'0,"0"0"68"0,0 0 17 16,0 0-12-16,6 41-27 16,-19 3-35-16,-7-3-46 15,-19 7-45-15,-14-4-18 0,-12 4-2 16,-27-7-16-16,-14-8-13 15,-5 0-36-15,-1-10-11 16,0-9-19-16,-6-6 10 0,0-8-9 16,6-8 15-16,0-6-9 15,7-5-6-15,7 1 3 0,19-5-2 16,13 1 7-16,13-4-54 16,7 4-95-16,14 0-166 15,32 22-185-15,-27-33-247 0,14 0-40 16</inkml:trace>
  <inkml:trace contextRef="#ctx0" brushRef="#br0" timeOffset="8097">2786 1216 2627 0,'52'-15'317'15,"14"-4"52"-15,13-10-49 16,6-1-143-16,14-3-92 0,13-4-156 15,-1 0-252-15,1 0-400 16,6 0-455-16</inkml:trace>
  <inkml:trace contextRef="#ctx0" brushRef="#br0" timeOffset="9329">2306 1061 665 0,'0'0'118'15,"0"0"18"-15,0 0 11 16,0 0 16-16,0 0-20 16,0 0-56-16,0 0-19 15,0 0-12-15,0 0-9 0,0 0 104 16,0 0 28-16,-20 29-32 16,7 1-36-16,7 3-13 0,-1 4-13 15,1 3 3-15,-8 1-14 16,-18 3-25-16,-8 4-32 0,-19 4-7 15,-20 0-5-15,-19-4 9 16,-8-4-7-16,-12-7-16 0,-7-4-2 16,0-10 19-16,7-12-3 15,13-8-5-15,6-6-16 16,14-12 16-16,0 0 12 16,12-7-4-16,14 4 1 0,7-1 40 15,19 8-8-15,33 11 7 16,-33-11-27-16,33 11-5 0,0 0-24 15,0 0 5-15,-33 15 135 16,33-15-15-16,-26 40-43 0,6-3 7 16,0 4 33-16,1 0-10 15,-14 3-7-15,-13 0-19 0,-13 4-37 16,-14 0-25-16,-6-7-4 16,-6 0-8-16,6-8-19 0,20-4-81 15,6-6-76-15,21-5-147 16,32-18-180-16,0 0-292 15,0 0-43-15</inkml:trace>
  <inkml:trace contextRef="#ctx0" brushRef="#br0" timeOffset="9518">1458 2202 2703 0,'0'0'364'15,"40"15"28"-15,-40-15-3 16,0 0-83-16,0 0-152 0,0 0-85 16,46 7-10-1,-46-7-233-15,46 4-304 0,-46-4-348 16,33 7-286-16</inkml:trace>
  <inkml:trace contextRef="#ctx0" brushRef="#br0" timeOffset="9961">782 780 2717 0,'0'0'103'0,"0"0"161"16,0 0-37-16,0 0-95 16,0 0-46-16,0 0-68 15,0 0-6-15,0 0-4 0,0 0-52 16,0 0-205-16,0 0-180 15,0 0-249-15,26 44-194 0</inkml:trace>
  <inkml:trace contextRef="#ctx0" brushRef="#br0" timeOffset="11524">762 776 447 0,'0'0'111'0,"0"0"32"16,0 0 2-1,0 0 9-15,0 0 56 0,0 0 81 16,0 0-63-16,0 0-78 16,0 0 15-16,0 0-37 0,0 0-50 15,20-52-63-15,-7-3 16 16,13-1-28-16,-6 1 20 16,6 11-26-16,-26 44 17 0,39-41-11 15,-39 41-3-15,53-22 8 16,-7 18-8-16,-46 4 13 0,53 19-24 15,-53-19 28-15,46 29-36 16,-46-29 30-16,0 0-11 16,32 45 11-16,-32-45 0 15,14 44-24-15,-14-44-34 0,-20 55-108 16,-13-7-216-16,-6-3-201 16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7:09:18.387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3312 392 512 0,'-33'-19'72'0,"33"19"67"16,-40-15 27-16,40 15-16 15,-52-22-25-15,6 11-9 0,0 4 55 16,0-1-19-16,0 8-27 16,-13 0 24-16,-7 0-10 0,-13 8-15 15,-13-5-1-15,-6 1-43 16,-21-4-14-16,-19-4-14 0,-6-3-26 15,-14 3-12-15,-6-7 19 16,-7-4-9-16,0 4 18 0,13-3-19 16,7-1-7-16,13 4-6 15,7 0 7-15,19 3-2 0,7 1-6 16,13 0 18 0,7 3-19-16,6 0 4 0,13 0 8 15,0 4-24-15,7 0 0 16,7 0 22-16,12 4-18 0,1-4-6 15,-1 4 23-15,7-4-17 16,33 0 5-16,-32 4 9 0,32-4-11 16,0 0 8-16,-33-4-19 15,33 4 8-15,0 0 11 0,0 0-4 16,0 0-17-16,0 0 18 16,0 0-8-16,0 0-16 15,0 0 10-15,0 0-27 0,0 0-48 16,0 0-4-16,0 0-13 0,0 0 16 15,0 0 15 1,0 0-41-16,52-26-6 0,1 4-6 16,-1 0 44-16,-6 3-4 15,7 1 50-15,-7 7 15 0,-7 0 11 16,-6-1 21-16,-33 12-42 16,46-11 22-16,-46 11 8 0,46-7-18 15,-46 7 33-15,33-7-11 16,-33 7-15-16,0 0 21 0,0 0 1 15,40-8-27-15,-40 8 32 16,0 0 12-16,0 0-12 0,0 0 0 16,0 0 22-16,0 0-27 15,0 0 48-15,0 0-38 16,0 0-5-16,39-11 12 0,-39 11-19 16,0 0-20-16,0 0 14 15,0 0 11-15,0 0-11 16,0 0 14-16,33-11-15 0,-33 11 0 15,0 0 16-15,0 0-7 16,0 0-16-16,0 0 45 0,0 0-33 16,0 0 2-16,0 0 8 15,0 0-18-15,0 0 12 0,0 0-12 16,0 0-2-16,0 0 13 16,0 0-20-16,0 0 41 15,0 0 2-15,0 0-7 0,0 0 11 16,0 0 17-16,0 0-28 15,0 0-8-15,0 0 2 0,0 0-22 16,0 0 17-16,0 0-11 16,0 0-5-16,0 0 11 0,0 0-12 15,-40 18-12-15,-6-3 32 16,-6 4-15-16,-1-1-21 0,1 1 26 16,-14 3-13-16,7-4-10 15,0-3 25-15,0 0-22 16,13-8 7-16,0 4 15 15,13-3-15-15,33-8 3 0,-33 0 0 16,33 0-3-16,0 0 8 16,0 0 2-16,0 0-2 0,0 0-6 15,0 0 13-15,0 0-25 16,0 0 23-16,0 0 3 0,0 0-8 16,0 0 13-16,0 0 10 15,0 0-14-15,0 0 29 0,0 0 8 16,33 7-12-16,0-3 25 15,6 3 8-15,7 1-23 0,-7-1 6 16,7 4-20 0,0 0-26-16,-6 0 6 0,-1-3-5 15,1-1-13-15,-40-7 0 16,33 7 0-16,-33-7-59 0,0 0-91 16,26 19-107-16,-26-19-202 15,0 0-244-15,6 41-87 0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7:09:39.452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4423 37 1303 0,'0'0'359'0,"-13"-37"1"16,13 37-58-16,0 0-67 0,0 0-44 15,0 0-37-15,0 0-44 16,0 0-27-16,0 0-13 16,0 0-35-16,0 0 21 15,0 0 7-15,0 0 6 0,0 0 0 16,19 37 0-16,1 7 1 16,6 8-7-16,1 7-6 0,5 7 2 15,8 12-10-15,-1 3-18 16,7 4-17-16,0 0-20 15,0-4 2-15,0 1-7 0,-6-12-131 16,-7-4-102-16,-7-7-127 16,-13-3-206-16,-13-12-240 0</inkml:trace>
  <inkml:trace contextRef="#ctx0" brushRef="#br0" timeOffset="1007">3739 716 766 0,'0'0'138'16,"0"0"104"-16,0 0 3 16,0 0-53-16,0 0-7 15,0 0 43-15,0 0-24 0,0 0-17 16,0 0-26-16,53 45-24 16,-7-1-17-16,0-3-31 0,6 3-15 15,-6 0-34-15,-6 1-24 16,-1-1-4-16,-6-7-10 0,0-4 6 15,-33-33 10-15,20 41 0 16,-20-41-11-16,0 33 13 16,0-33-27-16,-40 30 20 15,-6-12-16-15,-13-7 9 0,0-3-16 16,0-12-11-16,0-3-19 16,0-5-5-16,13-6 6 0,0-4-29 15,6-8 26-15,40 30 14 16,-46-37 1-16,46 37 30 0,-33-37-10 15,33 37 14-15,0 0-17 16,0 0 7-16,0 0-6 16,0 0-15-16,0 0 34 0,0 0-21 15,0 0 23-15,0 0-18 16,0 0 35-16,0 0-15 16,-13 41 10-16,13-41-10 0,-26 41-8 15,26-41 6-15,-53 33-25 16,20-15 25-16,33-18-20 0,-52 8-23 15,12-8-50-15,40 0-5 16,-39-22 0-16,39 22-12 16,-33-48-2-16,20 7 13 0,6 4 53 15,7 37 6-15,0-33 9 16,0 33 8-16,0 0-5 0,0 0 24 16,0 0-1-16,0 0 62 15,0 0-34-15,0 0 9 16,-13 48-9-16,7-11-23 0,6-37 16 15,-20 44-25-15,20-44 12 0,-26 37-32 16,26-37 21 0,0 0-42-16,-40 26-65 0,40-26-17 15,0 0-43-15,0 0-41 16,0 0-15-16,-39-52 40 0,26 4 69 16,13 48 71-16,0-44 53 15,0 44 7-15,0 0 6 0,0 0 94 16,0 0 72-16,0 0-14 15,0 0 0-15,0 0-45 0,-53 48-11 16,7-11-42-16,46-37 13 16,-46 44-42-16,46-44 23 15,-52 30-19-15,52-30 14 16,-53 18 11-16,53-18-38 0,-46-4 7 16,46 4-37-16,-39-29 17 15,12-4-23-15,8-19 0 0,5-7-1 16,1-15-19-16,7-7 19 15,-1-8-13-15,1-3 4 0,-8 7-20 16,14 7-43-16,-13 8-84 16,0 14-124-16,13 56-168 15,-20-62-228-15</inkml:trace>
  <inkml:trace contextRef="#ctx0" brushRef="#br0" timeOffset="1232">3076 162 2321 0,'0'0'301'0,"0"0"-29"0,32-11-66 15,-32 11-63-15,0 0-44 16,40 8-47-16,-40-8-36 15,0 0-116-15,39 18-193 16,-39-18-320-16,0 0-263 0</inkml:trace>
  <inkml:trace contextRef="#ctx0" brushRef="#br0" timeOffset="1719">1958 546 1592 0,'0'0'249'15,"0"0"30"-15,0 0-31 0,0 0 26 16,0 0-62-16,0 0-65 15,0 0-37-15,40 52-22 0,-7-4-30 16,6 8-23-16,-6 3-14 16,6 7-2-16,1 4-3 15,-7 4-12-15,0 4 9 0,-7-1-9 16,0 1-4-16,-6-4 9 16,-7-4 8-16,-13-7 4 15,-7-4 6-15,-6-4 2 16,-20-10 5-16,-13-1 4 0,-19-7 10 15,-14-4 24-15,-20-3 10 16,-12-4 3-16,-8-8-18 0,-19-3-21 16,0-8-13-16,-6-7 17 15,-1-14-25-15,1-12 14 0,-7-11-17 16,6-15-4-16,0-11-18 16,27-14 0-16,6-12-9 0,14-3-6 15,19-8-82-15,7 0-79 16,19 0-100-16,14 4-113 15,12 11-248-15,14 4-267 16</inkml:trace>
  <inkml:trace contextRef="#ctx0" brushRef="#br0" timeOffset="2048">447 583 1518 0,'0'0'188'16,"59"56"-15"-16,0-16-6 0,-13-6-84 16,14-12-34-16,-14 0-29 15,0-7-20-15,-46-15 0 0,52 11 6 16,-52-11 8-16,0 0-38 15,0 0 24-15,0 0-4 16,26-52 19-16,-26 4-11 0,-19 8 2 16,19 40 41-16,-40-49 18 15,40 49-36-15,-52-29-29 0,52 29 5 16,-66 4-71-16,66-4-195 16,-59 37-271-16,59-37-163 15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6:47:27.944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453 0 366 0,'0'0'145'0,"0"0"0"16,0 0 26-16,0 0-6 0,0 0 31 15,0 0 54-15,0 0 3 16,0 0-18-16,0 0-28 15,0 0 6-15,0 0-28 0,0 0-24 16,0 0 13-16,0 0-20 16,0 0-45-16,0 0-32 15,0 0-18-15,0 0-31 0,0 0-14 16,0 0 24-16,0 0 2 16,0 0-24-16,13 52 2 15,-6-8 1-15,-7-7-10 0,7 4-9 16,-7-8-3-16,6 0 0 15,1-3-27-15,-7-30-82 0,6 33-105 16,-6-33-215-16,0 0-360 16,0 37-115-16</inkml:trace>
  <inkml:trace contextRef="#ctx0" brushRef="#br0" timeOffset="300">52 990 509 0,'0'0'130'0,"0"0"-19"0,0 0-30 15,0 0-11-15,0 0 13 16,0 0-12-16,0 0-24 16,0 0-11-16,0 0-28 0,0 0 2 15,0 0 3-15,0 0-23 16,0 0 16-16,0 0-127 0,0 0-127 16,14-18-126-16</inkml:trace>
  <inkml:trace contextRef="#ctx0" brushRef="#br0" timeOffset="1077">526 794 354 0,'0'0'110'15,"0"0"5"-15,-33-11-7 0,33 11-2 16,0 0 13-16,0 0-30 15,0 0-27-15,0 0-28 16,0 0 24-16,0 0-16 0,0 0-25 16,0 0 9-16,0 0-44 15,0 0 18-15,0 0-12 0,0 0 20 16,0 0-4-16,0 0 12 16,0 0-16-16,0 0 0 0,0 0 27 15,0 0-47-15,0 0 38 16,33-15-18-16,-33 15 79 0,0 0 39 15,0 0 40-15,0 0-15 16,0 0-91-16,0 0-28 0,0 0 8 16,0 0-36-16,0 0-11 15,-40-3 25-15,40 3-7 16,0 0-12-16,0 0 4 0,0 0 10 16,0 0-39-16,-26 40 47 15,26-40 2-15,0 0-32 0,0 0 17 16,0 0 5-16,0 0-18 15,39 30 6-15,-39-30 24 0,0 0-13 16,40-4-25-16,-40 4 26 16,0 0 13-16,0 0-18 0,0 0-8 15,19-37 50-15,-19 37 6 16,0 0-34-16,0 0-1 16,0 0-27-16,0 0-24 0,0 0-93 15,0 0-143-15,0 0-147 16,-19-33-22-16</inkml:trace>
  <inkml:trace contextRef="#ctx0" brushRef="#br0" timeOffset="1732">158 166 536 0,'0'0'134'16,"0"0"-9"-16,0 0 29 16,0 0 49-16,0 0-1 0,0 0 6 15,0 0-6-15,0 0-33 16,0 0-48-16,0 0-8 0,0 0-10 15,0 0-26-15,0 0-38 16,0 0 10-16,0 0-16 0,0 0-23 16,0 0 7-16,0 0 15 15,6-37-28-15,-6 37-15 0,0 0 18 16,0 0 3-16,0 0-16 16,0 0 11-16,0 0 2 0,0 0 2 15,0 0 19-15,0 0 21 16,0 0 11-16,0 0-6 15,0 0-21-15,0 0-2 0,0 0-9 16,0 0-22-16,0 0-11 16,0 0 8-16,0 0 44 0,0 0-16 15,0 0 5-15,-6 52-14 16,6 3 12-16,0-3-17 0,0 4-6 16,0-5 6-16,0 1-24 15,0 0 26-15,0-8-17 0,-7 0-2 16,0-7-20-16,7-3-160 15,0-34-145-15,-13 33-223 0,13-33-163 16</inkml:trace>
  <inkml:trace contextRef="#ctx0" brushRef="#br0" timeOffset="2261">52 990 620 0,'0'0'154'0,"0"0"39"0,0 0 5 16,0 0 23-16,0 0-75 15,0 0-23-15,0 0-14 0,0 0-24 16,0 0-35-16,0 0 1 16,0 0-18-16,0 0 4 15,0 0 23-15,0 0 9 0,0 0-2 16,0 0 12-16,0 0 16 15,0 0-12-15,0 0-38 0,0 0-27 16,0 0-3-16,-26 26-1 16,26-26-14-16,-26 22-12 0,26-22-15 15,0 0-2-15,0 0 13 16,0 0 13-16,0 0-10 0,33 11 3 16,0-3-5-16,-33-8 7 0,32-4 8 15,1-3 5-15,-33 7 3 16,0 0 6-16,0 0-5 0,0 0-9 15,27-34 8-15,-27 34-15 16,0 0-10-16,0 0-32 16,0 0-95-16,-33-22-175 0,0 15-276 15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7:09:42.751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0 0 1260 0,'0'0'256'0,"0"0"4"16,0 0 72-16,0 0-46 15,0 0-58-15,0 0-69 16,13 63-1-16,-7 7-37 0,1 11 9 16,6 19 2-16,-6 14-11 15,-1 16-28-15,1 18-41 16,-1 10-9-16,1 9-28 0,-7-9-13 16,6-10-2-16,-6-11 4 15,0-22-4-15,0-16 3 16,0-17-12-16,0-16 11 0,-6-14 3 15,6-15-5-15,0-37 3 16,0 29 8-16,0-29-3 16,0 0-4-16,0 0-10 0,0 0 17 15,0 0 2-15,0 0-13 16,0 0 0-16,0 0-3 0,0 0 11 16,0 0-8-16,0 0-5 15,26 11 0-15,14-11 5 0,-1-3 0 16,7-1-27-16,13 0-29 15,20-3 4-15,13 7-1 16,26-4-53-16,14 4-25 16,19 0-30-16,13-4 11 0,14 4 5 15,-1-3 40-15,7-5 36 16,0 1 49-16,0 0-6 16,-20-1 18-16,1 1 2 0,-14-4 12 15,-7 3-12-15,-12 1-7 16,-7 0 20-16,-7-4 15 0,-20 7-27 15,-6 0 1-15,-19 0 9 16,-14 4 4-16,-13 0-6 0,-13 0-3 16,-33 0-9-1,33 4 9-15,-33-4 0 0,0 0-8 16,0 0 8-16,0 0 10 16,0 0-10-16,0 0 9 0,0 0-22 15,0 0-60-15,0 0-69 16,0 0-45-16,-40-4-42 0,40 4 7 15,-39-18 81-15,39 18 15 16,-46-30 36-16,46 30 64 16,-33-40-6-16,33 40 11 0,-33-33 44 15,33 33 39-15,0 0 34 16,0 0-41-16,0 0 9 0,0 0 16 16,-20-37-1-16,20 37 18 15,0 0-57-15,0 0-8 16,0 0 116-16,0 0 6 15,0 0-50-15,46 11-41 0,-6 7-34 16,12-3-9-16,1 3-12 16,6 1 5-16,7-4-5 0,-7-1-6 15,-7 1-6-15,-12-7 15 16,-1-1-11-16,-39-7 20 0,0 0-29 16,0 0 11-16,0 0-20 15,0 0 24-15,0 0-11 0,0 0 12 16,0 0-17-1,-52-22 22-15,12 11-12 0,-6 11-3 16,7 3 12-16,-1 8 30 16,-6 1 10-16,14-1-35 0,5 3 8 15,27-14-16-15,0 0-2 16,-46 26-10-16,46-26-81 0,-39 30-163 16,39-30-169-16,0 0-170 15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7:09:43.447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6794 297 1193 0,'0'0'159'16,"0"0"58"-16,-13-29 8 16,13 29-8-16,0 0-15 15,0 0-49-15,0 0-61 16,0 0-34-16,0 0-36 0,0 0-5 16,0 0-26-16,0 0 70 15,0 0 36-15,7 62-50 0,12 9-19 16,14 6-16-16,20 4-2 15,6 1-13-15,13-5-73 0,14 1-108 16,-7-8-130-16,-1-7-197 16,-18-4-70-16</inkml:trace>
  <inkml:trace contextRef="#ctx0" brushRef="#br0" timeOffset="908">6407 644 702 0,'0'0'43'0,"0"0"108"15,0 0 24-15,0 0 38 16,19 34-41-16,1 3-21 16,0 0 8-16,6-1-68 0,0 5-27 15,-6-8-16-15,0 4-13 16,-7-3-23-16,-13-34-4 0,13 33 3 16,-13-33 3-16,0 0-19 15,-20 29 22-15,-13-14-28 16,-6-11-41-16,-7-4-34 0,-7-8-3 15,7-10-15-15,7-4 19 16,0-8 4-16,6 4 34 0,33 26 3 16,-33-29 51-16,33 29-7 15,0 0 0-15,0 0-21 16,0 0 15-16,0 0 53 0,0 0-9 16,0 0-7-16,0 0-1 15,33 18-12-15,-33-18-8 0,0 0 14 16,33 37-16-16,-33-37-8 15,13 30 0-15,-13-30-4 0,0 0 34 16,-40 18-15-16,1-10-63 16,-7-12-30-16,-7-3-19 0,7-12 14 15,0 1-4-15,13-5 31 16,1 1 49-16,32 22 26 16,-33-26-9-16,33 26-15 15,0 0 2-15,0 0 43 0,0 0-8 16,0 0-14-16,39 0-21 15,-6 12 14-15,-7-1-5 0,-26-11 16 16,33 22-9-16,-33-22-18 16,0 0-9-16,0 0 8 0,0 0 57 15,0 0 29-15,13 29-5 16,-13-29-48-16,0 0-9 16,-39 15-29-16,-1-11 2 0,1-4 32 15,-7-4-7-15,13 4-1 16,0-7-12-16,33 7 0 15,-39-8 46-15,39 8 8 0,-33-11-4 16,33 11 7-16,0 0-10 16,0 0-20-16,0 0-16 0,0 0 9 15,0 0 1-15,0 0 6 16,-33-15-9-16,33 15-11 0,0 0 21 16,-33 12 31-16,0 2 29 15,1 1 25-15,-1 11 40 0,6 4-2 16,-5-1-46-16,5 8-33 15,1-4-11-15,0 4-28 0,-1-4-12 16,27-33-21 0,-32 34 7-16,32-34-6 0,-40 33-153 15,7-11-203-15,33-22-242 16,-59 11-35-16,20-7 42 0</inkml:trace>
  <inkml:trace contextRef="#ctx0" brushRef="#br0" timeOffset="1173">5973 275 1165 0,'20'-30'224'15,"-20"30"49"-15,26-37-6 0,-26 37-58 16,39-25-90-16,-6 10-48 16,-33 15-23-16,33 3-18 0,0 12-19 15,-33-15-8-15,33 41-8 16,-20-4 9-16,-7 3-223 0,-19 5-325 16,-13-5-133-16</inkml:trace>
  <inkml:trace contextRef="#ctx0" brushRef="#br0" timeOffset="1561">5237 800 1450 0,'-40'11'279'16,"40"-11"33"-16,0 0-44 15,0 0-86-15,0 0-40 0,-26 3-58 16,26-3-56-16,0 0 3 16,-33-7-18-16,33 7-63 0,0 0-25 15,-13-41 24 1,13 12-8-16,0 29 7 0,46-30 36 16,0 12-6-16,-6 10 6 15,-1 12 8-15,-13 7-11 0,-26-11 48 16,27 37 17-16,-14-4 36 15,-20 1 17-15,-6 3-1 0,-20-8-37 16,-6 1-18-16,-20-5-23 16,-14 1 3-16,-12-7-20 0,-7-8 5 15,-7-4 1-15,7-7-15 16,0-7-23-16,7-4-71 0,6-8-124 16,7-7-153-16,19-10-200 15,20-1-61-15</inkml:trace>
  <inkml:trace contextRef="#ctx0" brushRef="#br0" timeOffset="1745">4974 253 2021 0,'0'0'258'16,"0"0"-27"-16,0 0-107 15,0 0-56-15,33-11-59 16,-33 11-217-16,33-4-408 0,-33 4-175 16</inkml:trace>
  <inkml:trace contextRef="#ctx0" brushRef="#br0" timeOffset="2316">4067 434 1516 0,'-6'33'133'16,"6"-33"-46"-16,13 37-21 16,6-7-58-16,-19-30 28 0,40 33-42 15,-7-15 12-15,0-7-161 16,-1-7-10-16,-32-4 25 0,40-15 67 15,-40 15 37-15,26-40 5 16,-13-8 10-16,-6-4 21 0,-7-7 4 16,-7 3 90-16,1 12 69 15,-7 11 49-15,13 33-91 0,0 0-34 16,-46-15-54-16,-14 22-21 16,1 12 8-16,-13 10-33 15,-7 5 15-15,7 3 2 16,-7 0-7-16,13-4-6 0,7-7 5 15,13-4-26-15,13 0-48 16,33-22-41-16,0 0 72 0,0 0 34 16,7 37-31-16,26-7 64 15,6-5-51-15,7-2 43 0,-6 2-24 16,6-2 26-16,-14-5-33 16,-32-18 33-16,27 26-17 0,-27-26 35 15,0 0-5-15,0 0 52 16,-20 26-15-16,20-26 10 15,-53 18 7-15,7-10-21 0,-6-8-12 16,-1 0-31-16,1-4-17 16,-7 0 29-16,6-7-45 0,-6 0 22 15,6 0-2-15,7-4 18 16,13 0-30-16,33 15 14 16,-39-33-78-16,19-4-61 0,14-3-107 15,6-1-95-15,6-7-151 16</inkml:trace>
  <inkml:trace contextRef="#ctx0" brushRef="#br0" timeOffset="2545">3660 31 2018 0,'0'0'297'16,"0"0"-6"-16,19-22-60 16,-19 22-71-16,0 0-88 0,0 0-32 15,0 0-58-15,0 0-147 16,0 0-202-16,0 0-217 16,0 0-70-16</inkml:trace>
  <inkml:trace contextRef="#ctx0" brushRef="#br0" timeOffset="4152">3357 711 714 0,'0'0'74'0,"0"0"50"0,0 0 3 16,0 0 44-16,0 0 57 16,0 0-5-16,0 0-53 0,0 0-10 15,0 0-62-15,-32-30 8 16,32 30-41-16,0 0-18 0,0 0-29 16,0 0 6-16,-27-33-7 15,8 4-11-15,19 29 6 0,-7-37 7 16,0-8-19-16,7 8 2 15,0-3 5-15,7 6-11 0,-7 34 11 16,0-33-5-16,0 33-22 16,0 0 17-16,0 0 7 0,0 0-11 15,0 0-4-15,0 0 18 16,0 0-7-16,0 0-9 16,0 0 5-16,0 0 6 0,0 0-2 15,0 0 7-15,0-29-5 16,0 29-41-16,0 0 15 15,0 0-70-15,0 0 38 0,-13-34 17 16,6 5 13-16,1-1-16 16,6 30 23-16,-13-40 23 0,6 10-26 15,7 30 37-15,-7-30-5 16,7 30-32-16,0 0 19 0,0 0 21 16,-6-29-22-16,6 29 10 15,0 0-6-15,0 0 6 16,0 0-12-16,0 0 6 0,0 0 0 15,0 0-16-15,0 0 12 16,0 0 4-16,0 0 0 0,0 0-20 16,0 0 38-16,0 0-29 15,0 0 8-15,0 0-12 0,0 0 15 16,0 0-7-16,0 0 19 16,0 0-47-16,0 0 9 0,-7-33 18 15,7 33 5-15,0 0-4 16,0 0 7-16,0 0 3 0,0-30-14 15,0 30-12-15,0 0 47 16,0 0-24-16,0 0-25 16,0 0 27-16,0 0-2 15,0 0-11-15,0 0 11 0,0 0 0 16,0 0-11-16,0 0 18 16,0 0 3-16,0 0-21 0,-6 41 21 15,12-4 22-15,-6 0-16 16,7 7 11-16,6 0-14 0,-6 4-24 15,-1 0 37-15,7-3-37 16,0-5 11-16,1 1 13 0,-8-4-16 16,7-4-13-16,-13-33 28 15,13 37-19-15,-13-37 7 16,7 41 6-16,-7-41 14 0,7 37-10 16,-7-8 8-16,0-29 38 15,0 34-84-15,0-34 37 0,0 40-2 16,0-40-25-16,-7 33 43 15,7-33-15-15,0 0 46 0,-13 37 12 16,13-37-49-16,-40 30-13 16,1-12 15-16,-7-3-21 0,0-7 0 15,0-5 21-15,0 1-11 16,7-4-30-16,-7-4 28 0,6-3 1 16,7-4-25-1,7 3-15-15,26 8-27 0,0 0-24 16,-33-29 43-16,33 29 11 15,0 0-17-15,0 0 2 0,0 0 15 16,-13-37-40-16,13 37 9 16,0 0-13-16,0 0 19 0,0 0 14 15,0-33-8-15,0 33-5 16,0 0 22-16,0 0 34 0,0 0-19 16,0 0 11-16,0 0-1 15,0 0-7-15,0 0-9 0,0 0 29 16,0 0-11-16,0 0-13 15,0 0 10-15,0 0 24 16,0 0-18-16,46-34-26 0,-46 34 36 16,0 0-28-16,0 0 14 15,0 0 4-15,33-11 14 0,-33 11-33 16,0 0 47-16,0 0 57 16,0 0-25-16,0 0-4 0,0 0-26 15,20 41-1-15,-20-41-17 16,0 0-8-16,6 41 8 0,-6-41 48 15,7 29-1-15,-7-29 2 16,0 0 8-16,-20 30-38 16,20-30-8-16,-33 22-8 15,-6-11-8-15,-1-4-19 0,-6-7 12 16,0 0 20-16,0-7-42 16,0 0 17-16,0-1-22 0,7-7-39 15,-1-3-17-15,40 18-1 16,-32-30 23-16,32 30-17 0,-27-33 33 15,27 33 47-15,0 0-14 16,0 0-16-16,0 0 37 0,0 0-6 16,0 0-10-16,40-15-2 15,-40 15 23-15,46 15 12 0,-46-15-31 16,39 33 74-16,-39-33 24 16,33 45-21-16,-33-45 25 15,20 44-4-15,-14-7-11 0,-6-37 12 16,-26 41-29-16,26-41-34 15,-53 33-7-15,1-7-10 0,6-8-14 16,-7-10-14-16,7-5 22 16,0-3-13-16,0-3-66 0,7-5-56 15,39 8-123-15,-46-29-145 16,13-1-115-16</inkml:trace>
  <inkml:trace contextRef="#ctx0" brushRef="#br0" timeOffset="4372">2444 201 1197 0,'53'0'324'0,"-1"4"40"0,-6-1-51 16,7 1-99-16,-7 4-84 15,6-1-70-15,-6-3-43 0,0 3-93 16,-46-7-187-16,46 7-293 16,-13-3-99-16</inkml:trace>
  <inkml:trace contextRef="#ctx0" brushRef="#br0" timeOffset="4749">2023 655 414 0,'0'0'28'15,"0"0"26"-15,0 0-8 16,0 0 7-16,0 0-10 0,0 0 11 16,0 0-30-16,0 0 13 15,0 0-14-15,0 0-4 0,0 0 11 16,0 0-8-16,0 0-3 16,0 0-5-16,0 0-3 15,0 0-24-15,0 0 18 0,0 0-21 16,0 0-95-16,0 0 39 15,0 0-25-15,0 0-15 16,-6 26-10-16,6-26 18 0,0 0 15 16,0 0 12-16</inkml:trace>
  <inkml:trace contextRef="#ctx0" brushRef="#br0" timeOffset="6648">2871 951 484 0,'0'0'66'0,"0"0"-4"0,0 0 19 16,0 0-8-16,-39 7-3 16,6-3-31-16,-7 4 3 0,-6-5 0 15,0 1-18-15,0-4 2 16,7-7-14-16,0-1 23 0,-1 1 2 15,14-1 37-15,26 8-5 16,-40-22-7-16,40 22-20 0,-26-37-27 16,20 8-18-1,12-8-3-15,20 0-12 0,1 4-1 16,12-1 5-16,1 8 14 16,6 4-17-16,0 11-8 0,-7 7 40 15,0 8-43-15,-6 7 17 16,-33-11 31-16,40 37-20 0,-21-7 20 15,-12 3-16-15,0 0 29 16,-7-33 14-16,-7 45-12 0,0-8-19 16,7-37 28-16,-13 40-16 15,13-40 11-15,-6 41-23 0,6-41 41 16,-13 33 3-16,13-33 47 16,-20 33 29-16,20-33-42 15,-33 30-8-15,-6-8-20 16,-1-7 9-16,-12 0 6 0,-1 3-24 15,0-7-15-15,-6 0-15 16,0 0-15-16,7-3-12 0,6-5 5 16,0 1-1-16,0 0-21 15,13-4-220-15,0-4-253 0,7-3-146 16</inkml:trace>
  <inkml:trace contextRef="#ctx0" brushRef="#br0" timeOffset="7217">2017 837 1000 0,'0'0'32'0,"0"0"149"16,0 0 121-16,26 3-40 15,-26-3-120-15,0 0-69 0,-26 0-49 16,-7-3-6-16,0-1-4 16,-6-7-14-16,6 3 7 0,0-3-2 15,7-7-1-15,26 18-52 16,-27-30 16-16,8-7-33 0,19 4 31 15,6 0-11-15,7 3 49 16,-13 30-37-16,40-29 33 0,-1 14-20 16,1 15 16-16,-1 7-6 15,-6 15 32-15,-7 1 33 16,-26-23 3-16,27 40 25 16,-21-3 10-16,-12-4 8 0,-14-3-39 0,-6 0 19 15,-20-8-42 1,-7 0 1-16,-6-7-12 0,-7-12 31 15,0 1 5-15,7-8 17 16,7-3-4-16,6-8 5 0,6-11-30 16,14-3-8-16,6-16-23 15,1-10-25-15,19-8 4 0,0-3 0 16,13-8 3-16,0 0-7 16,0 0-11-16,7 11-11 0,-7 15-7 15,0 8-22-15,-6 14-38 0,-7 26-88 16,0 0-183-16,0 0-176 15,0 0-41-15</inkml:trace>
  <inkml:trace contextRef="#ctx0" brushRef="#br0" timeOffset="7541">1215 482 1073 0,'7'29'274'16,"6"1"56"-16,7 7-7 15,-7-4-81-15,0 0-16 16,-6 4-41-16,-7-7-26 0,-7-1-32 16,7-29-28-16,-53 41-14 15,-6-11 13-15,-6-8 29 0,-8-7-25 16,-6-4-26-16,-19-8-18 15,-7-3-13-15,-7-7-1 0,0-11-9 16,14-1-16-16,6-3-12 16,6 0-7-16,21-4 6 0,12 4-12 15,14 3-135-15,-1-3-154 16,40 22-229-16,-33-37-307 0,14 0-21 16</inkml:trace>
  <inkml:trace contextRef="#ctx0" brushRef="#br0" timeOffset="7726">151 149 1862 0,'52'-44'199'16,"1"7"106"-16,13 7-29 0,6 12-84 15,0 3-87-15,14 12-54 16,-8-1-30-16,1 8-174 15,-20-4-248-15,-6 3-331 0,-7-3-127 16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7:10:07.651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0 1215 458 0,'0'0'148'0,"0"0"37"16,0 0-58-16,0 0-23 0,0 0-5 15,0 0 11-15,0 0-48 16,0 0-41-16,0 0 2 15,0 0 93-15,0 0-60 16,0 0-35-16,66 37-21 0,6-11 27 16,20-7-17-16,20-1-15 15,20 4 40-15,32-3-15 0,20 6-28 16,26-2 18-16,7 3-10 16,6-4-11-16,1 0 15 15,-7-4 6-15,-14 1 2 0,1-4 4 16,-13-4-7-16,-7-8-18 15,-13 5 18-15,-20-5-9 0,-7-3 10 16,-25-3-10-16,-8-1 26 16,-6-3-21-16,-13-1 2 15,-6 1 0-15,-1-1-16 0,-6 5 9 16,-13-1-31-16,0 0 40 16,-14 1-15-16,-6-5 9 15,-46 8-3-15,46-3-5 16,-46 3-5-16,0 0 14 0,0 0 29 15,46-4-7-15,-46 4 35 16,0 0 28-16,0 0-26 0,46-15-33 16,-46 15-14-16,40-18 17 15,-40 18-30-15,26-37-3 0,-6 3 9 16,-14-2-23-16,1-5 20 16,-7-3-6-16,-7-8-4 15,1-7 14-15,-1-4 6 0,0-7-12 16,1 0-18-16,-1-4 25 15,1 0 0-15,-1 7 32 16,1 1 30-16,-1 10-13 16,0 5-30-16,1 6-12 0,-7 8-18 15,13 37 15-15,-7-44-15 16,7 44 15-16,-13-37-11 0,13 37-4 16,-7-41 0-16,7 41 0 15,-6-33 10-15,6 33-13 16,-13-40-14-16,13 40 1 15,0-37 13-15,0 37-2 0,-7-48 8 16,1 14 7-16,6 34-6 16,-14-48-12-16,14 48 11 15,-6-40 5-15,6 40-8 0,-7-37 16 16,7 37-23-16,0 0 12 16,0 0 3-16,0 0-8 0,0 0 5 15,0 0-9-15,0 0-3 16,0 0-1-16,-13-37 3 15,13 37-2-15,0 0-5 0,0 0-11 16,0 0 20-16,0 0-6 16,0 0 12-16,-20 48 5 0,7-4-17 15,0 0 9-15,0 1-5 16,-7 3 12-16,7 4-16 16,-7-4 19-16,7-4-10 15,0-7 0-15,13-37 8 0,-13 40-23 16,13-40 12-16,0 0 15 15,0 0 2-15,0 0 4 0,0 0-15 16,0 0-1-16,0 0 7 16,39-33 4-16,-6-7-2 15,0-8-17-15,7-8 6 0,-1-3 0 16,0 7 3-16,-6 4 3 16,-6 11 10-16,-27 37 26 15,26-33-19-15,-26 33 7 16,0 0-30-16,0 0 9 0,0 0-18 15,0 0 3-15,0 0 26 16,0 0-10-16,39 19-3 0,-39-19-4 16,59 40 17-16,-6 1 59 15,0-1 3-15,6 1-29 16,0-4-29-16,-7 0 2 0,8-7-18 16,-14-5 2-16,-46-25-2 15,39 30-57-15,-39-30-153 0,0 0-245 16,39 26-261-16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7:10:11.687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6210 437 978 0,'0'0'194'0,"26"22"181"15,-6 11-2-15,-7 4-62 0,0 11-102 16,-6 4-49-16,-1-1-39 16,1 8-33-16,-7-3-14 0,-7-4-19 15,-6-4-20-15,-13-4-19 16,-7-3-5-16,-13-8-20 15,-13 0-41-15,-7-7-158 0,1-4-183 16,-1-7-252-16,0 0-65 16</inkml:trace>
  <inkml:trace contextRef="#ctx0" brushRef="#br0" timeOffset="408">5803 455 852 0,'0'0'157'16,"0"0"-13"-16,0 0 55 16,0 0 90-16,0 0-104 0,0 33-54 15,0 4 4-15,0 0-36 16,6-4-9-16,-6 1-16 0,0-34-39 15,0 33 16-15,0-33-12 0,0 0-2 16,0 0 27-16,-33 29-41 16,0-17 6-16,7-5 0 0,26-7 2 15,-39-19-8-15,39 19-27 16,-40-48 22-16,14-3-12 0,13-12-11 16,6-7 15-16,7-8-10 15,0-3 3-15,0 3-11 0,7 8 23 16,-7 15 21-16,6 10-13 15,-6 12-2-15,0 33-21 16,0 0 0-16,0 0-20 0,0-26 5 16,0 26-42-16,0 0-67 15,0 0-177-15,-46 33-233 0,20 1-87 16</inkml:trace>
  <inkml:trace contextRef="#ctx0" brushRef="#br0" timeOffset="612">5389 1013 1707 0,'6'37'394'0,"-6"-37"-66"0,13 37-129 15,-13-37-81-15,13 37-75 16,-13-37-9-16,0 0-144 0,0 0-164 15,0 0-314-15,0 0-169 16</inkml:trace>
  <inkml:trace contextRef="#ctx0" brushRef="#br0" timeOffset="1001">4988 337 950 0,'33'0'264'15,"-33"0"57"-15,0 0-21 16,26 48-43-16,-13-4-33 0,-6 0-21 16,-14 1-61-16,0-1-1 0,-12-3-30 15,-8 3-20 1,-5-3-19-16,-8-1 16 0,-12-6-18 15,-1 3-26-15,-19-8 2 0,-14 1-5 16,-6-8-5-16,-6 0-26 16,-14-11 3-16,-13 0-17 0,7-7 12 15,-7-4-1-15,13-4-14 16,1-7 0-16,5 0 11 0,8-4 1 16,13 0-5-16,12-3 5 15,14 3 5-15,7 0-10 0,12 1-42 16,7 3-57-16,33 11-70 15,-33-19-104-15,33 19-122 16,0 0-148-16,-26-22-81 0,26 22 13 16</inkml:trace>
  <inkml:trace contextRef="#ctx0" brushRef="#br0" timeOffset="1197">3549 215 1298 0,'59'-4'276'15,"13"4"16"-15,0 0-62 16,1 4-113-16,5-4-53 16,-12 4-24-16,0-8-202 0,-14 0-243 15,-6 0-175-15</inkml:trace>
  <inkml:trace contextRef="#ctx0" brushRef="#br0" timeOffset="2323">2031 159 694 0,'0'0'210'0,"0"0"-59"16,0 0-11-16,0 0-42 15,0 0-58-15,0 0 33 0,0 0 184 16,0 0-30-16,0 0-38 16,26 48-54-16,7 0-9 0,-7 4-51 15,0 0-41-15,1-4-11 16,-14 0-2-16,-7-4 12 0,1 1-22 16,-14-12-2-16,-12 0-9 15,-8-11-8-15,-5-3-23 0,-8-8-18 16,7-4 8-1,-6-7-6-15,13-7-49 0,26 7 6 16,-33-33 2-16,13-12-34 16,20-6-13-16,13-9-44 0,7-10 46 15,0 4 42-15,-1 3 48 16,1 15 39-16,-7 15-12 0,-13 33 16 16,0 0 56-16,0 0 87 15,0 0-60-15,-33 29 20 0,-6 19-39 16,-7 8-24-16,-7-1-17 15,1 1-27-15,6-1 0 0,13-3 24 16,7-8-20-16,12-3 30 16,28-4-36-16,5-12 6 15,21-6 17-15,12-8-13 0,1-7 2 16,-7-4-13-16,0-4-6 16,-7 0 19-16,-39 4-6 0,27-7-6 15,-27 7 20-15,0 0-24 16,-40 18 69-16,-19 1-7 0,-20-1-7 15,0 4 0-15,-19-3-18 16,6-1 12-16,-13-3-10 0,13-4 9 16,6-7-4-16,14-4-9 15,13-7-20-15,19-1 6 16,7-7-24-16,33 15-32 0,-13-37-21 16,13 4 15-16,20 7 29 15,-20 26 5-15,46-29 4 0,-13 10 8 16,-33 19 1-16,33-3-6 15,-14 10 33-15,-19-7 63 0,0 37 6 16,-26 4-2-16,-13-1 30 0,-14 1-16 16,-13 3-1-16,-12-3-26 15,-21 0-26-15,-6-5-23 0,-7-6-12 16,-6-4-19-16,6-11-10 16,0-12-128-16,7-3-159 0,0-7-173 15,13-8-163-15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7:10:23.239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9200 444 233 0,'0'0'52'0,"0"0"11"0,0 0 7 15,0 0-15-15,0 0 0 16,0 0 14-16,0 0-12 15,0 0-32-15,0 0 173 16,0 0-63-16,-13 29 9 0,13-29-6 16,-26 45-25-16,-1-5 21 15,1-3 9-15,0 4-32 16,0 0-14-16,-7-4-16 0,-7 3 5 16,1-3-25-16,-1 4-17 15,-12-1-20-15,6-3-7 0,-7-3 1 16,-12 3-7-16,-1 0-3 15,0-1-8-15,-6-2-8 0,-7 6 33 16,-6-6-15-16,-7-1 6 16,0 0-13-16,-7-3 10 0,-6-4 4 15,6-8-1-15,1 0 3 16,-1-6-23-16,7-5 8 16,0-3 2-16,0-4-6 0,7-4 0 15,6-3-9-15,-7-5 11 16,8-2-13-16,-1-1 20 0,0-4-27 15,-7 1 26-15,8-1-20 16,-1 1 18-16,6 0-14 0,8 6 8 16,6-2-27-16,6 3 35 0,7 0-21 15,7-1 23-15,6 5-15 16,33 7 14-16,0 0-76 0,0 0 13 16,-27-7 0-16,27 7 27 15,0 0-6-15,0 0 40 16,0 0-16-16,0 0 17 0,0 0-13 15,27 22 0-15,6-4 5 16,-7 1 3-16,7-1-3 0,0 1 0 16,-1-1-13-16,-32-18 29 15,40 26-25-15,-40-26 19 0,33 30-10 16,-33-30 19-16,6 29-27 0,-6-29 24 16,-19 33-16-16,19-33 20 15,-33 30-28-15,0-15 21 0,33-15-30 16,-33 15 40-16,33-15-33 15,-33 0 10-15,33 0-24 0,0 0-8 16,-20-37-45-16,20-8-28 16,7 1-19-16,6-8 63 15,7 8 0-15,6 3 42 0,-26 41 5 16,33-44 11-16,-33 44-24 0,20-37 27 16,-20 37 2-16,0 0 68 15,0 0 15-15,0 0-34 0,-20 41 14 16,0-4-36-16,1 3 13 15,-8-7 17-15,8 1-27 0,19-34 9 16,-33 40-36-16,33-40 19 16,-33 34-31-16,33-34 24 0,-26 18-24 15,26-18 7-15,0 0-41 16,-33-11-52-16,33 11-22 0,-27-44-24 16,14-4-44-16,0-4 35 15,7 4 78-15,-1 3 40 0,7 9 24 16,0 36-2-16,0-34-1 15,0 34 22-15,0 0 119 0,0 0 13 16,0 0-65-16,-7 48 16 16,1 0-12-16,6 0 1 0,-7-3-52 15,1-1-2-15,-1-7-21 0,1 0-8 16,-1-11 4-16,0 0-6 16,7-26 7-16,-6 26-1 0,6-26 1 15,0 0-15-15,0 0 27 16,-20 0-29-16,20 0 14 15,-33-26-70-15,20-8 17 0,-7 1-4 16,7 0 35-16,0 0 0 16,7 3 18-16,6 30-19 0,0-29 31 15,0 29-27-15,0 0 36 16,0 0-26-16,0 0 16 0,0 0-17 16,0 0 6-16,0 0 0 0,0 0-8 15,0 0 8-15,0 0 13 16,0 0 56-16,0 0 21 0,-27 11-26 15,8 11 45-15,-8 11-3 16,1 4 10-16,-7 7-10 16,-6 4-32-16,-7 0-29 0,0-3-18 15,0-5-30-15,6-3-2 0,7-7-103 16,33-30-211-16,-32 26-224 16,32-26-202-16</inkml:trace>
  <inkml:trace contextRef="#ctx0" brushRef="#br0" timeOffset="280">6683 230 1694 0,'46'-60'53'0,"0"12"70"0,-6 8 29 16,-40 40-49-16,46-45-62 16,-46 45-14-16,46-33-15 0,-46 33 11 15,46-3 76-15,-46 3-2 16,26 36 12-16,-13 12-37 0,-26 8-24 16,-13 7-32-16,-14 3-16 15,-6-3-163-15,-19 0-266 16,-1-8-243-16</inkml:trace>
  <inkml:trace contextRef="#ctx0" brushRef="#br0" timeOffset="616">6105 481 1909 0,'0'0'148'16,"0"0"41"-16,0 0-38 15,0 0-73-15,-13 29-38 0,13-29-18 16,0 0-11-16,0 0-4 16,0 0-11-16,0 0 8 0,33 15 0 15,-33-15-23-15,26-7 9 0,-26 7-10 16,26-34 3-16,-13 5 23 15,-13 3-9-15,0 26 15 0,0-29 21 16,0 29-15-16,0 0-13 16,0 0 2-16,-39 0-4 0,39 0-12 15,-26 25-87-15,26-25-203 16,-27 34-253-16,27-34-165 16</inkml:trace>
  <inkml:trace contextRef="#ctx0" brushRef="#br0" timeOffset="2451">4594 1194 600 0,'0'0'124'0,"0"0"15"16,0 0-37-16,0 0-39 15,0 0-2-15,0 0-5 16,0 0 17-16,0 0-11 0,-13 29-17 15,13-29-45-15,-53 23 63 0,7-5-25 16,-7-7 3-16,-6 0 31 16,-13-3 32-16,0-5 14 0,-14 1-6 15,-6 0 16-15,-6-8-21 0,-7 4-60 16,-14 0 19-16,-12-4 35 16,-14 4-2-16,-12-3-33 0,-8-1 5 15,-6 4-28-15,1 0-17 16,-14 0 0-16,13-4-1 0,-13 4-16 15,6-3-9-15,1-1-4 16,6-4 12-16,7 1-13 0,6 0 1 16,7-1 4-16,19-3 10 15,14 7-1-15,6-3-14 0,14 3-5 16,12 1 10-16,14-1-4 0,6 0 7 16,14 4 3-16,6-7 0 15,13 0-3-15,-6 3-15 0,12 4 12 16,27 0-7-16,0 0 7 0,-39-8-11 15,39 8 2-15,-33-7-6 16,33 7 2-16,0 0 16 0,-26-7 0 16,26 7 5-16,-33-8-1 0,33 8-11 15,-46 0-4-15,13 0 5 16,0 0-2-16,33 0 14 0,-39 0 0 16,6 0-14-16,33 0-6 15,0 0 11-15,-26 4-4 0,26-4 4 16,0 0 6-16,0 0-9 15,0 0 10-15,0 0-17 0,0 0 13 16,0 0-9-16,0 0 2 0,0 0 0 16,0 0 7-16,0 0 4 15,0 0-2-15,0 0-8 0,0 0 0 16,0 0-13-16,0 0 8 0,0 0 12 16,0 0-9-16,0 0-17 15,0 0-6-15,0 0 2 0,0 0-6 16,0 0-7-16,0 0 5 15,0 0 4-15,0 0 1 0,0 0 16 16,0 0 15-16,0 0 1 16,0 0 4-16,26 0-10 0,-26 0-1 15,0 0-2-15,0 0 2 0,0 0 9 16,0 0 4-16,26-7-38 16,-26 7-30-16,33-15-22 0,-33 15-8 15,39-19-1-15,1-3 1 0,-40 22 22 16,52-29 0-16,-12 3 29 15,-1 4 3-15,7 3 29 0,-6-3 6 16,-1 7 12-16,-39 15-26 16,46-15 14-16,-46 15-16 0,0 0 4 15,40-18 18-15,-40 18 14 16,0 0-10-16,0 0-20 0,0 0 2 16,0 0 13-16,0 0-8 0,0 0 0 15,0 0 13-15,0 0 7 16,0 0-17-16,32-15-11 0,-32 15 5 15,0 0 16-15,0 0 7 0,0 0-24 16,0 0-4-16,0 0 7 16,0 0 1-16,0 0 17 0,0 0 9 15,0 0-6-15,0 0-11 0,0 0 43 16,0 0 0-16,0 0 0 16,0 0-17-16,0 0-32 15,0 0-18-15,-32 8 18 0,-8-1 7 16,1 11 7-16,-7 1 6 0,-7 3-17 15,1 0 11-15,-1 0-3 16,0-3 18-16,7 3-6 0,0-7-17 16,7-4 11-16,6 0 21 0,33-11-5 15,0 0 29-15,-33 7 5 16,33-7-28-16,0 0-20 0,0-29-14 16,0 29-5-16,20-33-7 0,-20 33 1 15,33-30-2-15,-33 30 8 16,33-26 9-16,-33 26-6 15,33-15-10-15,-33 15-4 0,26 4 21 16,-26-4 37-16,39 15 25 0,-6 7-8 16,-33-22-12-16,33 37 9 15,-7-4-23-15,-6-3-2 0,0-4 5 16,-1-4-15-16,-19-22-9 0,20 33-3 16,0-11-6-16,-20-22-3 15,13 26-5-15,-13-26 5 0,0 0-12 16,0 0 11-16,0 0 1 0,0 0-25 15,0 0-74-15,0 0-98 16,0 0-154-16,0 0-191 16,0 0-93-16</inkml:trace>
  <inkml:trace contextRef="#ctx0" brushRef="#br0" timeOffset="3800">276 1172 342 0,'0'0'62'16,"0"0"18"-16,0 0 9 15,0 0-2-15,0 0 3 0,0 0-9 16,0 0-33-16,0 0 42 16,0 0 34-16,0 0 13 0,0 0 17 15,20 37 7-15,0-8 22 16,-20-29-19-16,26 45-32 0,-6-12-19 15,-7-4 7-15,0 1-18 16,-13-30-34-16,26 41-23 0,-26-41-22 16,27 36-15-16,-27-36-4 0,19 30-7 15,-19-30-4-15,0 0 1 16,0 0 6-16,0 0 13 0,0 0-5 16,0 0-12-16,0 0 4 0,13 33-11 15,-13-33 2-15,0 0-91 16,0 0-90-16,0 0-131 15,7 34-133-15,-7-34-64 0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7:10:35.138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5865 0 861 0,'0'0'137'0,"0"0"44"0,0 0 11 16,0 0-21-16,0 0 0 15,0 0-50-15,0 0 45 0,0 0-3 16,0 0-26-16,0 0-36 0,40 3-13 16,-40-3-27-16,46 19-15 15,-7 7-13-15,1 3-11 0,-1 1 1 16,-6 3-1-16,0 4-10 0,0 0-12 16,0 4 22-16,-7-1-13 15,-6 4 36-15,-7 1 36 0,0-1-15 16,-7 0-17-16,-6-3-3 15,-6-4 6-15,-7 4-26 16,-7-1 9-16,0-6-5 0,-6-1-13 16,-7 4-17-16,-6-4 0 0,6-3-5 15,0-1 5-15,0-3-4 16,0-7 4-16,14-5-16 0,19-14-82 16,0 0-108-16,0 0-108 0,0 0-181 15,-40 19-137-15,40-19-65 16</inkml:trace>
  <inkml:trace contextRef="#ctx0" brushRef="#br0" timeOffset="653">5465 661 781 0,'0'0'213'16,"0"0"-21"-16,0 0 19 0,0 0-7 15,0 0-40-15,0 0-14 16,0 0-47-16,0 0-34 16,0 0-29-16,0 0-30 0,0 0-13 15,0 0-7-15,-33-37-49 0,33 37-14 16,-13-41-31-16,13 41 19 15,6-44 22-15,-6 44 22 0,20-37 24 16,-20 37-11-16,0 0 38 0,0 0-10 16,39-37-30-16,-39 37 21 15,46-11 19-15,-46 11-10 0,46 7-13 16,-6 4 22-16,-40-11-16 0,46 19 7 16,-7-1-13-16,-39-18 37 0,46 15-33 15,-46-15 5-15,40 15 6 16,-40-15 4-16,0 0-13 15,0 0 24-15,0 0-30 0,0 0 31 16,0 0 33-16,0 0-35 0,0 0 16 16,0 0-19-16,0 0 27 15,0 0 12-15,0 0 30 0,0 0-37 16,-27 37 23-16,27-37-9 0,-39 26-11 16,-1-11 22-16,1-1-9 15,0-6-26-15,-1-1-8 0,1-3 2 16,-1-4-18-16,7-4 1 0,-6 0 30 15,13 1-35-15,26 3 42 16,-33-15-1-16,33 15-30 16,-26-30 3-16,6 1-13 0,20 29 6 15,-13-52-17-15,6 0-2 0,1-3 5 16,12 3 11-16,-6 4-16 16,7 4 5-16,-1 7-8 0,-6 37 1 15,0 0 10-15,0-37-32 0,0 37-48 16,0 0-104-16,0 0-209 15,0 0-109-15,0 0-113 0</inkml:trace>
  <inkml:trace contextRef="#ctx0" brushRef="#br0" timeOffset="857">5635 291 1656 0,'0'0'366'16,"0"0"-8"-16,0 0-82 16,0 0-82-16,0 0-90 0,0 0-55 15,0 0-20-15,0 0-21 0,0 0-34 16,0 0-205-16,0 0-180 16,0 0-205-16,0 0-16 0</inkml:trace>
  <inkml:trace contextRef="#ctx0" brushRef="#br0" timeOffset="1249">5070 406 977 0,'0'0'108'0,"0"0"188"16,0 0-67-16,0 0-46 0,0 0-48 15,0 0-57-15,-13 48-23 0,13-48-28 16,0 44-17-16,0-44-2 16,-6 37 4-16,6-37 3 15,0 0-1-15,0 0-7 0,0 0-4 16,0 0 9-16,0 0 6 0,-40 30-22 16,40-30 23-16,-39 7-14 15,39-7-19-15,-46-15 14 0,46 15 5 16,-40-22 12-16,40 22 20 0,0 0 11 15,0 0-33-15,0 0-4 16,0 0-16-16,0 0 16 0,-46 0-17 16,46 0 18-16,-33 19 1 0,33-19-23 15,-13 33 26-15,13-33-16 16,0 41 8-16,0-41-41 16,0 0-100-16,0 0-147 0,20 37-126 15,-20-37-61-15,0 0-7 0</inkml:trace>
  <inkml:trace contextRef="#ctx0" brushRef="#br0" timeOffset="1445">4965 136 1394 0,'-46'-18'296'0,"46"18"10"15,0 0-100-15,0 0-85 0,0 0-63 16,0 0-26-16,0 0-45 0,0 0-233 16,0 0-183-16,0 0-115 15,0 0-10-15</inkml:trace>
  <inkml:trace contextRef="#ctx0" brushRef="#br0" timeOffset="1649">4144 572 1184 0,'0'0'181'0,"0"0"119"16,0 0-5-16,0 0-150 0,52 0-50 15,1 0-53-15,-1-3-80 0,-6-1-128 16,0 4-195-16,-13-4-115 15,-33 4-41-15</inkml:trace>
  <inkml:trace contextRef="#ctx0" brushRef="#br0" timeOffset="2313">3684 369 584 0,'0'0'191'0,"0"0"23"0,39 7-34 15,-39-7-47-15,0 0-59 16,40 26-3-16,-40-26-71 0,0 0 19 16,0 0-5-16,0 0-23 0,0 0 23 15,0 0-21-15,0 0-2 16,0 0-41-16,0 0-3 0,0 0-4 16,-53 22 3-16,14-14-15 0,39-8 13 15,-40-11 14-15,40 11-3 16,0 0 27-16,-33-33 14 0,33 33 0 15,0 0-19-15,7-37 32 16,-7 37-20-16,0 0 11 0,0 0-12 16,0 0 50-16,0 0 41 15,0 0-21-15,0 0-10 0,0 0 14 16,0 0 25-16,0 0 12 0,0 0 49 16,6 40-49-16,-6-40-22 15,-13 41-19-15,13-41-37 0,-39 29-12 16,39-29-1-16,-46 23 1 0,0-12-18 15,46-11-52-15,-46 0-16 16,7-4-34-16,39 4-40 0,-40-19 53 16,40 19 9-16,0 0 17 0,0 0 39 15,0 0-8-15,-20-36 36 16,20 36 2-16,0 0 3 0,0 0 20 16,0 0 34-16,0 0 28 15,40 18 5-15,-40-18-22 0,0 0 44 16,26 41-10-16,-26-41-11 15,0 40-2-15,0-40-43 0,0 0-34 16,-33 37 5-16,33-37-83 0,-59 19-182 16,13-8-127-16,0-7-39 15</inkml:trace>
  <inkml:trace contextRef="#ctx0" brushRef="#br0" timeOffset="2645">3191 310 823 0,'0'0'212'0,"0"0"61"0,0 0-83 16,0 0-38-16,0 0-56 16,0 0-8-16,-13 41-21 0,13-41-8 15,-13 37-37-15,13-37-8 0,0 0-3 16,0 0 4-16,-46 36-15 15,46-36 21-15,0 0-7 16,-40 8-14-16,40-8 40 0,0 0-24 0,0 0-14 16,-26-44 10-16,19 3-20 15,14-7 8-15,0 0-22 16,6-4 22-16,6 4 5 0,-5 4-12 16,-14 44 21-16,13-48-17 0,-13 48-61 15,0 0-62-15,0 0-53 16,0 0 26-16,0 0-181 0,0 0-108 15</inkml:trace>
  <inkml:trace contextRef="#ctx0" brushRef="#br0" timeOffset="2817">3309 665 1675 0,'0'0'301'0,"0"0"-92"16,0 0-76-16,0 0-74 0,0 0-85 16,0 0-187-16,0 0-275 0,0 0-206 15</inkml:trace>
  <inkml:trace contextRef="#ctx0" brushRef="#br0" timeOffset="3380">3007 362 1295 0,'0'0'287'0,"0"0"-45"0,0 0-72 16,0 0-84-16,0 0-56 0,0 0 0 16,0 0-7-16,0 0-23 15,0 0 16-15,-46 26 1 0,7-1-26 16,39-25 27-16,-53 23-13 0,7-5-12 15,46-18 17-15,-39 11 1 16,39-11-22-16,-46 0 20 16,46 0-3-16,0 0 5 0,0 0-22 15,-33-44 27-15,13-1-33 0,20-6-1 16,0-1 4-16,13-3 14 16,0-5 7-16,0 16 28 0,-13 44-9 15,0 0-14-15,14-44-12 0,-14 44-23 16,0 0 29-16,0 0-24 15,0 0 18-15,0 0 19 0,0 0 10 16,6 55-22-16,-6-3 28 0,0 7 4 16,0-4-8-16,7 5 2 15,-7-1-7-15,6-8-23 16,1 5 2-16,-7-4 16 0,0-4 9 16,-13 0 31-16,0-4 10 0,-7-7-21 15,-13-4-25-15,0-7-10 16,-13-4-9-16,-6-11-10 0,-1-7 17 15,0-8-13-15,-6-11 0 0,7-3 7 16,-1-8-10-16,7-7 34 16,13-4 47-16,7 0 1 0,6 0-22 15,1 4-7-15,12 0-32 0,14 3-18 16,-7 30 10-16,46-33-21 16,6 7-46-16,1 7-126 0,6 12-176 15,7 3-205-15,-1 8-79 16,-6 7 18-16</inkml:trace>
  <inkml:trace contextRef="#ctx0" brushRef="#br0" timeOffset="3533">2626 1112 1488 0,'0'0'296'0,"0"0"-17"16,33 22-126-16,0-18-78 0,6-8-140 15,-39 4-268-15,53-26-230 16</inkml:trace>
  <inkml:trace contextRef="#ctx0" brushRef="#br0" timeOffset="3838">2008 580 645 0,'0'0'108'16,"0"0"7"-16,0 0-40 15,0 0-4-15,0 0 4 0,0 0-25 16,0 0-13-16,0 0-15 0,0 0-11 16,0 0 4-16,-39-11-13 15,39 11-66-15,-46 0-71 0,6 0-114 16,7 0-63-16</inkml:trace>
  <inkml:trace contextRef="#ctx0" brushRef="#br0" timeOffset="4229">1594 580 766 0,'0'0'202'15,"0"0"26"-15,0 0 12 0,0 0-50 16,0 0-3-16,0 0-50 16,0 0-70-16,0 0-14 0,-39 14-34 15,12-2-10-15,27-12 6 0,-46 7-31 16,46-7-121-16,-46 4-93 15,7-4-66-15,6 0 8 0,33 0 27 16,-33-4 25-16,33 4 26 0,0 0 42 16,0 0 63-16,0 0 49 15,-33-4 42-15,33 4 27 16,0 0 26-16,0 0 37 0,0 0 25 16,0 0 28-16,0 0 12 0,0 0 4 15,0 0 9-15,0 0 30 16,0 0-20-16,0 0-24 0,-46 4-55 15,0 3-24-15,7 1 3 0,-7 3-31 16,0-8-20-16,-7 5 2 16,1-8-31-16,-1 0-3 0,1 4-31 15,6-1-74-15,0 1-43 0,13-4-36 16,33 0-47-16,-40-15-10 16,40 15 11-16</inkml:trace>
  <inkml:trace contextRef="#ctx0" brushRef="#br0" timeOffset="4354">562 580 422 0,'-46'3'45'16,"46"-3"-22"-16,0 0-23 0,0 0-92 16,0 0-86-16</inkml:trace>
  <inkml:trace contextRef="#ctx0" brushRef="#br0" timeOffset="4780">208 247 895 0,'0'0'151'0,"0"0"16"0,0 0 3 15,0 0-76-15,0 0-18 16,0 0-37-16,0 0 17 16,0 0 57-16,0 0-15 0,0 0-30 15,0 0-1-15,0 0 4 0,0 0-18 16,0 0-4-16,0 0 10 16,0 0 128-16,0 0-1 0,-20 30-80 15,0 10-37-15,0 8 17 0,-6 15 34 16,0 15-5-16,0 10 14 15,-1 20-18-15,8 2-33 0,-1 5 39 16,20-4-44-16,0-4-7 0,13-4 29 16,13-7-27-16,7-3-5 15,0-16-19-15,6-10 6 16,1-12-23-16,-1-14-19 0,-39-41 13 16,40 44-21-16,-40-44 17 0,0 0-24 15,0 0-60-15,0 0-154 16,0 0-64-16,0 0-110 0,0 0-171 15,0 0-248-15,0 0-14 0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7:11:08.124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0 0 265 0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7:11:15.150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6801 591 298 0,'0'0'75'0,"0"0"27"16,0 0-20-16,0 0-29 16,0 0-7-16,0 0-29 0,0 0 12 15,0 0-7-15,0 0 7 16,0 0-8-16,0 0 9 0,0 0-26 15,0 0 10-15,0 0-10 16,0 0 9-16,0 0-5 0,0 0-3 16,0 0-5-16,0 0-13 15,0 0 48-15,33-4-14 0,-7 4 10 16,7 4-18-16,0 3 16 16,-7 4 11-16,7 4 5 0,-6 0 19 15,5 3 1-15,-32-18-28 0,33 19-9 16,-33-19-19-16,0 0-17 15,0 0 11-15,27 29-14 0,-27-29 26 16,0 0 2-16,0 0 29 16,0 33-4-16,0-33-8 15,-33 30-34-15,0-12 13 0,33-18-10 16,-40 15-3-16,8-7 20 0,-1-5-25 16,33-3 17-16,-33 0-3 15,33 0-35-15,0 0 19 0,-26-37-20 16,6 4-1-16,20 7 18 0,0 26 10 15,6-37 0-15,-6 37-5 16,20-33 10-16,-20 33-39 0,0 0 30 16,0 0-12-16,0 0-1 15,0 0 6-15,0 0 11 0,0 0 34 16,0 0 18-16,0 0-35 16,0 0-12-16,0 0 3 0,0 0 4 15,0 0-21-15,0 0 50 16,0 0 13-16,0 0 0 0,0 0 33 15,7 33-6-15,-7-33-6 16,0 0-13-16,-40 34-16 0,1-16 13 16,6-7-12-16,-6-11 11 0,6 4 4 15,33-4 45-15,-40-8-5 16,7 1-46-16,7 0 45 0,26 7 14 16,-26-15-27-16,26 15-40 0,0 0 8 15,-26-26-4-15,26 26-32 16,-14-30 19-16,14 30-26 15,-13-36-4-15,7 6-5 0,-1 0 0 0,7-3-10 16,0 0 11-16,0 0-18 16,-6-4 9-16,6 0-8 15,-7-4-65-15,-6 0-7 0,6-7-67 16,-6 0 24-16,0 0 11 16,-7 8-27-16,1-1-34 0,-1 4-82 15,20 37-30-15,-20-40-31 0,20 40-14 16,0 0-58-16</inkml:trace>
  <inkml:trace contextRef="#ctx0" brushRef="#br0" timeOffset="820">6065 690 660 0,'0'0'91'0,"0"0"35"0,0 0 31 15,0 0-37-15,0 0-35 0,0 0-42 16,0 0 215-16,0 0-60 15,0 0-75-15,33 15-58 16,-33-15-37-16,33 26-1 0,-33-26 25 16,20 33 1-16,-20-33-9 0,19 41 2 15,-19-41 1-15,0 37-3 16,-6-8-7-16,6-29-23 0,-26 34-14 16,26-34 5-16,-46 29-2 0,6-14 4 15,7-4 0-15,33-11-21 16,-39 0-10-16,39 0 2 0,-33-18-23 15,0-12-7-15,13-3-24 0,7-11 15 16,0-1 27-16,7 12 25 16,-1 7 2-16,7 26-5 0,0 0 0 15,0 0-8-15,0 0 29 16,0 0 50-16,0 0-18 0,-26 33-24 16,6 8 3-16,0 3-3 15,7-3-13-15,-7-4 2 0,14-4-6 16,-7-3 0-16,13-30 3 0,-13 29 5 15,13-29-1-15,0 0-7 16,0 0 0-16,0 0 3 0,0 0-30 16,0 0-10-16,-33-7-10 15,33 7-16-15,-27-52-15 0,14-3 4 16,7-1 45-16,-1 12 18 0,7 11 23 16,0 33 9-16,-6-34-19 15,6 34 13-15,0 0 79 16,0 0 60-16,0 0-27 0,-14 48-33 15,1 1-2-15,-6 2-22 0,-1-3-8 16,-6 0-33-16,-7-3-14 16,0-5 5-16,0-3-11 0,-6-4-151 15,-1-10-154-15,7-1-169 0,-6-7-84 16</inkml:trace>
  <inkml:trace contextRef="#ctx0" brushRef="#br0" timeOffset="1049">5914 280 1399 0,'0'0'149'0,"0"0"157"0,0 0 36 15,0 0-84-15,0 0-85 16,33 19-84-16,-33-19-57 0,0 0-16 15,0 0-4-15,0 0-12 0,0 0-107 16,0 0-127-16,0 0-169 16,0 0-182-16,0 0-58 15</inkml:trace>
  <inkml:trace contextRef="#ctx0" brushRef="#br0" timeOffset="1236">5664 469 1228 0,'0'0'302'15,"0"0"90"-15,0 0-49 16,0 0-130-16,0 0-104 16,0 0-60-16,0 0-40 0,0 0-180 15,0 0-232-15,0 0-268 0</inkml:trace>
  <inkml:trace contextRef="#ctx0" brushRef="#br0" timeOffset="1464">4968 181 1695 0,'-20'29'362'16,"20"4"0"-16,7 12-105 0,6 10-108 16,0 12-69-16,0 7-41 0,0 7-17 15,-6 4-12-15,-14 3-104 16,1-6-166-16,-7-5-196 0,-7-10-130 16,0-12 30-16</inkml:trace>
  <inkml:trace contextRef="#ctx0" brushRef="#br0" timeOffset="1887">4685 801 718 0,'0'0'118'0,"0"0"54"0,0 0 29 16,0 0-59-16,0 0-16 0,0 0-10 15,0 0 25-15,0 0-23 16,0 0-24-16,-52 34-10 0,6-1-10 16,0-4 2-16,-13 1-24 0,-14-1 6 15,1 1-50-15,-7-4 12 16,-13 0-13-16,0-8-2 0,0-3 11 16,0-4-3-16,7-4 3 0,-1-3 28 15,7-8-2-15,14-3 21 16,-8-8 9-16,14-3-12 15,7-4-2-15,12-12-7 0,7-3-10 16,7-11-19-16,13-3-11 16,6-8-4-16,1-4-4 0,12 0 2 15,1 4-1-15,0 11-4 0,6 3 6 16,-7 12 0-16,-6 33-6 16,0-33 5-16,0 33-14 0,0 0-10 15,0 0-91-15,-6-30-154 0,6 30-65 16,0 0-133-16,0 0-23 15,0 0-25-15</inkml:trace>
  <inkml:trace contextRef="#ctx0" brushRef="#br0" timeOffset="2085">3949 291 1503 0,'0'0'270'15,"33"4"61"-15,-33-4-17 0,0 0-79 16,0 0-99-16,0 0-71 16,0 0-27-16,0 0-21 0,0 0-22 15,0 0-121-15,0 0-145 16,0 0-137-16,0 0-192 0,20 48-47 16</inkml:trace>
  <inkml:trace contextRef="#ctx0" brushRef="#br0" timeOffset="2876">2504 402 1564 0,'0'0'29'16,"0"0"-21"-16,0 0 33 0,0 0-13 16,0 0 7-16,0 0 13 15,0 26 78-15,19 4-33 0,8 3-11 16,12 8 3-16,0 7-6 0,7 0 21 15,-6 7 23-15,-1 4-21 16,-6 0-20-16,-7 0-26 0,-6 4-8 16,-13-4 2-16,-7 4 11 15,-13-4-16-15,-14 0-12 0,-12-3 0 16,-1-8 7-16,-12-4 3 16,-1-7 2-16,-6-4-9 0,0-3-13 15,-13-12-13-15,-7-3-10 16,0-11 12-16,7-4 13 0,-1-15 16 15,8-11-12-15,6-14-12 0,6-20 2 16,14-10-3-16,12-15 0 16,8-7-5-16,19-8-6 0,6 4 2 15,7 7-11-15,20 12-6 0,0 10 15 16,0 16-1-16,6 14-15 16,7 7-10-16,7 4-90 0,-1 15-77 15,1 4-118-15,-7 7-164 0,-7 3-164 16,1 9 32-16</inkml:trace>
  <inkml:trace contextRef="#ctx0" brushRef="#br0" timeOffset="3160">2490 871 978 0,'0'0'231'0,"0"0"10"0,0 0-4 15,-6 37-86-15,6-37-92 16,0 0-8-16,0 0-13 0,0 0-13 16,0 0-25-16,0 0 19 0,0 0-1 15,0 0 12-15,0 0-10 16,0 0-29-16,0 0 17 16,0 0 7-16,-7-29-12 0,7 29-3 15,0 0 38-15,-6-30-9 0,6 30-34 16,0 0-4-16,0 0 9 15,-33 4-10-15,33-4-113 0,-46 22-148 16,46-22-117-16,-40 37-50 0</inkml:trace>
  <inkml:trace contextRef="#ctx0" brushRef="#br0" timeOffset="3789">2096 2050 807 0,'0'0'121'16,"0"0"-9"-16,0 0-6 0,0 0 37 15,0 0-40-15,0 0 12 16,0 0 18-16,0 0 34 16,0 0-18-16,40-26-17 0,25 8-17 15,21-4 18-15,32-1-1 16,27-3-44-16,45 1 3 0,27-1-40 15,39-4-20-15,14 4-8 16,19 4 16-16,-7 0-1 0,1 0-4 16,-20 0-25-16,-7-4-2 0,-26 4-7 15,-26 3 6-15,-27 1-6 16,-26 3 0-16,-32 4 6 0,-27 3-16 16,-27-3 6-16,-12 8 9 15,-20-1-12-15,-13 0-31 0,-20 4-59 16,0 0-36-16,0 0-65 15,0 0-100-15,0 0-61 0,-27 0-6 16,-12 8 23-16,-7-1 15 0,-7 4 24 16</inkml:trace>
  <inkml:trace contextRef="#ctx0" brushRef="#br0" timeOffset="4140">2267 2224 532 0,'-53'3'169'0,"53"-3"-8"0,-39 4-62 16,39-4 102-16,0 0 102 0,0 0-13 15,72 0-80-15,14-4-36 16,19 1-36-16,33-8 26 0,33-1-3 15,26-6 1-15,20 3-73 0,26-3-11 16,7-1-10-16,12 1-1 16,-5 3-2-16,6-3-9 15,-7-8-32-15,-26 4-16 0,-20-4 0 16,-39 0 0-16,-33 4-8 16,-26 3 0-16,-33 8 6 0,-20-4-17 15,-26 1-89-15,-33 14-65 0,0 0-119 16,0 0-152-16,0 0-131 15,-33-34-7-15,-20 23 30 0</inkml:trace>
  <inkml:trace contextRef="#ctx0" brushRef="#br0" timeOffset="4660">703 44 2061 0,'7'37'274'0,"-7"7"-38"0,0 8-10 16,-7 7-72 0,1 11-30-16,6 4-21 0,0 7-44 15,6 8-21-15,7 0-22 0,-6 3-16 16,13-3 0-16,-7-1-6 15,0-6-116-15,-7-5-143 0,8-7-194 16,-8-3-232-16,1-12-1 0</inkml:trace>
  <inkml:trace contextRef="#ctx0" brushRef="#br0" timeOffset="4956">782 1522 1437 0,'0'0'179'0,"0"0"100"0,0 0 12 16,0 0-99-16,0 0-83 0,0 0-46 15,0 0-15-15,0 0-24 16,0 0-10-16,0 0-11 0,0 0-7 16,0 0 10-16,0 0-1 0,0 0 4 15,0 0-9-15,0 0-9 16,-26-37-16-16,6 7 21 0,20 30 11 15,0 0 13-15,-39-18-15 16,-1 10-5-16,14 8-8 0,26 0 10 16,-46 19 1-16,46-19-10 15,-33 29 7-15,33-29-56 0,0 0-162 16,0 0-218-16,0 0-179 0</inkml:trace>
  <inkml:trace contextRef="#ctx0" brushRef="#br0" timeOffset="5312">118 195 1321 0,'0'-62'195'0,"7"17"97"15,-7 45-36-15,13-40-25 0,-13 40-53 16,0 0-42-16,13-37-27 16,-13 37-4-16,0 0-8 0,0 0-9 15,0 0-11-15,0 0-10 0,0 0-15 16,0 0-36-16,0 0-2 16,0 0 20-16,-13 48 20 15,0 7-13-15,-7 15-23 0,7 4-12 16,6 7 5-16,1 8 3 0,12 0-8 15,1 3-12-15,6-7 9 16,7 0-22-16,0-4-124 0,-1-3-162 16,1-8-168-16,6 0-152 15,-6-7-14-15,6 0 55 0</inkml:trace>
  <inkml:trace contextRef="#ctx0" brushRef="#br0" timeOffset="5608">276 1692 1126 0,'0'0'340'16,"-20"37"20"-16,20-37-32 0,0 0-62 15,0 0-91-15,0 0-75 0,0 0-45 16,0 0-28-16,0 0 0 16,0 0-3-16,0 0-8 0,0 0-6 15,0 0-13-15,0 0 3 0,0 0-16 16,0 0 7-16,0 0 9 15,0-34-3-15,-13-3-4 0,0 4-6 16,0 7-3-16,13 26 28 0,-26-33 9 16,26 33-3-16,0 0-9 15,0 0-3-15,0 0 10 16,-33-4-2-16,33 4-22 0,0 0-34 16,0 0-107-16,-33 45-161 0,33-45-195 15,6 40-177-15</inkml:trace>
  <inkml:trace contextRef="#ctx0" brushRef="#br0" timeOffset="6108">697 1422 772 0,'0'0'147'0,"0"0"9"0,0 0 0 16,0 0-39-16,0 0-42 15,0 0-43-15,0 0 5 16,6 37 35-16,-6-37 16 0,0 0-35 16,0 0-29-16,0 0-5 0,0 0 3 15,40 29-2-15,-40-29-7 16,0 0-25-16,0 0 5 0,39 0 26 16,-39 0-4-16,0 0-15 0,0 0-7 15,0 0-11-15,0 0 29 16,-7-40 68-16,7 40 23 0,0 0-7 15,-52-11-37-15,12 11-12 0,40 0-18 16,-32 11-5-16,32-11-2 16,0 0-8-16,0 0-8 0,-33 44 32 15,26-14-7-15,7-30-11 0,20 29-12 16,-20-29-17-16,59 22-52 16,-6-7-107-16,-14-7-129 15,-6-5-83-15,-33-3-65 0</inkml:trace>
  <inkml:trace contextRef="#ctx0" brushRef="#br0" timeOffset="6504">85 1684 670 0,'0'0'140'0,"0"0"11"16,0 0-57-16,0 0 46 16,0 0 3-16,0 0-64 0,0 0-31 15,0 0-7-15,0 0 7 0,0 0-29 16,0 0-22-16,46 11-6 15,-46-11 20-15,60-11-11 16,-60 11 8-16,46-18 16 0,-46 18-24 16,0 0-21-16,0 0 15 0,13-41-2 15,-13 41 26-15,0 0 61 16,-40-26 2-16,40 26-27 0,-65-7-45 16,12 14 10-16,53-7-26 15,-46 11 29-15,46-11-105 0,0 0-203 16,-46 19-69-16,46-19-76 0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9-28T05:16:33.452"/>
    </inkml:context>
    <inkml:brush xml:id="br0">
      <inkml:brushProperty name="width" value="0.2" units="cm"/>
      <inkml:brushProperty name="height" value="0.4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355 458 223 0,'0'0'89'16,"0"0"-15"-16,-26-41-4 15,26 41 19-15,0 0-7 0,0 0-29 16,0 0-22-16,0 0-11 16,0 0-14-16,0 0 2 15,0 0-3-15,0 0 28 0,0 0 23 16,0 0-11-1,0 0 13-15,-46-33 13 0,46 33-39 16,0 0-2-16,0 0 36 16,0 0-33-16,0 0 5 0,0 0 29 15,0 0 21-15,0 0-23 16,-46-7-8-16,46 7 5 16,0 0-21-16,0 0-1 0,0 0-11 15,0 0-3-15,0 0-4 16,0 0-18-16,0 0 8 15,0 0 22-15,0 0-12 0,0 0-12 16,0 0 30-16,0 0 71 16,0 0 24-16,0 0-64 15,0 0-30-15,0 0-23 16,0 0-21-16,0 0 10 0,0 0 4 16,0 0-5-16,0 0-14 15,0 0 8-15,39-8 12 0,20 1 5 16,14-4-7-16,5 7 3 15,1-3 12-15,7 3 26 16,-7-3 43-16,6 3-45 0,-6 0-16 16,0 1-13-16,6-1-7 15,1-3-11-15,5 3-2 16,-5 0-6-16,6-3 2 16,-7-4 10-16,1 0-16 0,-7 0 13 15,-7 0-14-15,0 3 6 16,-6 1 10-16,-7-1-5 15,0-3-4-15,0 0 17 0,-6 4-5 16,6-4-8-16,-6 3 21 16,6 1-29-16,13 0 8 0,0-1 0 15,14 4 0-15,-1-3-8 16,1 7-3-16,6-7 4 16,0 3 26-16,0 0-16 0,0-3-3 15,0 3 4-15,-7-7-2 16,7 4 11-16,-7-1-9 0,-6 1 2 15,7 0-6 1,-1 3 0-16,1-4-15 0,-8-3 15 16,8 4-5-16,-7 0-3 15,-7-1 19-15,-6 1-5 0,-7-1-2 16,0 1-9-16,0 7-6 16,-6-4 15-16,-7 4 6 0,-7-3-5 15,1 3-17-15,6-4 7 16,-7 4 14-16,0 0-4 15,1 0 1-15,6 0-6 0,-7 0-11 16,1 0 22-16,-7 0-23 16,-1 0 18-16,-32 0 2 0,33 0-12 15,-33 0-2-15,27 0-2 16,-27 0 18-16,0 0-2 16,0 0-13-16,0 0-4 0,32 0 9 15,-32 0 3-15,0 0 10 16,0 0-16-16,0 0 3 15,0 0-6-15,33 4 15 0,-33-4-9 16,0 0 0-16,27 3-15 16,-27-3 15-16,0 0 19 0,0 0-19 15,0 0-16-15,32 8 9 16,-32-8 18-16,0 0 5 0,0 0-16 16,0 0-13-1,0 0 40-15,0 0 1 0,0 0-12 16,0 0-4-16,0 0-5 15,0 0-3-15,0 0 27 0,0 0 0 16,0 0-4-16,0 0 0 16,0 0 12-16,0 0 1 0,0 0-15 15,0 0-16-15,0 0-9 16,-32 11 15-16,-1-4-6 0,-7-3-6 16,7 3-6-16,-13 1 3 15,-6-1-3-15,12 8 11 16,-12-8-6-16,6 8-2 0,-7 0-3 15,-6 3 5-15,7-3 5 16,-8 0-7-16,8 0-11 16,-1 3 11-16,-6-3 8 0,0 0-1 15,0-4-7-15,0 4-6 16,0-4 9-16,-7 0 7 0,0-4-5 16,7-3-8-16,-7-1-3 15,1 5 6-15,-1-4 7 16,0-4-4-16,7 3-8 0,0 1-3 15,0-4 1-15,0 4 19 16,-1-1 0-16,-5-3-16 0,6 4-8 16,-7 3 12-16,0 1 0 15,0 3-7-15,1-4 23 16,-1 1-10-16,7-1-17 16,-7 0 11-16,0 1 9 0,7 3-17 15,0-4 13-15,0 1-3 16,0-1 5-16,0 4-7 0,-7-3-13 15,7 3 13-15,-7-4 11 16,0 0-11-16,7-3-6 0,-6 0 1 16,-1-1 13-16,0 5-3 15,7-4-18-15,0-4 17 0,0 3 4 16,0 1-12 0,-1-4-1-16,-5 4 10 0,-1-1 0 15,0 1-5-15,-6 0 0 16,6-1 5-16,1 1-5 0,6 0-13 15,-1 0 13-15,1-1 10 16,13 1-10-16,0 0-8 0,0-1 11 16,0 1 6-16,7 0-18 15,-1-1 6-15,40-3 9 0,-52 4 0 16,6 3-12-16,6-3-6 16,40-4 17-16,-52 0-3 15,12 8-5-15,40-8-6 0,-46 7 9 16,46-7 8-16,-46 7-8 15,46-7-6-15,-46 8 6 16,46-8 0-16,-39 7 5 0,39-7-8 16,0 0-2-16,-46 7 13 15,46-7-3-15,0 0-16 16,-39 4 16-16,39-4-5 0,0 0-8 16,0 0 10-16,-40 8-2 15,40-8 5-15,0 0-18 0,0 0 7 16,0 0 6-16,0 0 0 15,0 0-6-15,0 0-7 0,0 0 19 16,0 0-18-16,0 0 6 16,0 0 14-16,0 0-12 15,0 0-7-15,0 0 16 16,0 0-5-16,0 0-12 0,0 0 12 16,0 0 11-16,0 0-3 15,0 0-17-15,0 0 9 0,0 0 4 16,0 0 7-16,0 0-21 15,0 0 4-15,0 0 19 0,0 0-10 16,0 0-8-16,0 0 0 16,0 0 12-16,0 0-7 0,0 0-11 15,0 0 8-15,0 0 6 16,0 0-9-16,0 0 0 16,0 0 12-16,0 0-6 0,0 0 0 15,46-4 7-15,7 4-1 16,-1 0-12-16,14 0-3 15,6-4 22-15,7 0-4 0,7 4-6 16,-1-3-3-16,7-1 4 16,7 0 3-16,-1 4-10 15,7 0-6-15,7-3 14 0,-14-1 4 16,1 4-5-16,0 0-17 16,-7-4 13-16,-7 1 11 0,-6 3-15 15,0-8-5-15,-7 1 16 16,-6 3 4-16,-1 0-19 0,-5 1 11 15,-1-1 3-15,6-3-6 16,-5-1 0-16,5 1 4 16,-6 3-7-16,1 1-6 15,5-5 18-15,-6 8-3 0,7-4-19 16,0 1 6-16,6-1 22 16,0 0-9-16,7 4-6 0,0-7-4 15,0 3 0-15,6 1 13 16,-6-1-18-16,7 0 3 0,6-3 10 15,0-1 4-15,0 5-17 16,6-1 9-16,-6-3 0 0,-6 7 6 16,-7 0-6-1,-7 0-12-15,0-4 17 0,-6 4-1 16,-7 0-4-16,7 4 0 16,-14-4 7-16,1 3-7 0,-1 1-5 15,-6 0 8-15,7 3-1 16,-7-3-5-16,0-1 3 0,7 5 10 15,-7-4-23-15,0-1 13 16,-7-3 10-16,0 4-20 0,1 0 0 16,-40-4 12-16,46 0 5 15,-7 3-13-15,-39-3-2 16,40 4 19-16,-40-4-8 0,39 4-6 16,-39-4-3-16,0 0 15 15,40 3-14-15,-40-3 5 16,32 0 0-16,-32 0 8 0,0 0-8 15,33 8-7-15,-33-8 10 16,0 0 5-16,0 0-11 16,0 0-8-16,0 0 22 0,0 0-11 15,0 0-5-15,0 0 5 16,0 0 13-16,0 0-18 0,0 0 7 16,0 0 9-16,0 0-11 15,0 0-5-15,0 0 7 0,0 0 6 16,0 0-8-16,0 0 0 15,0 0 7-15,0 0-3 16,-52 33-8-16,6-11 4 16,0-7 16-16,0-4-8 0,-7 4-13 15,-6 0 0-15,0-4 12 16,6 4 10-16,1-4-8 0,6 0-9 16,-7-4-5-16,1 0 8 15,-1 1-3-15,0 3 6 0,-6-7-1 16,0 3 3-16,-7 4-8 15,7-4 0-15,7 5 4 0,-7-5-15 16,-1 0 11-16,8-3 9 16,-7 0-15-16,0 3 6 15,-7-3 4-15,0 0 2 16,0-1-6-16,-6-3-9 0,0 0 13 16,0 0 6-16,-7 0-17 15,0 0-2-15,0 0 23 0,-6-3-14 16,-1-1 0-16,7-4 5 15,0 8-1-15,1 4-4 16,5 0-6-16,1-4 6 0,6 4 6 16,1-1-9-16,12-3-6 15,-6 4 2-15,13-4 14 0,-7 4 3 16,1-1-16-16,-1 1-1 16,1 3 7-16,-8-3 9 15,1 3-9-15,0 1 0 0,-7-1-11 16,1-7 15-16,-1 8 7 15,0-5-11-15,1 5-11 16,-8-5 11-16,14-3 9 0,-7 0-5 16,7 0-1-16,0 0-13 15,7 0 10-15,6 0-8 0,-7-3 15 16,7 3-3-16,0 0 1 16,7 0-3-16,-7 3-2 0,6-3-8 15,7 0-1-15,33 0 14 16,-52 0-5-16,6 4 6 15,6-4-3-15,40 0-3 16,-46 7-9-16,7-3 12 0,39-4 2 16,-53 4-2-16,7 0-6 15,7-4 3-15,39 0 0 0,-53 3 7 16,1-3-5-16,6 4-2 16,6 0-4-16,-6-4-11 0,7 3 17 15,-7 1 8-15,46-4-10 16,-46 7 0-16,7 1-7 15,39-8-3-15,-40 0 15 0,40 0 1 16,-39 4-6-16,39-4-9 16,0 0 5-16,0 0 12 15,-40 3-5-15,40-3-10 0,0 0-2 16,0 0 14-16,0 0 5 16,0 0-14-16,0 0 0 0,0 0-4 15,0 0 2-15,0 0 11 16,0 0-12-16,0 0-17 15,0 0 16-15,0 0 3 0,0 0-3 16,0 0-6-16,0 0 2 16,-13-40 7-16,13 40 9 0,-13-45-10 15,6 1-16-15,7 3-5 16,0 1 7-16,-6-5 22 0,-1 8-2 16,7 0-18-1,0 37 13-15,-6-44 5 0,6 44 5 16,0-41-11-16,0 41 0 15,-7-37 9-15,7 37 3 0,0 0-21 16,0 0 3-16,0-40 4 16,0 40 10-16,0 0-12 0,0 0-3 15,0 0 13-15,0-48 0 16,0 48-8-16,0 0-2 0,0 0 6 16,0 0 10-16,0-37-6 15,0 37-12-15,0 0 2 16,0 0 14-16,0-37 2 0,0 37-6 15,0 0-12-15,0 0 17 16,0 0-5-16,0-37 3 16,0 37-12-16,0 0-1 0,0 0 16 15,0 0 7-15,0 0-21 16,0-37 2-16,0 37 6 0,0 0 4 16,0 0-9-16,0 0-17 15,0 0 22-15,0 0-9 16,0 0 3-16,0 0-2 0,0 0 5 15,40-11 0-15,-40 11 3 16,46-4 9-16,-14 1-14 0,-32 3 1 16,53 0-2-16,-7 0 15 15,0 0-2-15,-7 0-12 16,-6 0 5-16,7 3 8 16,-40-3-1-16,46-3-14 0,-46 3 4 15,39 0 3-15,-39 0 6 16,0 0-6-16,40-4-6 0,-40 4-2 15,39 0 8-15,-39 0 9 16,0 0-9-16,39-4-7 0,-39 4-2 16,46-4 18-16,-13 4-9 15,-33 0-8-15,53-3 8 0,-7-1-13 16,-13 4 27-16,-33 0-6 16,46-4-8-16,-7 1-14 15,-6 3 6-15,-33 0 8 16,53 0 13-16,-7-4-6 0,-7 0-10 15,0 4-7-15,1 0 5 16,-1 0 10-16,1 0-2 0,6 0 2 16,0-3-5-16,6-1-3 15,1 0-13-15,6 8 8 16,-7-4 20-16,1 0 0 0,0 0-12 16,-1 4-15-16,1-1 15 15,-1-3 5-15,-6 0-5 0,7 0 6 16,-1 4-6-16,1-4-15 15,0 4 17-15,-1-4 4 16,1-4 4-16,-1 0-23 0,7 8 13 16,-6-4 8-16,0 0-1 15,-1-4-7-15,14 4-3 16,0 0-6-16,-1 4 17 0,1-4-1 16,0 4-7-16,6-4-14 15,7 3 10-15,0 1 12 0,6-4-3 16,1 4-9-16,-1-4-5 15,0 3-1-15,1 1 17 0,-1-4 4 16,-6 0-11-16,0 0-7 16,-7-4-2-16,1 4 12 15,-8 0-8-15,-6 0 18 16,1 0-3-16,-14-3-17 0,6-1-7 16,-6 4 14-16,0 0 10 15,-6-4-7-15,6 4-7 0,-7 0-1 16,7 0 1-16,0 0 10 15,-7-3 4-15,7 3-10 0,-6-4-3 16,-1 4-2-16,7-4 11 16,-6 1-6-16,-1-5 5 15,-6 5-16-15,-33 3 17 0,46-4-1 16,-46 4-1-16,46-8-9 16,-46 8-4-16,39-7 12 15,-39 7 7-15,0 0-7 0,40-7-6 16,-40 7-6-16,0 0 19 15,0 0 2-15,0 0-6 0,0 0-3 16,0 0-3-16,0 0-13 16,0 0 20-16,0 0 1 15,0 0-8-15,0 0-7 0,0 0 2 16,0 0 14-16,0 0 1 16,0 0-21-16,0 0 1 0,33-8 10 15,-33 8 10-15,33-11-10 16,-33 11-14-16,32-15 14 15,-32 15 5-15,33-11-1 16,-33 11-8-16,33-14 1 0,-33 14-7 16,0 0 20-16,0 0-10 15,26-4-13-15,-26 4 17 0,0 0 5 16,0 0 1-16,33 0-10 16,-33 0-6-16,0 0 15 0,33 18 11 15,-33-18-18-15,40 26-7 16,-14-4 5-16,-26-22 9 0,39 26-9 15,-12-7-3-15,-27-19-1 16,39 22 16-16,-39-22-2 16,26 15-8-16,-26-15-2 15,0 0 3-15,0 0 21 0,27 18 1 16,-27-18-6-16,0 0-7 16,0 0-6-16,0 0 2 0,0 0 8 15,0 0-12-15,0 0-4 16,0 0 0-16,0 0 10 0,0 0-10 15,0 0-5-15,0 0-11 16,0 0-153-16,0 0-323 16,0 0-324-16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9-28T05:16:38.444"/>
    </inkml:context>
    <inkml:brush xml:id="br0">
      <inkml:brushProperty name="width" value="0.2" units="cm"/>
      <inkml:brushProperty name="height" value="0.4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79 254 0,'0'0'56'15,"0"0"21"-15,0 0-12 16,0 0-1-16,0 0-25 16,0 0-15-16,0 0 20 0,0 0 6 15,0 0 21-15,0 0 14 16,0 0-39-16,0 0-26 16,0 0-34-16,0 0 18 0,0 0-44 15,0 0 75-15,0 0-27 16,0 0 0-16,0 0-2 15,0 0 23-15,46-8-20 0,-46 8 6 16,46-3 18-16,-14-1-2 16,-32 4-12-16,46 0 8 0,-6 0-30 15,-1 4 13-15,1-1 9 16,-1-3-2-16,-6 0-9 0,6-3 5 16,1 6-13-16,-7-3-13 15,6 4-1-15,1-4 14 16,-8 0 12-16,8 0 7 0,-40 0-30 15,46 0 4-15,-7 0 7 16,-39 0 12-16,40 0 18 16,-40 0-16-16,39 0-26 0,-39 0 23 15,53 0-3-15,-20 0 24 16,-33 0-26-16,52-4 8 16,-12 4-21-16,-1 0 1 0,0-3 6 15,1-1 27-15,-1 4-32 16,-6-4 13-16,7 4 32 0,-8-3 12 15,1 3-25-15,0 0-54 16,6 0 43-16,-6-4 20 0,0 0-32 16,0 1 8-16,0 3-37 15,6-4 33-15,7 4-4 16,0 0-1-16,0 0-14 16,7 0 17-16,-7-4 7 0,0 4-17 15,0 0 29-15,0 0-2 16,0 0 9-16,0-4-7 0,-7 4-21 15,7-3 10-15,0 6-17 16,0-3 26-16,0-3-5 0,0 3-21 16,0-4-8-16,7 0 8 15,-1 4 6-15,8-3 16 16,-1-1-23-16,0 0 10 0,7 4-10 16,-1 0-7-16,1-3 44 15,0 3-24-15,-7-4-21 16,7 4 5-16,-1-4 34 0,-6 8 3 15,7-8-2-15,-7 4-28 16,7 0 2-16,0 0 11 16,-1 0-4-16,1 4-14 0,0-4 12 15,0 4 0-15,-7-4 10 16,0 3 8-16,0-3-13 0,-6 0 0 16,6 4-20-16,-13 0 30 15,6-1-22-15,1 1 8 0,-7 0-8 16,-7-1 3-16,1-3 11 15,-7 4-31-15,6-4 30 16,-13 0-13-16,7 0-17 0,-33 0 9 16,40 8 8-16,-8-8 13 15,-32 0-28-15,40 3 27 16,-14 1-33-16,-26-4 39 0,40 4-18 16,-8-1-5-16,1 1 17 15,-33-4-29-15,46 0 35 0,-46 0-18 16,46 4 0-16,-6-1 0 15,-40-3-3-15,39 4 27 0,-39-4-24 16,40 7 24-16,-40-7 13 16,39 4 5-16,-39-4-7 15,46 4-21-15,-13-4 25 16,-33 0-17-16,39 4-12 0,-12-1-10 16,-27-3 8-16,32 4 7 15,1 0-29-15,-33-4 34 0,33 7-23 16,-33-7 6-16,40 0 11 15,-8 4-5-15,-32-4-19 0,33 3 21 16,-33-3 2-16,33 4-16 16,-33-4 48-16,0 0-34 0,0 0 10 15,0 0-13-15,33 7-23 16,-33-7 20-16,0 0-10 16,0 0 11-16,0 0-15 15,0 0 27-15,0 0-33 0,0 0 24 16,0 0-9-16,0 0-12 15,0 0 21-15,0 0-5 0,0 0 10 16,0 0-23-16,0 0 16 16,0 0-22-16,0 0 15 0,0 0 5 15,0 0-16-15,0 0 24 16,0 0-13-16,0 0 3 0,0 0 18 16,0 0 3-16,0 0 13 15,0 0-25-15,0 0 21 16,0 0-16-16,0 0 4 15,0 0-3-15,7 41-3 0,-7-8-3 16,0-33-19-16,0 41 22 16,0-4-15-16,0-37 7 0,-7 48-7 15,7-11 0-15,0 0 7 16,0-37-22-16,-13 44 19 0,13-44 1 16,13 41-22-16,-13-41 38 15,0 0-32-15,7 37 8 0,-7-37 15 16,0 0-16-16,0 0 4 15,0 0 11-15,0 0-20 16,0 0 12-16,0 37-3 16,0-37-5-16,0 0 20 0,0 0-15 15,0 0 0-15,0 0 6 16,0 29 9-16,0-29-26 0,0 0 23 16,0 0 2-16,0 0-8 15,0 0 15-15,0 0-12 0,0 0 7 16,0 0-9-16,-46 19-18 15,13-8 0-15,33-11 20 16,-59 7-12-16,6 1 10 0,-6-8-3 16,0 0-17-16,-7 0 25 15,0 0-19-15,1-4 2 0,-1 0 18 16,13 1-13-16,-6-5-10 16,13 1 14-16,7-1-4 0,39 8 0 15,-53-7 3-15,53 7-13 16,-39-11 17-16,39 11 2 15,0 0-9-15,0 0-17 16,0 0 24-16,0 0-1 0,0 0-20 16,0 0 26-16,0 0-15 15,0 0-15-15,0 0 24 0,0 0-11 16,0 0 2-16,0 0 3 16,0 0-10-16,0 0 2 0,0 0 25 15,59-37-20-15,-7 11-5 16,1 8 18-16,-7-5-26 0,7 9 24 15,-14 3-2-15,7 3-1 16,0-3-25-16,-13-4 28 16,-33 15-4-16,52-7-4 15,-52 7 4-15,40-7-19 0,-40 7 15 16,33 0-9-16,-33 0 25 16,0 0-29-16,0 0 13 0,46 14 14 15,-46-14-14-15,0 0-6 16,39 19 11-16,-39-19-11 0,0 0 14 15,40 11-1-15,-40-11-7 16,0 0 4-16,39 11-18 0,-39-11 19 16,0 0-5-1,0 0 0-15,0 0 10 0,33 7-10 16,-33-7 0-16,0 0 17 16,0 0-26-16,0 0 19 0,0 0 1 15,0 0-18-15,0 0 15 16,0 0-4-16,0 0-18 0,0 0 14 15,0 0 4-15,0 0-4 16,0 0 0-16,0 0 9 0,0 0-9 16,0 0 0-16,0 0 0 15,0 0 7-15,0 0 3 0,0 0 0 16,0 0-16-16,0 0 20 16,0 0-2-16,0 0-24 15,0 0 29-15,0 0-31 16,20 48 14-16,-14-11 16 0,-6-37-20 15,-6 41 23-15,-8-11-22 16,14-30-4-16,-13 36 25 0,13-36-24 16,-39 37 11-16,39-37-1 15,-53 37-4-15,1-11 15 0,6-7-18 16,0-5 7-16,0 1-2 16,6-4-18-16,1 0 29 0,-7-3-18 15,0-1 11-15,6 4-15 16,1-3 9-16,0-5 4 15,6 5-11-15,0-1 13 16,0-3-10-16,0 0 12 0,-6-1 1 16,12 5-16-16,-5-5 17 15,-1 5-29-15,0-5 21 0,0 1-2 16,33-4 0-16,-39 4 10 16,6-1-18-16,33-3 15 0,-40 4 1 15,7 0-13-15,33-4 7 16,-32 7-14-16,-1-3 19 15,0-4-7-15,33 0 5 0,-46 4 1 16,6-1 8-16,8-3-12 16,-1 0-17-16,-7 4 19 15,7-4 0-15,-6 0-21 0,6 0 28 16,-6 4-17-16,-1-4 12 16,1 3-24-16,-7 1 25 0,-7 0-7 15,1 0 4-15,6 3 8 16,6-3-23-16,1-1 24 15,-1-3-19-15,1 0 16 0,39 0-8 16,-59 0-2-16,13 0 8 16,13-3-16-16,33 3 8 0,-53 3 2 15,14-3 0-15,39 0 5 16,-53 0-21-16,14 0 14 16,0 0 14-16,-1 0-25 0,1 0 7 15,-7 0 7-15,6 0-3 16,1 0 4-16,-1 0-10 0,1 0 11 15,0 0-5-15,39 0 0 16,-53 0 0-16,14 0-13 16,39 0 26-16,-53 0-16 0,14 0 8 15,-1 0 1-15,7-3-14 16,0 3 14-16,33 0-23 0,-46 3 28 16,14-3-11-16,-1 0 0 15,0 0 9-15,0-3-25 16,0 3 23-16,33 0-7 0,-39 3 0 15,39-3 3-15,-40 0-16 16,7 0 25-16,33 0-23 16,-39 4 24-16,39-4-27 0,-39 4 27 15,6-4-20-15,33 0 20 16,-33 0-25-16,0 0 17 0,33 0 6 16,-46 0-21-16,7 0 17 15,-1 0-14-15,7 0 12 0,-6 0-5 16,6 0 0-16,0-4 21 15,0 4-24-15,-6 0 0 0,-1 0 3 16,8 0 0 0,-8-4-11-16,1 1 11 0,-1-1-9 0,1 4 23 15,6 0-14 1,-6-4 0-16,6 4 0 0,33 0-18 16,-40-3 24-16,1-1-4 15,39 4-6-15,-39 0 4 0,39 0 0 16,-40 0 10-16,40 0-23 15,-46 0 21-15,46 0-8 0,-52 0 0 16,12 0 6-16,40 0-15 16,-46 0 21-16,46 0-16 0,-46 4 9 15,46-4-12 1,-46 0 14-16,46 0-20 0,-46 3 18 16,46-3-13-16,-39 0 12 0,39 0 0 15,-40 4-4-15,40-4 0 16,-46 4-9-16,46-4 12 15,-46 3 2-15,46-3 3 0,-46 4-24 16,46-4 22-16,-39 0-19 16,39 0 27-16,-40 4-14 0,40-4-5 15,0 0 12-15,0 0-17 16,-39 3 18-16,39-3-12 16,0 0 8-16,0 0-12 0,0 0 12 15,-39 4-4-15,39-4-12 16,0 0 19-16,-33 4-17 0,33-4 26 15,0 0-28-15,0 0 25 16,0 0-16-16,0 0 10 16,0 0-27-16,0 0 31 0,0 0-19 15,0 0 14-15,0 0-6 16,0 0 6-16,0 0-12 0,0 0 6 16,0 0 6-16,-40 3-6 15,40-3 10-15,0 0-14 16,0 0-2-16,0 0-2 0,0 0 13 15,0 0-5-15,0 0 8 16,0 0-16-16,0 0 19 0,-39 0-28 16,39 0 20-16,0 0 4 15,0 0-19-15,0 0 21 16,0 0-9-16,0 0 6 0,0 0-24 16,0 0 27-16,0 0-6 15,0 0 0-15,0 0-17 16,0 0 14-16,0 0 0 0,0 0-74 15,0 0-160-15,0 0-146 16,0 0-144-16,0 0-17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6:48:05.557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3602 403 814 0,'0'0'210'0,"27"-37"105"0,19 11-78 16,6 15-25-16,14 0-75 15,19 4-66-15,1-1-21 16,6 5-55-16,6-5-6 15,-6 1-141-15,-6-8-167 0,-8 0-117 16,-5 0-46-16</inkml:trace>
  <inkml:trace contextRef="#ctx0" brushRef="#br0" timeOffset="-257">4023 728 413 0,'0'0'151'16,"0"0"53"-16,0 0-4 15,0 0-17-15,0 0 20 0,46 33-43 16,-46-33 3-16,52 52 26 15,-6 0-37-15,7-4-47 0,-1-4 4 16,8 0-33 0,-8 1-8-16,-6-8-20 0,0 0-40 15,-6-11-13-15,-40-26 23 16,0 0 15-16,32 40-20 0,-32-40-2 16,0 0 5-16,-6 37-2 15,6-37-14-15,-40 30-10 0,-12-16 10 16,-7-6 7-16,-7-4-4 15,0-4 0-15,1 0-12 0,-8 0 4 16,8-8-19-16,12 1-12 16,7-4-6-16,46 11 26 15,-46-19 13-15,46 19-20 16,-39-26-5-16,39 26-2 0,0 0 30 16,0 0 0-16,-27-37-11 15,27 37-23-15,0 0 37 0,0 0-3 16,33-33-5-16,-33 33-3 15,53-18 8-15,-7 14 6 0,-7 8-10 16,1 3-1-16,-40-7 0 16,46 26-7-16,-7-4 26 15,-39-22 12-15,33 37-1 0,-33-37 17 16,33 41 5-16,-33-41-14 16,19 44-10-16,-19-44-18 15,14 44 22-15,-14-44-13 0,6 34-17 16,-6-34 9-16,0 0 12 15,0 37 9-15,0-37-7 16,0 0-4-16,0 37 27 0,0-37-2 16,0 0-2-16,0 0-33 15,-20 40 18-15,20-40-10 0,0 0-4 16,0 0-7-16,0 0-9 16,0 0 16-16,0 0-10 0,0 0-3 15,-39 37-9-15,39-37 18 16,0 0 8-16,0 0 4 0,-39 37-18 15,39-37 10 1,0 0 3-16,-53 30 2 0,53-30-7 16,-59 25-8-16,59-25-7 15,-53 23 13-15,53-23 9 0,-59 18-15 16,7-7-4-16,52-11 4 16,-66 8 5-16,7-8 5 0,-7-8-21 15,14-3-66-15,-8 0-66 16,1-7-36-16,7-5-23 15,-1-2-102-15,7-12-134 0,46 37-42 16</inkml:trace>
  <inkml:trace contextRef="#ctx0" brushRef="#br0" timeOffset="338">3241 1075 1094 0,'20'45'377'16,"-20"-45"-25"-16,26 44-9 15,-26-44-35-15,33 48-69 16,-7-11-59-16,-26-37-40 0,39 52-35 16,-6-8-11-16,-6 0-34 15,-27-44-29-15,26 63-14 0,-6-7-8 16,-14-12 9-16,-6-44-37 16,-20 55-91-16,20-55-138 15,-65 48-169-15,-8-18-214 0,1-12-34 16</inkml:trace>
  <inkml:trace contextRef="#ctx0" brushRef="#br0" timeOffset="559">2971 732 1813 0,'0'0'323'16,"0"0"-64"-16,0 0-102 0,0 0-71 15,0 0-46-15,0 0-28 16,0 0-122-16,0 0-295 0,0 0-355 16</inkml:trace>
  <inkml:trace contextRef="#ctx0" brushRef="#br0" timeOffset="1510">2571 721 1497 0,'0'0'320'15,"0"0"-1"-15,0 0-57 16,0 0-66-16,46 22-43 0,-14 11-44 16,8 8-35-16,-1 7-13 15,1 3-27-15,-7 1-11 16,-1-4-7-16,-12-11 2 0,-20-37-5 16,13 52-5-16,-19-15-8 15,6-37-7-15,-33 44 7 0,-20-14-8 16,-12-12-24-16,-1-3-8 15,-6-8-7-15,-1-3 6 0,14-4 2 16,0-7 6-16,13-4 20 16,0-8-7-16,46 19-10 15,-46-41-21-15,20 5-33 0,13-5 7 16,6 0 19-16,7 1 6 16,0-1 11-16,0 41 22 15,7-41 0-15,-7 41 1 0,6-37-4 16,-6 37 7-16,0 0-1 15,0 0 8-15,0 0 1 0,0 0 1 16,0 0 11-16,40 19 2 16,-40-19 0-16,32 41 26 0,-32-41 17 15,33 51 8-15,-13-14 10 16,-20-37-1-16,26 52-10 16,-26-52-22-16,27 41-4 0,-27-41-9 15,0 0 2-15,13 40 10 16,-13-40 10-16,0 0 24 0,0 37-6 15,0-37-13-15,-20 44-4 16,20-44-12-16,-46 52 5 0,7-7-18 16,-7-5 5-16,-7 1-1 15,7-4-1-15,-7 0-7 16,53-37-3-16,-65 55 2 0,12-7-9 16,7 0 3-16,7-7-6 15,39-41 0-15,-53 59 2 0,14-11-10 16,6-4 5-16,33-44 5 15,-26 52 1-15,6-8 6 16,20-44-3-16,-13 56-5 0,13-12 1 16,0-44-12-16,13 52 20 15,7-12 22-15,-20-40-4 0,39 48-6 16,7-11 2-16,0-11-6 16,0 0-5-16,13-7-2 15,-6-5-11-15,-1-2 1 0,-6-1 13 16,-6 0-20-16,-1-8 3 15,-39-3 4-15,40 11-4 0,-40-11 0 16,46 12 0-16,-46-12-7 16,46 7 3-16,-14 0 0 15,-32-7-4-15,46 11 5 0,-46-11 3 16,60 11 6-16,-14-3-17 16,0 3-12-16,-46-11-25 0,52 18 1 15,-6-10-6-15,-46-8 4 16,0 0 5-16,0 0-16 15,0 0-21-15,0 0-46 0,0 0-106 16,0 0-189-16,0 0-279 16,0 0-78-16</inkml:trace>
  <inkml:trace contextRef="#ctx0" brushRef="#br0" timeOffset="1903">2511 1840 1423 0,'0'0'243'16,"0"0"22"-16,0 0-1 15,0 0-66-15,0 0-79 16,0 0-52-16,79-33-28 0,-13 11-20 16,-13 11-92-16,-53 11-188 15,59-15-363-15</inkml:trace>
  <inkml:trace contextRef="#ctx0" brushRef="#br0" timeOffset="3226">993 795 814 0,'0'0'186'0,"0"0"114"16,-6-37-41-16,6 37-96 15,0 0-29-15,0 0-44 0,0 0-57 16,0 0-12-16,0 0-16 15,0 0-18-15,0 0 130 0,0 0 2 16,26 40-16-16,7 1-31 16,6 3-2-16,7 1-5 15,0-1-40-15,7-3-5 16,-7-8 3-16,-7-4-29 0,1-6 17 16,-40-23-21-16,39 25 10 15,-39-25 23-15,0 0-23 0,0 0 21 16,0 0-26-16,0 0 19 15,0 0-30-15,0 0-11 0,0 0 24 16,0 0 6-16,0 0-6 16,0 0 3-16,0 0-10 15,0 0 21-15,-39 41-9 0,39-41 3 16,-40 30 21-16,40-30-4 16,0 0 20-16,-39 44-22 0,39-44 9 15,-33 41-10-15,33-41-14 16,0 0 6-16,-26 40-14 15,26-40 7-15,0 0 4 0,0 0-17 16,0 0 26-16,-46 30-17 16,6-12-3-16,40-18 14 15,-46 4-30-15,7-8 19 0,39 4-19 16,-39-22-26-16,39 22-41 16,-40-41-30-16,40 41 47 0,-26-44 17 15,26 44 2-15,-7-41 27 16,7 41 2-16,0 0-7 0,0 0 22 15,0 0 8-15,7-33-41 16,-7 33 43-16,0 0-10 16,0 0-11-16,0 0 44 15,0 0-45-15,0 0 29 0,0 0-28 16,39 11 17-16,-39-11 11 16,40 22-18-16,-40-22 10 0,0 0-3 15,39 34-13-15,-39-34 36 16,0 0-29-16,0 0 17 0,33 37-24 15,-33-37 18-15,0 0 1 16,0 0 6-16,0 0 27 0,0 0-15 16,0 0 7-16,0 0-40 15,0 0-26-15,0 0-20 16,-46 7-19-16,46-7 9 16,-59-7-18-16,59 7 26 0,-53-26 30 15,53 26-30-15,0 0 24 16,0 0 37-16,0 0-31 0,-33-45 41 15,33 45-40-15,0 0 51 16,0 0-42-16,0 0-9 16,0 0 38-16,0 0-8 0,0 0 18 15,0 0-8-15,0 0-11 16,0 0 47-16,46 4-1 0,-46-4 16 16,0 0-42-16,33 11-7 15,-33-11 73-15,0 0-4 16,0 0 3-16,0 0 2 0,0 0 3 15,0 0 39-15,0 0-27 16,0 0 3-16,0 0-61 16,0 0-21-16,0 0-5 0,0 0-25 15,-46 19 7-15,0-1 1 16,7 4-4-16,-14 1 11 0,7 2 0 16,0 5 43-16,0 14 30 15,7 4-32-15,-14 4-2 0,14 0-11 16,-7-1-18-16,6-6 11 15,40-45 2-15,-52 55-23 16,6-14 15-16,46-41-10 16,-66 33-16-16,20-22 14 0,46-11-18 15,-52-11 11-15,12-11-7 16,40 22-23-16,-39-59-40 0,6-4-54 16,13-15-74-16,7-7-98 15,0-3 0-15,6-1 3 0,1 4-131 16,-1 8-108-16,7 6 35 15</inkml:trace>
  <inkml:trace contextRef="#ctx0" brushRef="#br0" timeOffset="3615">717 48 1015 0,'0'0'202'16,"0"0"105"-16,0 0-32 16,0 0-64-16,0 0-53 15,0 0-61-15,0 0-61 0,0 0-2 16,0 0-15-16,0 0-3 0,0 0 0 15,0 0 0-15,0 0-16 16,0 0 5-16,0 0-58 16,0 0 11-16,0 0 17 0,0 0 30 15,0 0-5-15,20-44 3 16,-20 44-3-16,0 0-7 0,0 0 10 16,0 0-3-16,0 0-15 15,0 0 15-15,0 0-56 16,0 0-109-16,0 0-93 0,-46 4-76 15,46-4-66-15,0 0-25 16</inkml:trace>
  <inkml:trace contextRef="#ctx0" brushRef="#br0" timeOffset="4110">271 743 841 0,'-33'-33'316'15,"33"33"-5"-15,0 0-88 0,0 0-96 16,0 0-42-16,0 0-54 16,0 0-6-16,0 0-17 15,0 0 25-15,0 0-3 0,0 0 11 16,0 0 36-16,0 0-11 15,46 40-3-15,-46-40-28 0,46 48 3 16,-13-3-7-16,-33-45-11 16,32 48-16-16,1-11 4 15,-33-37-6-15,33 44-5 0,-33-44-8 16,33 41 19-16,-33-41-4 16,0 0 8-16,0 0 21 0,0 0 33 15,0 0 5-15,13 40-17 16,-13-40-17-16,0 0-37 15,-46 30 3-15,0-12-10 0,7-7 2 16,-7-3 18-16,6-8 6 16,40 0-2-16,-52-8-12 0,52 8 14 15,-40-18 28-15,40 18 2 16,-26-45-19-16,13 5-20 16,6 3-5-16,1 0-23 0,12 0-1 15,-6 37-23-15,13-44-43 16,-13 44-72-16,14-41-190 0,-14 41-195 15,26-48-132-15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9-28T05:16:40.812"/>
    </inkml:context>
    <inkml:brush xml:id="br0">
      <inkml:brushProperty name="width" value="0.2" units="cm"/>
      <inkml:brushProperty name="height" value="0.4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0 149 207 0,'0'0'36'0,"0"0"-5"16,0 0-2-16,0 0-4 0,0 0 26 15,0 0 0-15,0 0-20 16,0 0-6-16,0 0 8 16,0 0 31-16,52-14-23 0,-12 6-14 15,-1 5 16-15,1-5-20 16,-1 4-2-16,7 1-12 15,-6-1 8-15,-1 4 5 0,-6-4-22 16,-33 4 8-16,52-3-1 16,-19-1 13-16,0 4 6 0,0-4 1 15,0 4-9-15,-33 0 18 16,39-7-20-16,1 0 16 0,-7 3-19 16,-1 0 5-16,1-3-18 15,7-1 30-15,-7 5-19 16,-1-1-27-16,8 0 3 0,-7 1 30 15,6-5-14-15,-6 4 3 16,6 4-23-16,1-3 39 16,6 3-39-16,-7-4 17 0,14 0 3 15,-1 1 23-15,-6 3-26 16,7 0 8-16,-7 0 17 0,0 0 18 16,-7 3-43-16,7-3 16 15,-6 0-1-15,-1 4-10 16,7-4 19-16,-13 0-35 0,6 0 36 15,1-4-28-15,-7 4 5 16,0-3 1-16,6 3-16 0,-6-4 23 16,6 4-21-16,1-4 6 15,-1 4 5-15,1-3 6 16,-1 3-12-16,7-4 2 0,-7 4-1 16,7 0 14-16,0-4-2 15,7 4-4-15,-7 0 15 16,7 4-12-16,-7-4 18 0,6 0-24 15,-6 0 34-15,0 0-34 16,0 4 3-16,0-4-35 0,0 0 45 16,0 0-13-16,-6 0 28 15,6 0-44-15,0 0 42 0,0 0-13 16,0 3-13-16,6 1-9 16,1-4 40-16,-1 4 5 15,7-4-19-15,7 0 8 16,0 0-16-16,0 0-9 0,6 0-12 15,7 0 41-15,-14-4-29 16,1 4-9-16,0 0 9 0,-7 0 6 16,0 0-10-16,0 0 12 15,0 0-16-15,-6 0 3 0,6 0 18 16,-6 0-13-16,-7 0-21 16,0 4 24-16,-7-4 38 0,-6 0-36 15,0 0 13-15,6 3-8 16,-6-3-14-16,-33 0 4 0,46 4 0 15,0 0 7-15,-13-4 39 16,-33 0-29-16,53 0-3 16,-14-4-14-16,-6 4-5 15,13-4 18-15,-46 4-22 0,46 0 4 16,-7 0-11-16,-6 0 24 16,-33 0-13-16,40 4 9 0,-40-4-4 15,32 0-8-15,-32 0 20 16,33 4-8-16,-33-4 24 0,0 0-37 15,40 0 22-15,-40 0-21 16,0 0 3-16,19 3 8 0,-19-3-8 16,0 0 21-16,0 0 9 15,0 0-8-15,40 12-13 16,-40-12 15-16,0 0 1 16,0 0-4-16,0 0-16 0,0 0 4 15,0 0-4-15,0 0 14 16,33 14-25-16,-33-14 20 0,26 11-9 15,-26-11-9-15,0 0 11 16,33 19 28-16,-33-19 4 0,33 15 3 16,-33-15-4-16,33 11 0 15,-33-11-6-15,0 0-18 0,0 0-9 16,32 15 13-16,-32-15-5 16,0 0-16-16,0 0 4 15,0 0 0-15,0 0 4 0,0 0 15 16,27 14-5-16,-27-14 31 15,0 0 0-15,0 0-21 16,0 0-7-16,0 0 3 0,0 0-4 16,19 34-9-16,-19-34 5 15,0 0 13-15,0 0-6 0,7 33 9 16,-7-33-6-16,0 29-18 16,0-29 0-16,0 34 6 0,0-34-2 15,0 29-18-15,0-29 10 16,0 0-3-16,0 30 30 15,0-30-8-15,0 0-6 0,0 0-9 16,-7 40-6-16,7-40 6 16,0 0 2-16,0 41-7 0,0-41-3 15,0 0 8-15,0 0 7 16,-6 37-4-16,6-37 12 16,0 0-5-16,-7 37-10 0,7-37 0 15,0 0-10-15,0 44 6 16,0-44 10-16,0 41-15 0,0-41 6 15,0 0 3-15,-6 41 10 16,6-41 7-16,0 40 5 16,0-40-14-16,-7 37-16 0,7-37 5 15,-6 37 28-15,6-37-17 16,-7 37-8-16,7-37-13 0,0 30 16 16,0-30-14-16,-7 33 8 15,7-33 8-15,0 0 12 0,-6 33-10 16,6-33-23-16,0 0 22 15,0 30 7-15,0-30-2 0,0 0-11 16,0 0-16-16,0 0 10 16,0 0 17-16,0 0-8 15,0 0-1-15,0 0-15 0,0 0 13 16,0 0-4-16,0 0 17 16,0 0 1-16,0 0-17 0,0 0-5 15,0 0 8-15,0 0 15 16,0 0 25-16,0 0-15 15,0 0 1-15,0 0-26 0,0 0 12 16,0 0 1-16,-26 29 0 16,26-29 3-16,0 0-11 0,-33 19 2 15,0-12-21-15,33-7 14 16,-46 15 8-16,6-4-13 0,-6 0 5 16,14 0-4-16,-14 4 11 15,0-8 0-15,-7 4 9 0,0 0-1 16,-6-3-13-16,0 3-7 15,0 0 2-15,6-4-7 16,1 4 4-16,-1-3 15 16,1-4-4-16,6 3-13 0,0 0 12 15,6-3-4-15,7 0 20 16,33-4-17-16,0 0 19 0,-32 0-2 16,32 0 11-16,0 0-13 15,0 0-23-15,0 0 5 0,0 0-3 16,0 0 3-16,0 0-65 15,0 0-148-15,0 0-276 0,0 0-146 16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12T05:21:40.414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6943 1195 671 0,'0'0'52'0,"0"0"40"15,0 0 5-15,0-36-18 16,0 36 14-16,0 0-8 15,-19-37-69-15,19 37 2 0,-20-36 22 16,20 36-43-16,-39-44 22 16,1 4-19-16,-1 7 8 0,-13-3 58 15,0-4-38-15,-13 0 4 16,-6-7 22-16,-13-1-48 16,0 1 35-16,-7 3-53 0,-6-3 12 15,-6 0-4-15,-1 3 4 16,-6-3 3-16,-7 3 6 0,-12 4-7 15,-7 4-15 1,0 7 29-16,0-1-7 0,0 1-9 16,7 8-7-16,-1-1-6 15,7 0 32-15,-6 4-9 0,-1 7-14 16,1 0 7-16,-7 4-12 16,-6 3 5-16,6 4 15 0,0 0 13 15,-7 0-41-15,1 4 17 16,-1-1-7-16,1 1 18 15,0-1-28-15,6 5 23 0,6-5-6 16,7 1 12-16,0 3 8 16,13 1-41-16,0-1 7 0,7 0 24 15,-1 4 0 1,0-4-22-16,7 8 3 0,7-1 25 16,-1 5-22-16,7 2 12 15,6 5-9-15,-6 3 11 0,6 7-14 16,7 1 9-16,-6 10 6 15,5 0-9-15,-5 8-9 16,5 3-6-16,1 8 34 0,0-1-6 16,13 4-16-16,-7 1 3 15,7-1-6-15,6 0 34 0,-6 0-23 16,12 0 4-16,-5 0 15 16,12 1-27-16,0-1 21 15,0-4 23-15,7 1-11 16,6-1 5-16,0 1-15 0,7 3 9 15,-1 4 23-15,1 3-47 16,12-3 10-16,1 3 11 0,6-3 1 16,0 3 21-16,6-3-6 15,1 4-11-15,-1-5 30 16,14 5-28-16,-1 3-7 0,0 0 4 16,14 4 3-16,-7 3-15 15,13 0-6-15,-1-3 11 0,8 4-21 16,6-8 9-16,6 0 1 15,6-8-9-15,8 1-3 16,-1-4 12-16,7-3-15 16,-1-8 3-16,-6 0 12 0,7 1-3 15,-7-8 20-15,7-1-4 16,0-2-21-16,-1-8 0 16,1 0 5-16,0 0-4 0,-7 4 15 15,0-8-7-15,0-3-35 16,1-4 11-16,-1 0 28 0,0-7-1 15,-6-4-20-15,-7-3 0 16,0-1 8-16,0-7-11 0,1 1 13 16,-1-5-6-1,0-3 8-15,7 0-12 0,0 0-3 16,6-3 7-16,0-1 9 16,7 0 3-16,-1-3-12 0,8-7 0 15,-8 6 0-15,1-3 0 16,0 0-15-16,-1 4 15 15,1 3 19-15,-7-6-11 0,7 2-14 16,0-3-19-16,-1 0 11 16,1 4 36-16,6 0-22 0,-6-4 11 15,6 4-11-15,0 3 5 16,0-3-5-16,-6-4-19 16,0 4 3-16,-7-8-12 15,0 0 17-15,0-6 3 0,0-1 3 16,1-4 11-16,-8-3 1 15,14 0-23-15,-7 0 12 0,7-4-6 16,0 0 6-16,12 1-2 16,-6-1 2-16,1-3-3 15,-1-1 4-15,0 4 3 0,-6-3-11 16,-1 3 24-16,-12-3-20 16,6 3 17-16,-13 0-26 0,-6 1 0 15,0-5-5-15,-7-6-10 16,1 3 12-16,-1-4-6 15,-6-3-3-15,6-1 9 16,0 1-14-16,-12 3 37 0,6 4-9 16,-39 40 12-16,51-62-7 15,-5 19 0-15,-14-1 0 16,-6 0 7-16,-7 1-10 0,1-5-1 16,-1-6 1-16,1-1 11 15,-1-7-20-15,0 0 20 0,7-3-19 16,-6 3 8-16,-1-3 17 15,1 6-14-15,-1 5 7 0,7 3-2 16,-7 3-22 0,-6-3 17-16,7 8 11 0,-20 43-23 15,13-58-14-15,0 10 8 0,0 5-18 16,-13 43-5-16,6-59-11 16,-6 12 10-16,6 0 2 15,1 3-16-15,-7-3 17 16,0 3 21-16,0-3 2 0,0-1 2 15,0 5 7-15,0-5 0 16,0 8 11-16,0 0-16 0,0-3 9 16,0 3 3-16,0 3 2 15,0 1 5-15,0 3 11 16,0 33-7-16,-13-51-17 0,7 15 9 16,6 36 1-16,-20-48-4 15,7 8 0-15,13 40 2 16,-19-47-5-16,6 14 6 15,13 33-3-15,-13-47 0 0,13 47 0 16,-13-44 8-16,0 12 0 16,13 32 6-16,-19-40 6 0,19 40 7 15,-26-40-19-15,26 40-1 16,-26-33-1-16,26 33 7 0,0 0 0 16,-39-40-23-16,39 40 20 15,-32-37-18-15,32 37 8 16,0 0-16-16,-46-43 19 0,7 14-19 15,39 29-6-15,-51-33 22 16,12 11-15-16,-7 0-2 16,8 8 32-16,-1-1-42 15,0 1 34-15,39 14-1 0,-45-19-4 16,-1 1-6-16,46 18-3 16,-51-22 11-16,12 4 2 0,39 18-2 15,-52-29-18-15,13 11 18 16,7 0 0-16,-7-1-4 15,0 5-10-15,39 14 6 0,-52-18 4 16,0 3 0-16,7 1-7 16,0 3 11-16,6 3-4 15,-6 1 6-15,-7-4-9 0,7 4-10 16,-7 0 13-16,-6-1-11 16,-1 5 17-16,-5-1-1 15,-1 4-1-15,0 0-2 0,0-4-5 16,-6 1 3-16,6 3 0 15,1-4 2-15,-8 4-2 0,8 0-9 16,-7-4 28-16,6-3-15 16,-6 4-26-16,-7 3 13 15,0-8 34-15,7 5-39 0,-7-5 14 16,7 8 10-16,-7-3 20 16,7 3-33-16,-6 0 7 15,-1-4-13-15,7 4 13 16,-7-4-4-16,0 1 14 0,7 3-20 15,0-4 2-15,-7 4 12 16,7 0 6-16,-7 4-33 0,1-4 28 16,5 3-9-16,-5 1-16 15,-1 3 23-15,7-3-7 16,-7 3 5-16,7 1-12 0,0-5 10 16,6 4 9-16,-6-3-20 15,6 3 20-15,7 1 1 0,0-5-13 16,-1 5 0-16,1-5-3 15,6 1-10-15,1-1 18 16,-1-3-10-16,6 8 10 16,46-8-12-16,-58 7 11 0,6 0-4 15,52-7-7-15,-58 11-3 16,13 0 15-16,0-4 0 0,6 4 0 16,0 0-5-16,0-3-4 15,-6-1 12-15,6 4-13 16,0-4 5-16,0 8-3 0,0-5 14 15,-6 5-7-15,0 0-22 16,6 3 10-16,-6 4 16 0,-1 3-8 16,1 4 11-1,-7 4-7-15,7 0-4 0,-7 3 12 16,0 4-1-16,0 4-23 16,7 0 21-16,0 3-21 0,6 7 27 15,-6 1-15-15,6 7 27 16,-6 0 5-16,6 0-6 0,0-1 3 15,7-2-3-15,-7 3-9 16,6-4 22-16,-6-4-5 16,7 1 12-16,0-4-8 0,6 4 4 15,-7-5-12-15,14 5-1 16,-7 0-13-16,7-1 0 0,-1 1-6 16,1-1 16-16,-1 5-8 15,1-5-10-15,6 5-1 16,0-1-7-16,0 0 6 15,0 0 1-15,7 4 12 0,6 4-2 16,0-1 1-16,6 1-12 16,1-1 6-16,-1-3-5 15,7 3 3-15,-6-3 1 0,6 4 0 16,0-4-1-16,6 3-7 16,-6-7 2-16,6 8 6 0,1-4-11 15,-1 3 0-15,7-6 0 16,6-1 0-16,1-4 0 15,6 1 6-15,-1-4-14 16,1-4 12-16,7 1-4 0,-1-1-7 16,0-7 4-16,1 0 3 15,-1 4-4-15,7-8 4 0,-1 0 14 16,8-3 0-16,-8 0 23 16,8-4-9-16,5 0-11 15,1-7 2-15,0-4-15 0,0 0-1 16,6-7-3-16,-6 4 2 15,-1-1 6-15,-12 1-2 0,6 0 0 16,-6-1-6-16,-7 1 9 16,-45-15-1-16,72 25-8 15,-14-3 3-15,0-7-1 16,-6-1-2-16,13-7-18 0,-7 4 12 16,7-7 8-16,-1 3 12 15,-5 0-14-15,5 1 4 16,1-1-4-16,-7 4-10 0,7-7-8 15,-7 3 7-15,7 4 16 16,-13 0 1-16,6 0-11 0,0-4-2 16,1 4 0-16,5-8 4 15,1 1 3-15,0-4 0 0,0 0 3 16,-7-7-3-16,0 3 5 16,0-3-5-16,-6-4-4 15,-52 11 4-15,65-11-11 16,-65 11 4-16,58-7 11 0,-58 7-1 15,58-7-14-15,-58 7 24 16,0 0-21-16,52-8 11 16,-52 8 0-16,0 0-3 0,59-7 14 15,-59 7-1-15,0 0-6 16,51-7-22-16,-51 7 19 0,52-8-12 16,-52 8 4-16,52-14-8 15,-52 14 17-15,52-15-11 16,-52 15 1-16,58-14 9 0,-58 14-7 15,65-15 3-15,-14 4 5 16,1 4-10-16,-52 7-1 16,78-18 19-16,-13 10-1 0,-1-2-7 15,8-1 3-15,-14 0-8 16,0 3-7-16,0 1 4 16,-6-4 3-16,0 0-7 0,-7 8 2 15,-6-8-2-15,-39 11-3 16,58-11 7-16,-12 0-1 0,-46 11 4 15,58-15 7-15,-13 4-2 16,-45 11-9-16,58-10-1 16,-6-1 16-16,-13 3-16 15,0 1 18-15,-39 7-5 0,45-4-2 16,-6 1-11-16,-39 3-1 16,39-4 2-16,-39 4-2 15,39-3 2-15,-39 3 8 0,52-8-12 16,-14 1 10-16,8-4-9 15,-7 0 4-15,6 0 3 0,7-7-6 16,-1 0 9-16,-5 0-9 16,6 3 20-16,-14-3-7 0,1 3-7 15,-39 15 9-15,45-22 5 16,-45 22-10-16,46-29-2 16,-46 29-2-16,52-36 0 15,-20 7-4-15,-32 29-5 0,45-47 13 16,-6 3-9-16,-13 0-6 15,0 4 14-15,0 0-10 16,-7-4 13-16,1 1-6 0,-7-1 0 16,6 0 0-16,-13 4 5 15,7 0-5-15,0 0 0 0,-6 4-8 16,-7 36 19-16,13-47-11 16,0 10-7-16,-7 1 14 15,-6 36-7-15,7-51 8 0,-1 14-17 16,7 1 16-16,-13 36-13 15,7-51 15-15,-1 4-9 0,1 10 5 16,5-3-5 0,1 8 0-16,0-5 11 0,0 1-15 15,-13 36 8-15,20-58-1 16,6 7 13-16,0 7 2 0,-7-3 5 16,0-4-4-16,1 0 3 15,-1 0-19-15,1-4 0 0,-7 4-3 16,6 8 13-16,-6-5-17 15,0 8 11-15,-13 40-10 16,13-54-5-16,-7 10 13 0,1 4 3 16,-7 4-3-16,0 3-17 15,0 0 16-15,0-3-4 0,0-1-4 16,-7 5 8 0,1-1 0-16,-1-4-4 0,1 1 5 15,-1 3-1-15,-6-3 8 16,-6-1-12-16,6 1 0 0,-6 3 3 15,6-3-3-15,13 36 4 16,-26-47-19-16,6 7 29 16,20 40-28-16,-25-48 11 0,12 8 3 15,-7 7-5-15,20 33 8 16,-19-50-3-16,-1 6 9 0,7 7 4 16,0 5-5-16,0-5-12 15,-6 5-2-15,19 32 6 16,-19-48-18-16,-7 5 26 0,6 10 3 15,20 33-18-15,-45-48-4 16,6 8 4-16,0 8 15 16,0 6-13-16,7 1-7 0,-13 3 16 15,6 0 0-15,0 4-11 16,0 0-10-16,0-1 13 0,1 1 4 16,-8 4 5-16,7-1-24 15,1 4 6-15,-8-3 8 0,1 6 10 16,6 1-8-16,-6 0-12 15,6 0 15-15,-6 3 6 16,6-3-9-16,-6 3-10 16,-1 0 13-16,1 1-10 0,0-1 24 15,-1-3-26-15,1 3 3 16,6 1-3-16,-13-5 3 0,7 1 13 16,-7 3-10-16,0-3-17 15,1-4 18-15,-1 4 15 0,-6 0-10 16,-1 3 0-16,1-3 0 15,0 3 5-15,0 0-5 16,-7 4-6-16,0-3-6 0,0 3 28 16,1 3-16-16,5 1-22 15,-5-4 17-15,-1 4 16 16,7-1-11-16,-1 1-17 0,1-4 10 16,0 0 20-16,-7 7-13 15,0-3-6-15,-6 3-9 0,-6 0 26 16,-8 1-4-16,-5 3-23 15,-7-4 18-15,0 0 1 16,-1 4 8-16,1 0-11 0,7-4-5 16,-1 1 11-16,7-5-3 15,0 1 6-15,13 3-20 0,-1-3 2 16,8-4 9-16,-8 3 20 16,1 1-20-16,7 0-6 15,-1-4 3-15,0 3 19 0,0 1-16 16,1 3-5-16,-1 1-2 15,7-5 12-15,-1 8 3 16,1-4-16-16,6 1 8 0,-6 3 0 16,6 3 7-16,1 1-23 15,5-4 12-15,-6 7 16 0,1-4-16 16,5 1 0-16,1 3 1 16,0 0 12-16,-1 0-5 0,1 1-15 15,0 6 0-15,-7-3 18 16,7 3 3-16,-1 1-20 0,1-1 10 15,0 1 3 1,-1-1 1-16,8 8-7 0,5-4 9 16,33-29-6-16,-52 51-4 15,20-11-4-15,0 4 22 0,6-4-11 16,0 4-1-16,6 3-2 16,1 4 10-16,0 0 0 0,6 3-5 15,-7 8-10-15,1 0 8 16,-1 0 20-16,1 4-2 0,0-5-8 15,-1 5-16-15,7 3 3 16,0 0 10-16,0 0 18 16,0 8-18-16,13-1-10 15,-6-3 12-15,12 0-5 0,1 0-2 16,-1-4-10-16,1-4-2 16,6-3 7-16,0-7-7 0,-7-1-91 15,7-6-97-15,0-1-126 16,0 4-172-16,0-4-86 15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12T05:21:47.605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7869 1027 999 0,'0'0'137'0,"0"0"74"0,0 0 44 16,0 0-101-16,-19-40-41 16,19 40-54-16,-32-40-39 15,32 40-8-15,-59-48-3 16,1 12-9-16,-13 3 3 0,0 4 6 16,-14 0-18-16,1 3 31 15,0 5-3-15,-6-1-14 16,-8 0-5-16,-5 0-6 0,-7 0 18 15,-13 4 0-15,-7-7 21 16,-12-1 16-16,0 1-19 16,-1-1-3-16,1-7-15 0,-1 1-8 15,1 3 0-15,-13-1-8 16,-1-2 7-16,-6-1 10 0,13 0-10 16,7 0-7-1,6 8 8-15,7-1 3 0,-1 5 0 16,7 2 4-16,-6-2-7 15,6 6 7-15,0 0-2 16,0 1-4-16,6 3-15 0,1 0 20 16,6 4-21-16,-7 0 17 15,7-1-15-15,-6 1 4 0,6 3 14 16,6-3-9-16,13 3 10 16,1 1-28-16,-1 3 23 15,7 0-2-15,0 3-13 0,6 1-7 16,0 3 31-16,1-3-19 15,-1 3-5-15,0 1 23 16,1-1-10-16,-7-4-9 16,-1 1-7-16,8 3 8 0,6-3 17 15,-7 0-18-15,13-1 16 16,-6 1-1-16,0 0-12 16,-1 3 6-16,1 0 10 0,-6 4-13 15,5 4 11-15,1 3 8 16,0 0-16-16,-7 7 13 0,7 5-1 15,6 2-12-15,1 1 19 16,12 7-12-16,-6-3 2 16,12 3 12-16,-5 3-7 0,5 1-9 15,1 3 13-15,0 8-5 16,-1-1 12-16,1 8-7 16,0 0 6-16,-1 4 2 15,1-1 6-15,0 4 5 0,-1-3-22 16,8-1 15-16,5-6 2 15,1-1-10-15,-1-7-3 0,14-4 7 16,0 0-9-16,-1 1 7 16,7-5-13-16,0 5-14 15,0-1 28-15,13 0-21 0,-6 4 14 16,-1 0-11-16,14-4-10 16,-1 8 17-16,7 0-7 0,7 3 7 15,6 4-4-15,6-4-18 16,0 8 21-16,7-5-16 15,-6 5 2-15,5-4 2 16,1-8 3-16,7 5-16 0,-1-5 12 16,7-3-1-16,12 0-6 15,-5-7 9-15,5-4-17 0,8 0 7 16,-1-7 1-16,6-4 15 16,8 0-11-16,5 0-5 15,1 0 5-15,-1 0 2 0,8-3 5 16,-1-1-12-16,0 1 0 15,6-5 5-15,1 1 10 0,6-4-4 16,0 1 3-16,0-1-3 16,0-4-1-16,-6 1-10 15,-1 3 1-15,-6-3 4 0,0 3 7 16,-6 0-10-16,6-3 10 16,0 3 4-16,7-4-2 0,6 8 1 15,0 0-14-15,0-4-11 16,6 4 18-16,1 0 12 0,6 0-15 15,6 3 8-15,7 1-13 16,0-1 5-16,0 1-5 0,0-4 5 16,-6 3 4-16,-7-3-4 15,6 0 0-15,-6 0 10 16,7-4-13-16,-7 4 9 0,0-8-2 16,0 4-2-16,0-3-9 15,0-1 7-15,-7-3 6 0,1-7-1 16,6 0 1-16,0-4-4 15,0-4 6-15,-7 0-8 0,1-7 0 16,-7 4 7-16,-7-4 0 16,1-3-7-16,-14-1 0 0,1-3 6 15,-13-4-1-15,6 4 1 16,-13 0 0-16,0-4-6 0,0-4 0 16,1 5 6-16,-1-5-6 0,-6-3 0 15,6 3 0 1,0 5 0-16,-6-1-7 0,-1 0-5 15,1 0 3-15,0 4 1 16,-7 0 8-16,-6 0-4 0,0-1 4 16,-7 5 0-16,0-4 0 0,-6 3 0 15,0 0 0-15,-39 15 5 16,45-29 1-16,1 0-6 0,-46 29 0 16,45-51-12-16,-13 4-7 15,-6 3 10-15,0-3 3 0,-6 3 1 16,-7 1-1-16,-1 3-7 15,-12 40 13-15,20-55 0 16,-1 11 6-16,-19 44 2 0,7-58-8 16,-1 14 4-16,1 4-4 15,-7 40 0-15,-13-65-4 0,6 10-6 16,-12 4-6-16,-1 0 12 16,-5 4-13-16,-1 0 0 0,0-4-7 15,0 4-6-15,0-4 5 16,0 0 2-16,0 0 10 0,0 0 5 15,0 3 2-15,7-3-7 16,-7 4 6-16,0-4 7 0,0 0 0 16,0-3 3-16,1-1-1 15,-1 0 6-15,6 5-17 16,1 2 0-16,-1 1-4 0,7 3-6 16,-6 1 8-16,19 43-1 15,-26-55 6-15,13 8 6 0,13 47 6 16,-19-51 1-16,6 7-3 15,13 44-8-15,-13-47 4 0,13 47-4 16,-13-48-1-16,13 48 2 16,-13-43-3-16,13 43-2 0,-19-44 0 15,19 44-4-15,-20-47 6 16,20 47 2-16,-26-40 7 0,26 40-13 16,0 0 13-16,-45-48-3 15,45 48 0-15,0 0-11 16,-52-43 5-16,52 43-1 0,0 0 7 15,-52-40 0-15,52 40-13 0,-58-26 20 16,58 26-2-16,-52-22-14 16,52 22 13-16,-51-18-11 0,51 18 24 15,0 0-21-15,-59-14-9 16,59 14 10-16,0 0 7 0,-52-19-13 16,52 19 5-16,0 0-2 15,-51-14 10-15,51 14-1 0,0 0-12 16,-52-15-2-16,52 15 14 15,-45-11-9-15,45 11 6 16,0 0-3-16,-52-7 3 0,52 7 0 16,-52-4 7-16,52 4-10 15,-45 0 10-15,45 0-12 0,-59 0 2 16,14-3 9-16,45 3-18 16,-52-4 6-16,7-3 1 0,45 7 1 15,-65-4 7-15,20-3-3 16,-7 7 3-16,7-4-6 0,45 4 7 15,-65-3-4-15,13-1 0 16,1 0 4-16,5 4 2 0,1-3-6 16,0 3 5-16,-1-4 1 15,1 1-14-15,0 3 11 0,-1-8-3 16,46 8 4-16,-64-11-4 16,5 4-6-16,14 0 0 15,45 7 1-15,-52-11 5 0,7 0 0 16,45 11-17-16,-58-15 17 15,58 15 0-15,-58-18 0 0,58 18 3 16,-59-14-3-16,59 14 0 16,-58-15 14-16,58 15-17 0,-58-7 13 15,58 7-10-15,-65-11-15 0,65 11 1 16,-65-7 9-16,13-1-10 16,52 8-10-16,-58-11 15 0,58 11 1 15,-65-11 6-15,14 8-11 16,51 3 11-16,-59-4 3 15,59 4 2-15,-64 0-12 0,64 0 10 16,-65 0-12-16,13 0 19 16,52 0-14-16,-58 0 7 0,58 0-13 15,-65 0 4-15,13-3-1 16,52 3 7-16,-58-8 9 0,13 8 1 16,45 0-7-16,-58-7-4 15,12 3-1-15,46 4 17 0,-64-11-12 16,12 4 5-16,6 0-1 15,1 0-8-15,-7-1 13 0,7 1-13 16,0 3 11-16,-7-3-4 16,7 3-12-16,-1 1-4 15,1-1 4-15,45 4-4 0,-65 0 20 16,13 0-10-16,7 0 9 16,0-3 3-16,45 3 0 0,-65-8-9 15,20 1 6-15,45 7-1 16,-52-11-5-16,52 11 0 0,-52-14 0 15,52 14 4-15,-52-11-15 16,52 11 16-16,-51-11-17 0,51 11 12 16,-52-4-10-16,52 4 10 15,-52-7 0-15,52 7 2 16,-52-11-2-16,52 11 3 0,-51-18-3 16,51 18 0-16,-59-22 13 15,59 22-5-15,-71-18-8 0,19 3-5 16,7 4-10-16,45 11 7 15,-58-11 2-15,12 4 13 0,46 7-3 16,-64-7-11-16,12-1 7 0,7 1 2 16,45 7-2-16,-59-4 7 15,8 1-4-15,5 3 5 0,46 0-22 16,-58 0 24-16,6 0-5 16,7 3-5-16,45-3-8 0,-58 4 8 15,12 3-19-15,46-7 19 16,-58 8-9-16,6-1 5 15,7-3 8-15,45-4 4 0,-65 7-4 16,20-3 4-16,45-4-12 16,-58 3 12-16,12 1-4 0,46-4 1 15,-51 0-10-15,51 0 14 16,-52 7-9-16,52-7 0 0,-59 4-16 16,59-4 3-16,-58 3 9 15,13 5 4-15,45-8-3 0,-58 3 11 16,12-3-2-16,46 0 0 15,-58 4 3-15,6 0-1 16,52-4-4-16,-58 3-4 0,13 4-8 16,45-7 12-16,-59 11-4 15,59-11 3-15,-51 15-14 0,51-15 2 16,-59 22 9-16,59-22-6 16,-58 22 11-16,58-22-5 0,-58 25 2 15,58-25 1-15,-58 26-3 16,58-26 6-16,0 0-6 0,-65 25 0 15,65-25 14-15,0 0-14 16,-58 33-7-16,58-33 17 0,0 0-16 16,-52 33 6-16,52-33-4 0,0 0 4 15,0 0 4 1,0 0 0-16,0 0-9 0,0 0 5 16,-52 47 9-16,52-47-6 15,0 0-3-15,0 0-11 0,0 0 11 16,-52 44 23-16,52-44-23 0,0 0 4 15,-45 36 4-15,45-36-1 16,0 0-1-16,-58 40 10 0,58-40-9 16,-46 40-5-16,46-40-2 15,0 0 7-15,-51 47-3 0,51-47 5 16,-46 40-9-16,46-40 0 16,0 0 0-16,-45 44 0 15,45-44 3-15,0 0-3 0,-58 44-6 16,58-44 1-16,-46 36 5 15,46-36 0-15,0 0 3 0,-45 36 5 16,45-36-17-16,-39 26 33 16,39-26-34-16,0 0-1 0,-39 29 5 15,39-29 13-15,0 0-12 16,0 0 8-16,-38 33-11 0,38-33 3 16,0 0 16-16,-39 33-28 15,39-33 17-15,0 0 3 0,0 0-3 16,-39 40 0-16,39-40-15 15,0 0 9-15,-32 40 8 16,32-40-2-16,-26 36-6 0,26-36 6 16,-26 36 0-16,26-36 0 15,-20 40 8-15,20-40-8 0,-19 44 5 16,-1-4-3-16,20-40 0 16,-12 51-2-16,-1-11 8 0,13-40-8 15,-13 47 6-15,0-10-6 16,13-37-4-16,0 51 0 0,0-15 4 15,0-36 0-15,0 44 5 0,6-8-16 16,-6-36 17-16,20 44-16 16,-20-44-1-16,19 40 11 0,-19-40-6 15,19 44 9-15,-19-44 1 16,13 36-8-16,-13-36 14 16,13 36-10-16,-13-36 7 0,20 37-7 15,-20-37 0-15,13 43 0 16,-13-43 6-16,13 44-17 0,6-7 14 15,-19-37-3-15,19 43-17 16,-19-43 17-16,13 44 6 0,-13-44 0 16,20 40 3-16,-20-40-7 15,13 40 2-15,-13-40-4 0,19 36 7 16,-19-36-11-16,13 37 12 16,-13-37-12-16,0 0-1 0,20 43 10 15,-20-43-9-15,0 0 4 16,25 48 0-16,-25-48 0 15,0 0 0-15,33 51 3 0,-33-51-3 16,0 0 0-16,39 51-8 16,-39-51 8-16,0 0-6 0,51 47 6 15,-51-47-4-15,0 0 1 16,39 40 7-16,-39-40 4 0,0 0-8 16,0 0-5-16,46 44 7 15,-46-44-10-15,0 0 5 0,51 29-2 16,-51-29 13-16,0 0-4 15,39 18-4-15,-39-18 0 0,0 0-3 16,0 0 3-16,46 22 0 16,-46-22 0-16,0 0-12 15,51 22 1-15,-51-22 11 0,46 25 0 16,-46-25 0-16,45 37 4 16,-45-37-34-16,45 36-2 0,-45-36 8 15,46 40-15-15,-8-11 22 0,-38-29 8 16,52 33-1-16,-13-4 0 15,0-7 10-15,-7-4-4 0,-32-18 11 16,52 29-4-16,-20-11-12 16,-32-18 14-16,46 22-5 0,-46-22-4 15,39 22-1-15,-39-22-9 16,45 18 9-16,-45-18-6 16,39 11 18-16,-39-11-4 0,32 11-7 15,-32-11 9-15,32 11-2 16,-32-11-3-16,33 7 0 0,-33-7 6 15,32 7-3-15,-32-7 20 16,33 8-45-16,-33-8 12 0,25 14 7 16,-25-14 0-16,33 15-1 15,-33-15-4-15,32 18 0 0,1-3 8 16,-33-15 0-16,38 25 0 16,-5-3 0-16,6-4 0 0,-1 4 0 15,8-4 4-15,-7 0-7 16,-1 1 8-16,8-1-5 15,-7-4-6-15,6 1 11 0,0-4 2 16,-6 3-4-16,6-3 5 16,-6-3-8-16,0-1 0 0,0 0 8 15,-7 0-5-15,1 1 2 16,-1-5 10-16,0 1-12 0,1 0-3 16,-33-4 33-16,39 3-51 15,-39-3 12-15,25 4 2 0,-25-4-4 16,0 0 8-16,0 0-7 0,33 7 14 15,-33-7-1 1,0 0-6-16,32 7 0 0,-32-7 0 16,26 8-10-16,-26-8 14 15,32 11 2-15,-32-11-2 0,39 11-4 16,-6-1-8-16,-7-2 12 0,-26-8-16 16,38 11 18-16,-5 0-6 15,-1-4 6-15,-32-7-6 0,39 11-14 16,-7 0 11-16,7 3-7 15,-7-6 7-15,1 2 0 0,6 1-3 16,-7-3-9-16,13-5 47 16,1 5-60-16,-1-5 7 0,0-3 15 15,1 4 1-15,5-4 5 16,-5 0-6-16,-1 0 6 16,0-4-4-16,-12 4 7 0,-1 0-3 15,-32 0-3-15,39-3 10 16,-39 3-7-16,32 0 4 0,-32 0-4 15,39-4-7-15,-39 4 7 16,32 0-8-16,-32 0 1 0,39-4 13 16,-6 4-9-16,-33 0 9 15,39 0-6-15,-1 0-5 0,-12 4 5 16,7 0 0-16,-1-4 2 16,7 3-5-16,-7 1 6 15,7-4-3-15,-7 3 38 0,7 5-61 16,-6-5 9-16,-1 5 11 15,7-5 6-15,-13 1-6 0,6 3-4 16,-32-7 16-16,39 7-3 16,-7-3-6-16,-32-4-5 0,39 4 5 15,-7-1 0-15,-32-3-4 16,39 4 12-16,-6 0-13 0,-33-4 18 16,39 0-9-16,-14 3-13 0,-25-3 9 15,39 0-4-15,-6 0 4 16,-33 0 0-16,38 4 0 15,-5 0 5-15,-1-4 5 0,1 3-5 16,-8 5-5-16,14-5 5 16,-6 4-14-16,-1-3 9 0,7 3 0 15,-7-3 0-15,7 7 7 16,0-4 1-16,0 0-8 0,0 4-7 16,-1-3 2-16,8 3 10 15,6 0 0-15,-7-4 0 0,7 7-13 16,6-6 13-16,0 3-16 15,0-4 11-15,1 0 0 0,-1 0 6 16,0-3-6-16,-6 3-5 16,0-3 5-16,0 3 7 0,-1-3-7 15,-5-1 0-15,-1 1 7 16,0 0 4-16,-6-1-6 16,6-3 1-16,-6 4 2 0,7-4 11 15,-1-4-7-15,-6 4-4 16,13-3 0-16,-7 3 6 0,7 0 6 15,-1 0-7-15,1-4 2 16,-7 4-15-16,1 0 6 0,-7 4 3 16,-1-4-9-16,1 3 5 15,-6 1-5-15,-1 0 3 0,-6-1-3 16,6 1 27-16,1 0-47 16,-33-4 13-16,39 3 11 0,-7-3 0 15,0 4-4-15,1-4-6 0,5 0 6 16,1-4 0-1,0 4-11-15,6-3 8 0,-6-1 10 16,0-3-13-16,0-1 16 16,6 5-6-16,-12-5 6 0,-33 8-17 15,51-7 17-15,-51 7-22 0,39-7 4 16,-39 7 8-16,46-4 2 16,-46 4 1-16,38-11 4 0,-38 11-7 15,39-18 9-15,-39 18-9 16,46-25 5-16,-46 25-1 0,45-29 6 15,-45 29-17-15,45-33 30 16,-12 11-33-16,-33 22 10 16,38-22 2-16,-38 22-2 0,39-22-7 15,-6 4 7-15,-8 0 9 16,8-4-9-16,-7 0-4 0,6 0 8 16,7-3 0-16,-7-1-4 15,14-6 0-15,-8 3 0 0,1-8-6 16,0 4 10-16,-6-3-4 15,-1 0 0-15,0-1-5 0,-6 1 8 16,0 3 2-16,-26 33-15 16,19-47 16-16,-6 10-6 0,-13 37-7 15,7-43 1-15,-7 43-1 16,0-40 4-16,0 40-5 16,0-40 20-16,0 40-5 0,-13-40-4 15,13 40 4-15,-7-33-2 16,7 33-10-16,0 0 5 0,-6-47 5 15,6 47-5-15,0 0 0 16,0-48 0-16,0 48-4 0,0 0-1 16,-6-43 10-16,6 43-14 15,0 0 6-15,-7-48-7 0,7 48 10 16,-6-43 3-16,6 43-6 0,-13-44 8 16,13 44 0-16,0 0-3 15,-13-47 8-15,13 47-5 16,0 0 4-16,-13-51-7 15,13 51 1-15,0 0-3 0,-20-51 0 16,20 51 2-16,-13-48-12 0,13 48 5 16,-19-47-2-16,19 47-8 15,-32-54 10-15,12 10 9 0,20 44-12 16,-32-55 28-16,12 12-11 16,20 43-13-16,-26-44-7 0,26 44 2 15,-19-44 15-15,19 44 24 16,-26-40-6-16,26 40 9 0,-19-47-4 15,19 47-13-15,-20-44-11 16,20 44 4-16,-19-43-16 16,12 6 7-16,7 37-3 0,-13-44 6 15,13 44-15-15,-19-50 9 16,0 9-1-16,19 41 10 0,-13-50-6 16,13 50-6-16,-33-51 9 15,33 51-3-15,-26-48 0 0,26 48-10 16,-19-47 15-16,19 47-5 15,-26-44-5-15,26 44-10 0,-26-43 11 16,26 43 4-16,-19-48 9 16,19 48-2-16,-26-47-3 0,26 47 4 15,-19-47-5-15,19 47-7 16,-20-44 14-16,20 44-14 16,0 0 4-16,-19-47-4 0,19 47-2 15,0 0 9-15,-33-48 1 16,33 48-15-16,0 0 4 0,-26-47 2 15,26 47 18-15,-25-40-1 16,25 40-9-16,-20-40 2 0,20 40-3 16,0 0 3-16,-19-47-8 0,19 47 3 15,-13-44-4-15,13 44-2 16,0 0 3-16,0 0 3 0,-26-51-7 16,26 51 7-1,0 0-3-15,0 0 3 0,-20-51 9 16,20 51-3-16,0 0 0 0,0 0-6 15,0 0-10-15,0 0-4 16,-6-47-20-16,6 47-18 0,0 0-36 16,0 0-126-16,0 0-75 15,0 0-99-15,0 0-82 0,0 0-39 16</inkml:trace>
  <inkml:trace contextRef="#ctx0" brushRef="#br0" timeOffset="2553">7863 3542 649 0,'0'0'12'0,"0"0"-10"0,0 0-5 16,0 0-10-16,0 0-26 15,26 7-33-15,-26-7-39 0,0 0-30 16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9-28T05:16:56.224"/>
    </inkml:context>
    <inkml:brush xml:id="br0">
      <inkml:brushProperty name="width" value="0.05" units="cm"/>
      <inkml:brushProperty name="height" value="0.05" units="cm"/>
      <inkml:brushProperty name="fitToCurve" value="1"/>
    </inkml:brush>
  </inkml:definitions>
  <inkml:trace contextRef="#ctx0" brushRef="#br0">0 218 1319 0,'26'-51'289'0,"0"3"-11"16,0 3-39-16,-26 45-62 15,46-44-65-15,-46 44-13 0,40-30-15 16,-40 30-17-16,0 0-18 15,39 15-12-15,-39-15 3 0,20 55-14 16,-27 5-18-16,-6-5-8 16,-6 0 10-16,-8 1-40 15,1-8-294-15,0-7-421 16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9-28T05:16:57.028"/>
    </inkml:context>
    <inkml:brush xml:id="br0">
      <inkml:brushProperty name="width" value="0.05" units="cm"/>
      <inkml:brushProperty name="height" value="0.05" units="cm"/>
      <inkml:brushProperty name="fitToCurve" value="1"/>
    </inkml:brush>
  </inkml:definitions>
  <inkml:trace contextRef="#ctx0" brushRef="#br0">1834 458 615 0,'0'0'194'15,"0"0"8"-15,0 0 19 0,0 0 55 16,39 15-11-16,-6 3-46 15,-33-18-30-15,39 34-24 0,1 3-47 16,-7 0-33-16,0 3-26 16,-7-7-13-16,-6 1 17 15,-7-5 8-15,-7 8 6 0,-6-4-16 16,-13 8-42-16,-7-4 9 16,-12 0-31-16,-1 0-64 15,-7-4-177-15,1-3-231 16,6-8-268-16</inkml:trace>
  <inkml:trace contextRef="#ctx0" brushRef="#br0" timeOffset="400">1847 798 780 0,'0'0'270'0,"0"0"59"0,0 0-94 16,0 0-68-16,0 0-54 15,0 0-52-15,0 0-14 0,0 0-19 16,0 0-18-16,0 0-5 16,0 0-19-16,0 0-4 15,0 0 26-15,0 0-24 0,0 0 24 16,0 0-19-16,0 0-14 15,0 0 51-15,0 0-15 0,0 0 49 16,0 0 17-16,0 0-36 16,0 0-5-16,20 33-1 0,-20-33 9 15,13 34 18-15,-13-34 21 16,13 33-16-16,-13-33 10 16,6 37-11-16,-12-4-38 15,6-33 4-15,-40 41-18 0,8-8-26 16,-8-7-88-16,-6-8-219 15,7-3-237-15,6-8-101 0</inkml:trace>
  <inkml:trace contextRef="#ctx0" brushRef="#br0" timeOffset="956">1650 569 661 0,'0'0'151'15,"0"0"50"-15,0 0-48 16,0 0-52-16,0 0-29 16,6 52-16-16,1-19-46 0,-7-33 6 15,6 44 1-15,-6-44-8 16,7 34-17-16,-7-34 28 0,0 0-26 15,0 36 18-15,0-36 17 16,0 0 10-16,-13 41 26 16,13-41 8-16,0 0-38 0,-20 37-21 15,20-37 21-15,0 0-24 16,0 0 18-16,0 0 37 16,0 0-32-16,0 0-12 0,-46 19-3 15,46-19-19-15,0 0 15 16,0 0-20-16,-39-30-14 0,39 30 39 15,0 0-27-15,0 0-6 16,-40-26 26-16,40 26-4 0,0 0 17 16,0 0-7-16,0 0 5 15,-33-11 16-15,33 11-23 16,-32 11 17-16,-1 8 40 16,0 6-4-16,-7 5 8 0,-6 3 20 15,0 0-18-15,1-3-21 16,-15 3-7-16,1-3 15 0,7-8-9 15,-1-4-34-15,1-3-13 16,6-7 6-16,0-5-17 0,6-6 0 16,7-5-12-16,33 8-71 15,-52-29-181-15,52 29-204 0,-46-59-207 16</inkml:trace>
  <inkml:trace contextRef="#ctx0" brushRef="#br0" timeOffset="1137">1026 517 1407 0,'46'-18'327'16,"6"-1"-39"-16,7-7-105 0,14 1-96 15,-1-1-43-15,0 0-50 16,-19 4-266-16,-1 3-343 15</inkml:trace>
  <inkml:trace contextRef="#ctx0" brushRef="#br0" timeOffset="1704">546 665 343 0,'0'0'98'0,"0"0"-5"16,0 0-37-16,0 0-6 15,0 0 7-15,0 0 15 0,0 0 24 16,0 0 14-16,0 0 12 16,0 0-22-16,0 0-32 0,0 0 43 15,0 0 15-15,-40 44-40 16,-6 1 18-16,7 3-37 0,0 0-26 16,6 0 5-16,0 0-25 15,13-4-8-15,7-3 13 16,6-1 23-16,7-40-11 15,0 45 25-15,0-45-13 0,20 37-25 16,-20-37-1-16,0 0-18 16,0 0 19-16,0 0 14 0,0 0 22 15,0 0-25-15,0 0-15 16,0 0-15-16,0 0-15 0,0 0 28 16,-52 18 31-16,12-22 13 15,7-7 20-15,33 11 9 0,-46-33-39 16,20-11-27-16,0 3-2 15,13 1-5-15,-1-9-7 16,1-2-3-16,7 3-1 16,-1 0-21-16,7 0 23 0,-6 0-44 15,-1 3-154-15,0 1-190 16,7 3-289-16</inkml:trace>
  <inkml:trace contextRef="#ctx0" brushRef="#br0" timeOffset="1964">138 211 1756 0,'7'-30'347'15,"0"0"-77"-15,12 1-84 0,8-1-38 16,5 1-53-16,14 3-32 15,-6 7-33-15,-1 5-9 0,1 10 12 16,-1 11-13-16,-6 8-20 16,-33-15 21-16,33 44-18 0,-20 5-51 15,-6 2-189-15,-14 8-247 16,0-3-212-16,1-1-53 0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9-28T05:16:51.416"/>
    </inkml:context>
    <inkml:brush xml:id="br0">
      <inkml:brushProperty name="width" value="0.05" units="cm"/>
      <inkml:brushProperty name="height" value="0.05" units="cm"/>
      <inkml:brushProperty name="fitToCurve" value="1"/>
    </inkml:brush>
  </inkml:definitions>
  <inkml:trace contextRef="#ctx0" brushRef="#br0">1984 1552 460 0,'0'0'131'0,"0"0"20"0,0 0-19 16,0 0-10-16,0 0-33 16,0 0 11-16,0 0 46 15,0 0-41-15,0 0-16 16,0 0-11-16,0 0-40 0,0 0-4 15,-33-41 1-15,33 41-25 16,-46-37-10-16,0 11-6 0,7 11-2 16,-7 1 33-16,-7 6-2 15,-6 1-3-15,0 7 22 16,-7 0-7-16,7 0-9 0,-6 7-17 16,5 8-9-16,8 3 0 15,-1 5 14-15,7 6-10 0,0 8 14 16,7 7-4-1,6 8-7-15,7 4-1 0,13-1 5 16,-1 0-2-16,14-3-20 16,14-4 4-16,12-4 35 0,7-7-21 15,6-3 19-15,14-5-17 16,12-10-4-16,14-5 13 0,0-10-2 16,7-8-5-16,-14-3 36 15,-6-11-9-15,-7-8-16 16,-7-7 27-16,-19-4-27 0,-7-15-16 15,-12-11-1-15,-8-3-5 16,-12-5-3-16,-8 5-2 0,-12 7 32 16,0 11-27-16,0 11-11 15,26 37 4-15,-53-41 13 16,7 15-19-16,7 8 9 0,39 18-3 16,-46-11-34-16,46 11-18 15,-40-11 7-15,40 11-115 16,0 0-108-16,0 0-111 0,0 0-73 15</inkml:trace>
  <inkml:trace contextRef="#ctx0" brushRef="#br0" timeOffset="348">1932 2180 1003 0,'0'0'183'15,"0"37"84"-15,0-37-25 0,0 0-28 16,6 33-23-16,1 0 31 16,13 8-41-16,-1 3-79 15,14 8-53-15,-7-1-20 16,14 5 0-16,-1-4-6 0,7-1 24 15,0 1 14-15,0-4-20 0,0-4-20 16,7-3-7-16,-7-4-10 16,-7-7 1-16,-39-30-5 15,46 29 4-15,-46-29 9 0,0 0-13 16,0 0 2-16,40 22-73 16,-40-22-189-16,0 0-338 0,0 0-138 15</inkml:trace>
  <inkml:trace contextRef="#ctx0" brushRef="#br0" timeOffset="695">1583 2538 1093 0,'0'0'326'16,"0"0"40"-16,-32-22-48 0,32 22-66 16,0 0-55-16,0 0-37 15,0 0-32-15,0 0-7 16,-33 22 5-16,6 11 2 0,1 4-16 16,-7 11-5-16,-6 8 1 15,-7 6-6-15,0-2-9 16,-7-1-25-16,1 3-30 0,-1-10-21 15,7 0 0-15,46-52-17 16,-52 59 0-16,52-59 0 0,-46 41-15 16,46-41-83-16,0 0-150 15,0 0-123-15,0 0-202 0,0 0-235 16,0 0 42-16</inkml:trace>
  <inkml:trace contextRef="#ctx0" brushRef="#br0" timeOffset="1001">2030 3070 1752 0,'0'0'308'16,"0"0"9"-16,0 0-79 0,0 0-94 15,0 0-86-15,0 0 5 16,0 0 15-16,46 41-31 0,0-1-14 16,7-3-5-1,-7 4-11-15,6-4-6 0,8 3-1 16,-8 1-3-16,1 0 3 16,-1 3-8-16,1-11-2 0,-7 1 0 15,-46-34-12-15,46 33-117 16,-46-33-201-16,0 0-302 0,0 0-169 15</inkml:trace>
  <inkml:trace contextRef="#ctx0" brushRef="#br0" timeOffset="1261">1886 3539 1669 0,'0'0'262'15,"0"0"41"-15,0 0-32 0,-40-11-91 16,40 11-40-16,0 0-6 16,-33 44-39-16,1 4-38 0,5 12-37 15,-6 2-1-15,1 1-10 16,-8 0-5-16,1 4-103 15,-7-5-274-15,0-3-443 16</inkml:trace>
  <inkml:trace contextRef="#ctx0" brushRef="#br0" timeOffset="2131">6380 839 516 0,'0'0'144'0,"0"0"22"16,0 0 59-16,0 0-1 16,0 0 32-16,27-12-5 15,-27 12 4-15,0 0-58 0,0 0-82 16,0 0-33-16,0 0-30 16,-40-3-8-16,-6 10-19 0,0 1-16 15,7 6 3-15,-7 5 1 16,0 3 13-16,6 4-1 15,8 7-16-15,32-33-16 0,-40 52 21 16,20-8-2-16,14-7-3 16,6-37 1-16,13 48-1 0,20-11 7 15,13-11-12-15,20-8 19 16,6-3-1-16,0-7-10 16,0-8-12-16,1-12 0 0,-8-2 0 15,-5-9-6-15,-8-13 6 16,-6-9-8-16,-13-7-10 15,-7-7-8-15,-6-3 1 0,-13-5 21 16,-7 4 8-16,-14 8-12 16,1 14 2-16,-20 12 20 0,-6 14-8 15,-14 19-6-15,-19 14-7 16,-7 15 2-16,0 4 5 0,7 0 7 16,6 4-14-16,7-12 7 15,20 1-10-15,39-30-70 16,-46 37-109-16,46-37-148 15,0 0-229-15,0 0-53 0</inkml:trace>
  <inkml:trace contextRef="#ctx0" brushRef="#br0" timeOffset="2440">6617 1441 1430 0,'0'44'265'15,"0"-44"47"-15,0 0-21 16,7 41-57-16,-7-41-39 0,39 51-57 16,0 1-32-16,7-4-42 15,7 8-38-15,0-1-11 0,12 4 0 16,-6 0-11-16,7 0 6 15,6-3-2-15,1-5-8 0,-8-6-6 16,-5-8 8-16,-14-11-22 16,-46-26-49-16,46 25-75 15,-46-25-152-15,0 0-273 0,0 0-134 16</inkml:trace>
  <inkml:trace contextRef="#ctx0" brushRef="#br0" timeOffset="2764">6380 1696 1378 0,'0'0'317'0,"0"0"-25"0,0 0-60 15,0 0-54-15,0 0-52 16,0 0 6-16,-39 26 3 16,0 18-37-16,-1 15-8 0,1 11 5 15,-14 4 16-15,7 4-16 16,0-1-33-16,0-3-17 0,-6-4-21 16,12-7-8-16,-6-7-10 15,13-12 2-15,7-11-5 0,26-33-83 16,-33 33-148-16,33-33-219 15,0 0-346-15,0 0-40 16</inkml:trace>
  <inkml:trace contextRef="#ctx0" brushRef="#br0" timeOffset="3081">6893 2250 1726 0,'0'0'53'0,"0"0"-4"16,0 0 56-16,26 40 6 0,1-3-33 15,5 4 33-15,8-8 12 16,6 8-21-16,6-4-49 0,8-4-20 15,5 0-29-15,8-3 5 16,-8-1-9-16,-6-6 4 16,1-1 0-16,-8 0 1 0,-12 0-8 15,-40-22-46-15,46 26-160 16,-46-26-168-16,0 0-129 16,32 22-9-16</inkml:trace>
  <inkml:trace contextRef="#ctx0" brushRef="#br0" timeOffset="3368">6893 2649 1408 0,'0'0'247'16,"0"0"38"-16,0 0-26 16,-39-4-87-16,39 4-4 15,-33 37-48-15,0 11-37 0,0 8-9 16,-6 10 1-16,-1 4-33 16,-6 4-21-16,0 4-21 0,-6-1 0 15,-1-3-79-15,0 0-270 16,-6-11-447-16</inkml:trace>
  <inkml:trace contextRef="#ctx0" brushRef="#br0" timeOffset="4524">1005 144 757 0,'0'0'210'16,"0"0"19"-16,0 0 2 15,0 0-33-15,0 0-34 16,0 0-42-16,0 0-58 0,0 0-29 16,0 0 31-16,0 0-37 15,-46 44 22-15,-6 8-24 16,-1 3-7-16,0 8-17 0,1 0 9 15,-7-4-4-15,13-3-3 16,6-5 6-16,14-6-27 0,6-5 32 16,20-40-29-16,7 48 13 15,-7-48 14-15,33 41-21 16,-33-41 17-16,46 26-6 0,-7-15-10 16,-39-11 1-16,0 0 25 15,0 0-17-15,33 11 33 0,-33-11 11 16,0 0 17-16,0 0-5 15,0 0 0-15,0 0-12 0,0 0-11 16,-39-15-12-16,39 15-17 16,-53-7 48-16,7-1-12 15,7 5 0-15,39 3-24 16,-46-11 49-16,46 11-15 0,-46-8-7 16,6-3-28-16,40 11-1 15,-33-11-1-15,33 11-6 0,-33-7 19 16,33 7 2-16,0 0 12 15,0 0 10-15,-26-15 12 0,26 15-25 16,0 0 19-16,0 0-24 16,-39-30-4-16,12-3-5 15,8 0-17-15,6 0-9 0,-1-8 0 16,1 4 0-16,0-7 0 16,0-4 0-16,6 0-7 15,-12 3 7-15,6 1 0 0,-7 3 3 16,7 4-7-16,-7 0-102 15,0 4-88-15,20 33-190 0,-26-44-332 16,0 14-197-16</inkml:trace>
  <inkml:trace contextRef="#ctx0" brushRef="#br0" timeOffset="9896">2885 1267 280 0,'0'0'61'16,"0"0"-25"-16,0-41 12 0,0 41-25 15,0 0 13-15,13-37 22 16,-13 37-18-16,0 0-8 0,46-36 22 15,-7 6-5-15,-6 12-18 16,6-5 8-16,1 5-17 16,6 3 9-16,0 0 12 0,-7-3-5 15,1 7-17-15,-1-4-6 16,-6 4 0-16,0-4-2 16,0 8 3-16,-33 7-21 0,39-19 12 15,-6 8-2-15,-33 11 6 16,39-15-24-16,-6 1 17 0,0 3-4 15,-7 3 18-15,-26 8-14 16,46-15-18-16,-6 4 10 16,-14 4 9-16,7 0-11 15,0-5 6-15,-7 5 6 0,7 0-10 16,0-1-4-16,0-3 14 16,6 4-16-16,-6-1 15 0,-7 1 13 15,7 0-18-15,0 3 12 16,0 0 6-16,0-3 10 15,0-1-8-15,-7 5-4 0,13-1-16 16,-6 4-8-16,0 0 3 16,6-4 27-16,1 4-7 0,-7 0-3 15,6 0-33-15,1 4 31 16,-8 0 20-16,-32-4 10 16,53 3-34-16,-14 5 3 15,-39-8-18-15,46 7 19 0,-46-7-7 16,40 4 28-16,-40-4-21 15,0 0-24-15,39 11-7 0,-39-11 21 16,40 11 5-16,-40-11-5 16,0 0 5-16,39 11-18 0,-39-11 24 15,46 19-16-15,-46-19 30 16,33 14-19-16,-33-14-32 16,39 15 26-16,-39-15 0 0,33 19 0 15,-33-19 20-15,0 0-11 16,0 0-18-16,53 18 9 15,-53-18 16-15,0 0-32 0,46 19 7 16,-46-19 6-16,0 0 31 16,0 0-17-16,0 0 6 15,0 0-13-15,46 14-14 0,-46-14 13 16,0 0-8-16,0 0 105 16,0 0-8-16,0 0 12 0,0 0-21 15,0 0 2-15,0 0-42 16,0 0-26-16,0 0-28 0,0 0 3 15,0-37 16 1,0 37 11-16,0 0-19 0,-20-40-26 16,20 40 21-16,0 0 8 15,-46-37 1-15,46 37-4 0,0 0-5 16,-39-37-5-16,39 37 10 16,0 0 0-16,-40-37 6 0,40 37-12 15,0 0-2-15,-33-37-6 16,33 37 39-16,0 0-25 0,0 0-4 15,0 0 0-15,-32-33 11 16,32 33-5-16,0 0 5 16,0 0-31-16,0 0 4 0,0 0 49 15,0 0-19-15,-20-30-26 16,20 30 11-16,0 0-4 16,0 0 5-16,0 0 8 0,0 0 3 15,0 0-23-15,0 0 10 16,0 0-5-16,0 0 27 15,0 0-10-15,0 0-22 0,6 41 11 16,-6-41 5-16,14 37 7 16,-14-37-4-16,26 40 17 0,-26-40 12 15,33 37-1-15,-33-37-10 16,26 41-12-16,-26-41 6 0,46 33-3 16,-46-33-12-16,0 0 0 15,39 34 14-15,-39-34-3 16,0 0-11-16,0 0 0 15,40 22-10-15,-40-22 27 0,0 0 8 16,0 0-3-16,0 0 10 16,0 0 5-16,0 0-13 0,0 0 12 15,0 0-24-15,0 0 1 16,0 0-13-16,0 0 22 0,0 0-19 16,0 0-1-16,0 0-12 15,-46-15 6-15,46 15-4 0,-40-4 20 16,40 4 3-1,-39 0-12-15,39 0-6 0,0 0 10 16,-46 22-3-16,46-22 17 16,-46 23-15-16,46-23 3 0,-46 22 1 15,46-22-7-15,-39 26-3 16,39-26 17-16,0 0-17 0,0 0-15 16,-40 25 17-16,40-25 4 15,0 0-2-15,0 0-7 16,0 0-6-16,0 0-1 0,0 0-11 15,0 0-91-15,0 0-214 16,0 0-225-16</inkml:trace>
  <inkml:trace contextRef="#ctx0" brushRef="#br0" timeOffset="11484">3108 857 228 0,'0'0'39'0,"0"0"10"0,0 0-2 15,0 0-7-15,0 0-2 16,0 0 0-16,0 0-12 0,0 0 14 16,0 0 12-16,0 0-3 15,0 0-17-15,0 0 24 16,0 0 10-16,0 0-27 15,13 41-7-15,-13-41 7 0,13 40 12 16,-13-40 2-16,0 0-1 16,-13 45 9-16,13-45-50 0,0 0-9 15,-20 51 2-15,20-51 7 16,0 0 8-16,0 0 11 16,0 0-26-16,0 0-9 0,-13 45 5 15,13-45-11-15,0 0 7 16,0 0 8-16,0 0 2 0,0 0-1 15,0 0-5-15,-13 44 0 16,13-44 19-16,0 0-27 16,0 0 8-16,0 0-13 0,0 0 25 15,0 0-12-15,0 0 21 16,0 0-19-16,0 0-9 16,0 0 10-16,0 0 44 0,0 0 52 15,0 0-64-15,0 0 13 16,0 0-18-16,-39 41-13 0,39-41 5 15,0 0-4-15,0 0 20 16,0 0-3-16,0 0-2 0,0 0-5 16,0 0-24-16,0 0-8 15,0 0 10-15,0 0 15 16,0 0-30-16,0 0 46 16,0 0-32-16,0 0 38 0,0 0-10 15,0 0-18-15,0 0 14 16,0 0-16-16,0 0 23 0,0 0-29 15,0 0 15-15,0 0-27 16,0 0 28-16,0 0-23 0,0 0 25 16,0 0-42-16,0 0 25 15,0 0-27-15,0 0 23 0,0 0-4 16,0 0-7-16,0 0 31 16,0 0-42-16,0 0 34 15,0 0-19-15,0 0 14 16,0 0-11-16,0 0-4 0,0 0 8 15,0 0-13-15,0 0 25 16,46 0-21-16,-46 0 18 0,0 0-3 16,46 0 5-16,-46 0 17 15,39 3-21-15,-39-3-7 0,40 4-4 16,-40-4 15-16,39 4-28 16,-39-4 45-16,0 0-8 0,33 0 18 15,-33 0-24-15,0 0-7 16,0 0 34-16,0 0-27 15,0 0 22-15,0 0-25 16,0 0-7-16,0 0 5 0,0 0-10 16,0 0 5-16,0 0-8 15,0 0 8-15,0 0 2 0,0 0-19 16,0 0 21-16,0 0-12 16,0 0 6-16,0 0-20 0,0 0 26 15,0 0-22-15,0 0 19 16,0 0-19-16,0 0 14 15,0 0 8-15,0 0-24 0,0 0 25 16,0 0-13-16,0 0 10 16,0 0 0-16,0 0-21 15,0 0 15-15,0 0-4 0,0 0 5 16,0 0-19-16,0 0 27 16,0 0-13-16,0 0-9 0,0 0-11 15,0 0-250-15,0 0-301 16</inkml:trace>
  <inkml:trace contextRef="#ctx0" brushRef="#br0" timeOffset="24012">3253 29 416 0,'0'0'92'0,"0"-29"9"15,0 29 1-15,0 0 5 16,0 0-31-16,0 0 22 16,0 0-30-16,0 0-1 0,0 0-36 15,0 0-18-15,0 0-16 16,0 0 24-16,0 0 18 0,0 0 30 16,0 0-31-16,19 44-13 15,8 1-5-15,-8-1 0 0,1 0 7 16,0 1-10-16,6-9-17 15,-6 1 23-15,-1 0 7 0,-19-37 12 16,33 37-5-16,-33-37-9 16,27 37 7-16,-27-37-13 15,0 0-9-15,26 26 0 16,-26-26-25-16,0 0 18 0,0 0 11 16,0 0-13-16,0 0-4 15,0 0 13-15,0 0 0 0,0 0-13 16,0 0 9-16,0 0-145 15,0 0-184-15,0 0-116 0</inkml:trace>
  <inkml:trace contextRef="#ctx0" brushRef="#br0" timeOffset="24629">3529 406 468 0,'0'0'108'15,"0"0"12"-15,32-22-32 16,-32 22-32-16,33-4-11 0,-33 4 15 16,33 0-13-16,-33 0-28 15,0 0-19-15,33 4 23 0,-33-4-23 16,0 0 7-1,0 0 33-15,0 0 2 0,0 0 20 16,0 0-15-16,33-15 22 16,-33 15 12-16,0 0-23 0,0 0-12 15,26-37 42-15,-26 37 12 16,0 0-54-16,0 0-8 0,-6-26-5 16,6 26-10-16,0 0-37 15,-40-3 14-15,40 3-3 0,-33 11 9 16,33-11-6-16,-33 18-5 15,33-18-5-15,0 0 18 0,0 0-4 16,0 0-22-16,-19 34 18 16,19-34 16-16,0 0-29 15,0 0 7-15,0 0 14 0,33 29 5 16,-33-29-32-16,32 11 24 16,-32-11 20-16,0 0-22 15,0 0-3-15,0 0 16 0,0 0 6 16,0 0-19-16,0 0-22 15,0 0 34-15,0 0-3 0,0 0-15 16,0 0 27-16,0 0-19 16,0 0-5-16,0 0-14 0,0 0 14 15,-32-18 12-15,32 18-22 16,0 0 6-16,0 0-18 0,0 0 39 16,0 0-24-16,0 0-8 15,0 0-38-15,0 0-110 0,0 0-100 16,32 18-106-16,-32-18-58 15</inkml:trace>
  <inkml:trace contextRef="#ctx0" brushRef="#br0" timeOffset="25196">3897 292 342 0,'-7'37'79'0,"7"-37"2"15,0 33-2-15,0-33 10 0,13 33-19 16,-13-33-30-16,0 0-4 16,0 0 12-16,0 0-16 0,0 0-13 15,0 0 56-15,0 0-16 16,0 0-38-16,0 0 15 0,0 0 13 15,0 0-30-15,0 0-4 16,0 0 27-16,26-40 39 16,-26 40-3-16,0 0-24 0,0-41 16 15,0 41-38-15,0 0 8 16,0 0-38-16,0 0-9 16,-46-8 29-16,46 8-38 0,0 0 23 15,-32 8-18-15,32-8-8 16,0 0 43-16,0 0-46 0,0 0 25 15,0 0-12-15,0 0 15 16,0 0 15-16,0 0-45 0,0 0 48 16,0 0-24-16,0 0 0 15,0 0 21-15,0 0-41 0,0 0 14 16,0 0 21-16,0 0-15 16,0 0 4-16,0 0 13 0,0 0 39 15,0 0 33-15,26-19-24 16,-26 19-14-16,0 0-38 15,0 0-6-15,0 0 13 0,0 0-45 16,0 0 28-16,0 0 10 16,0 0-38-16,0 0 25 15,-20 37-104-15,20-37-162 0,0 0-130 16,0 0-50-16</inkml:trace>
  <inkml:trace contextRef="#ctx0" brushRef="#br0" timeOffset="26084">4251 185 520 0,'0'0'132'16,"0"0"-36"-16,0 0-67 15,0 0-20-15,0 0 16 0,0 0-7 16,0 0-24-16,0 0 9 16,0 0 2-16,0 0-17 15,0 0 9-15,0 0 16 16,0 0 8-16,0 0-19 0,0 0 27 16,0 0 5-16,0 0-7 15,0 0 2-15,0 0 35 0,0 0-8 16,0 0-7-16,40 18 36 15,-40-18 18-15,0 0-19 0,26 37-37 16,-26-37 22-16,20 41-36 16,-14-1-3-16,-6-40-11 0,0 52 0 15,-6-15 7-15,6-37-21 16,-7 44-14-16,7-44 9 0,0 0-7 16,-13 37 11-16,13-37 26 15,0 0 3-15,0 0 45 0,0 0-40 16,0 0-8-16,0 0 5 15,0 0-55-15,13-52 20 16,0 1 11-16,7 3-15 0,-7 0 4 16,7 11-22-16,-20 37 29 15,26-45-7-15,-26 45 0 16,0 0-4-16,27-33-8 0,-27 33 19 16,0 0-7-16,0 0 0 15,0 0 8-15,0 0 11 0,0 0-12 16,32 33 12-16,-32-33-10 15,27 48 6-15,-21-7-12 16,-6-41 8-16,7 44 4 0,-7-44-18 16,6 45 8-16,-6-45 16 15,0 0-41-15,-6 44 42 0,6-44-25 16,0 0-1-16,0 0 17 16,0 0-13-16,0 0 7 0,0 0-15 15,0 0-9-15,0 0 20 16,-13-63-17-16,13 4-13 0,6 4 27 15,14-1-37-15,0 8 46 16,-1 8-9-16,-19 40-8 0,33-34-1 16,-33 34-6-16,0 0 24 15,46-14 11-15,-46 14-20 0,0 0 24 16,33 26-17-16,-33-26 6 16,26 40 21-16,-26-40-30 15,20 48 20-15,-13-11-17 16,-7-37 1-16,6 44 30 0,1-7-11 15,-7-37 30-15,0 48-21 16,-7-7-20-16,7-41 16 0,-13 48-36 16,7-11 20-16,6-37-16 15,0 0 9-15,0 0 0 0,-7 37-31 16,7-37-16-16,0 0-254 16,0 0-268-16</inkml:trace>
  <inkml:trace contextRef="#ctx0" brushRef="#br0" timeOffset="27189">3943 358 320 0,'0'0'36'16,"0"0"24"-16,-33 4 6 0,33-4-3 15,0 0-33-15,0 0-18 16,0 0-4-16,0 0 3 0,0 0-16 16,0 0 8-16,0 0 7 15,0 0-3-15,0 0-4 16,0 0 26-16,0 0 17 0,0 0-12 15,0 0-16-15,0 0 10 16,0 0 27-16,0 0-20 0,0 0-27 16,0 0 13-16,0 0-11 15,-33-4 1-15,33 4-3 0,0 0 4 16,0 0 8-16,-33-11-17 16,33 11-7-16,0 0 9 0,0 0-5 15,0 0 7-15,0 0-19 16,-26 11 17-16,26-11 11 15,0 0-36-15,0 0 9 16,-7 33 8-16,7-33 16 0,0 0-4 16,0 0-19-16,33 34 4 15,-33-34 10-15,0 0 14 0,39 11-18 16,-39-11 0-16,0 0 19 16,40-4-12-16,-40 4-4 0,0 0 8 15,39-37-11-15,-12 4 12 16,-27 33-12-16,19-41 32 0,-19 41-8 15,0-37 32-15,0 37-14 16,0 0-13-16,0 0-9 0,0 0-20 16,0 0 0-1,0 0 3-15,0 0-9 0,-39 22 1 0,39-22 19 16,0 0-3 0,-40 34-14-16,40-34 3 0,0 0-10 15,0 0 10-15,0 0 0 16,0 0-12-16,-32 37 21 0,32-37-21 15,0 0 12-15,0 0-27 16,0 0 42-16,0 0-15 0,0 0-11 16,0 0 7-16,0 0 27 15,0 0-7-15,0 0-23 0,0 0-2 16,19-41 12-16,-19 41-1 16,0 0-16-16,0 0 1 0,-6-33 44 15,6 33-25-15,0 0-15 16,-46 0 5-16,46 0 10 15,-40 15 5-15,40-15-26 0,0 0 2 16,0 0 27-16,0 0-14 16,0 0-18-16,0 0-13 15,-19 37-56-15,19-37-165 0,0 0-138 16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9-28T05:17:31.795"/>
    </inkml:context>
    <inkml:brush xml:id="br0">
      <inkml:brushProperty name="width" value="0.05" units="cm"/>
      <inkml:brushProperty name="height" value="0.05" units="cm"/>
      <inkml:brushProperty name="fitToCurve" value="1"/>
    </inkml:brush>
  </inkml:definitions>
  <inkml:trace contextRef="#ctx0" brushRef="#br0">3424 237 863 0,'0'0'216'0,"0"0"51"16,0 0-44-16,0 0-80 16,0 0-33-16,-40-26-41 0,1 22-41 15,6 19 3-15,-13 11-14 16,6 15-21-16,-6 14 6 16,0 8-5-16,7 7 32 0,6-4-29 15,7 1 0-15,19-4 9 16,7-8-27-16,7-3 35 15,13-11-26-15,12-12 26 16,8-3 15-16,12-15-26 0,1-4 12 16,6-10-7-16,7-8 2 15,-7-11-10-15,0-4 8 0,-13-8 10 16,0-3 8-16,-13-14 18 16,-7-12-40-16,-13-11 10 0,-6-7 9 15,-20-12-26-15,0 1-7 16,-7 3 70-16,-6 15-11 0,-7 12 9 15,7 17 8-15,-1 12-26 16,27 33-25-16,-46-4 0 16,-6 19-16-16,-1 18-12 15,-6 12 25-15,13 6-15 0,0 1-15 16,7 0 20-16,12-4-30 16,1-4 25-16,13-7-8 0,0-4-61 15,13 1-85-15,0-34-74 16,26 40-114-16,7-14-114 0,6-4-24 15</inkml:trace>
  <inkml:trace contextRef="#ctx0" brushRef="#br0" timeOffset="324">3811 1293 1134 0,'-33'-11'376'0,"33"11"17"0,0 0-60 15,0 0-95-15,0 0-100 16,0 0-79-16,0 0-41 0,0 0 9 16,0 30 40-16,27 18-29 15,6 18-1-15,6 16 9 16,7 14-10-16,13 11 1 0,-6 4-8 15,-1 0-1-15,1 3-17 16,6-3-11-16,-13 0 0 0,7-15 8 16,-1-7-14-16,-6-16-14 15,0-10-77-15,-6-11-117 0,-1-11-144 16,0-19-172-16,-6-7-116 16</inkml:trace>
  <inkml:trace contextRef="#ctx0" brushRef="#br0" timeOffset="681">3272 1630 911 0,'0'0'47'0,"0"0"118"15,0 0 143-15,0 0 24 16,0 0-11-16,-32 51-58 0,5 16-26 16,-12 14-68-16,-1 19-24 15,-12 11-24-15,-7 11-15 0,-7 7-39 16,-6 8-23-16,-7-4-36 15,-7 0 13-15,8-11-31 0,-1-8 23 16,0-14-18-16,13-11-50 16,14-19-124-16,-1-7-177 0,14-19-150 15,12-3-184-15,14-8 57 16</inkml:trace>
  <inkml:trace contextRef="#ctx0" brushRef="#br0" timeOffset="1020">3956 2941 1658 0,'0'0'63'0,"0"0"-37"16,0 0 119-16,0 0 26 15,-7 52-28-15,14 0 6 0,13 14-37 16,6 4-42-16,7 12-30 16,6 3-22-16,14 7-3 0,-7 0-3 15,6 4-10-15,1 0 4 0,-1-3-6 16,-6-12 3-16,7-7-9 15,-7-15-67-15,-7-11-195 0,-6-11-251 16,0-11-118-16</inkml:trace>
  <inkml:trace contextRef="#ctx0" brushRef="#br0" timeOffset="1552">3693 3215 547 0,'0'0'141'16,"0"0"18"-16,0 0-8 16,0 0-20-16,0 0 65 0,0 0 93 15,0 33 35-15,-7 15-65 16,-12 15-33-16,-14 18-3 0,-7 19-43 15,-12 14-21-15,-7 12-63 0,-14 14-48 16,-12 1-9-16,6-5-36 16,0 1 2-16,7-15-110 0,6-7-283 15,1-23-448-15</inkml:trace>
  <inkml:trace contextRef="#ctx0" brushRef="#br0" timeOffset="2636">1432 865 470 0,'33'11'142'0,"-33"-11"41"16,33 11-26-16,-33-11-18 15,33 22 34-15,0 0-36 16,-33-22-2-16,33 23-40 0,-33-23-38 16,0 0-14-16,26 33 32 15,-26-33-31-15,13 29-21 0,-13-29 12 16,-20 34-29-16,20-34-6 15,-32 22 14-15,32-22-32 16,-33 15 29-16,33-15 2 16,-40 0-29-16,40 0-18 0,0 0-6 15,-19-48-22-15,5 7 41 16,8 4 25-16,6 0-32 0,6 11 20 16,-6 26 32-16,0 0-33 15,0 0 15-15,0 0 11 0,0 0-4 16,0 0-2-16,0 0 12 15,0 0-7-15,0 0 10 16,0 0 37-16,0 0 17 0,0 0 8 16,-6 33 30-16,-1 1-10 15,7-34-38-15,-26 44 8 16,0-7-33-16,-14 0 5 16,1-4 11-16,-1-3-28 0,8-8 15 15,-1 0 18-15,33-22-11 16,-33 7 2-16,33-7-3 0,-33-11-31 15,33 11-4-15,-33-51 2 16,13-5-18-16,1-10 7 0,6-8 0 16,-1-4-18-16,8-3 17 15,-7 3-4-15,6 8-5 16,1 7 0-16,6 12-3 16,-7 14-6-16,7 7 4 0,0 30 5 15,0-29 6-15,0 29-13 16,0 0-48-16,0 0-144 0,0 0-212 15,0 0-312-15,0 0-66 16</inkml:trace>
  <inkml:trace contextRef="#ctx0" brushRef="#br0" timeOffset="3424">729 1039 509 0,'0'0'113'0,"0"0"-29"15,0 0-28-15,0 0-5 16,0 0-47-16,0 0 6 16,0 0 1-16,0 0-2 0,0 0 6 15,0 0 24-15,0 0-1 16,0 0 33-16,0 0 4 0,0 0-8 15,0 0-10-15,0 0-50 16,0 0-5-16,0 0 27 0,0 0-18 16,-39-30-18-16,39 30 21 15,0 0-6-15,-33-30-33 16,33 30 39-16,0 0 15 16,0 0 10-16,-39-37 64 0,39 37-24 15,0 0-23-15,0 0 2 16,0 0-8-16,0 0-29 0,0 0-5 15,0 0 4-15,0 0 17 16,0 0 39-16,0 0 18 16,0 0-1-16,0 0 9 0,52 41 4 15,1-8-27-15,6-3-6 16,0-1-30-16,-6-6-9 0,6-5-28 16,-13-3-6-16,0-4-6 15,-20-4 19-15,-26-7-2 16,0 0 11-16,0 0 16 15,0 0 11-15,0 0-20 0,0 0-13 16,0 0-7-16,0 0-2 16,0 0-7-16,0 0 5 0,0 0-3 15,-33 4 7-15,33-4-9 16,-39 26 15-16,6 3 7 0,0 5-1 16,33-34 7-16,-39 55 8 15,6-7 6-15,0-7 2 0,7-1-18 16,26-40-4-16,-40 45-15 15,7-5-1-15,33-40-6 16,-39 37-8-16,39-37-84 0,-46 26-147 16,46-26-178-16,-53 8-183 15,14-16-6-15</inkml:trace>
  <inkml:trace contextRef="#ctx0" brushRef="#br0" timeOffset="3649">434 1293 900 0,'0'0'304'15,"0"0"27"-15,0 0-25 0,0 0-23 16,0 0-20-16,6 45-38 16,-6-5-48-16,0 1-34 15,-6 11-21-15,-14 0-42 16,-13 3-41-16,-6 0-9 0,-14 4-18 15,-13 1-86-15,1-1-200 16,-14 0-390-16,0-15-294 0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9-28T05:17:38.339"/>
    </inkml:context>
    <inkml:brush xml:id="br0">
      <inkml:brushProperty name="width" value="0.05" units="cm"/>
      <inkml:brushProperty name="height" value="0.05" units="cm"/>
      <inkml:brushProperty name="fitToCurve" value="1"/>
    </inkml:brush>
  </inkml:definitions>
  <inkml:trace contextRef="#ctx0" brushRef="#br0">795 16 533 0,'-39'-4'123'15,"39"4"5"-15,-46 4-2 0,0 7 8 16,13 4-39-16,0 10-24 16,7 9-39-16,-1 3-32 15,8 7-8-15,12 0 20 0,1-3 4 16,19-4 10-16,0 0 41 16,20-11 17-16,6-4-43 0,7-7 3 15,0-8-1-15,7-7-24 16,-1-7-9-16,-6-4-1 0,-13-4 2 15,7-7 19-15,-40 22-24 16,26-41 17-16,-13-3-17 16,-13 3 8-16,-7-7-14 0,-12 4 60 15,-1-4 24-15,-13 11-14 16,33 37-4-16,-39-37 5 16,-1 18-19-16,40 19-17 0,-52 8-27 15,6 3 12-15,0 11-7 16,6 4-18-16,1 3 1 15,6 1 7-15,33-30-7 0,-39 41 13 16,39-41-9-16,-33 33-25 16,33-33-178-16,0 0-211 0,-7 33-129 15</inkml:trace>
  <inkml:trace contextRef="#ctx0" brushRef="#br0" timeOffset="285">894 666 1467 0,'0'0'283'0,"0"0"-66"0,-20 26-69 16,7 0-24-16,6 3-19 15,7 8-25-15,7 4-14 0,13 3-1 16,-1-3-33-16,1-4 14 15,13-4-20-15,0-3-8 16,6-1-14-16,1-7 0 0,-14 0 10 16,0-7-14-16,0 4 12 15,-26-19-12-15,20 14 0 0,-20-14-80 16,0 0-157-16,0 0-220 16,0 0-165-16</inkml:trace>
  <inkml:trace contextRef="#ctx0" brushRef="#br0" timeOffset="600">499 762 1043 0,'-26'-41'282'16,"13"12"41"-16,13 29-14 15,-13-33-34-15,13 33-62 0,0 0-35 16,0 0-35-16,0 0-31 16,0 0-29-16,0 0 10 0,0 0 6 15,-26 48-12-15,6 7-15 16,-6 4-23-16,-7 11 14 16,-7-3-11-16,1 3-14 0,-1-3-25 15,-6-8-8-15,0 0-5 16,7-8 7-16,0-10-14 0,12-8-64 15,1-7-134-15,26-26-177 0,0 0-261 16,0 0-174-16</inkml:trace>
  <inkml:trace contextRef="#ctx0" brushRef="#br0" timeOffset="896">808 1357 1534 0,'0'0'204'0,"0"0"66"0,0 0-31 16,0 0-93-16,0 0-80 16,-39 22-18-16,39-22-25 0,0 0 20 15,0 30 7-15,0-30-18 16,33 40-6-16,0-3-4 0,-1 0-10 15,1-4-12-15,7 8 17 0,6-8-14 16,-7 4-12-16,-6-7 21 16,0-4-17-16,-33-26-54 15,0 0-141-15,33 29-190 0,-33-29-209 16,0 0-49-16</inkml:trace>
  <inkml:trace contextRef="#ctx0" brushRef="#br0" timeOffset="1140">519 1638 1315 0,'-39'-19'254'0,"39"19"52"0,0 0 6 16,-33-11-82-16,33 11-94 15,0 0-49-15,-46 22-30 0,13 4-41 16,0 11 9-16,-6 0-20 16,6 4-9-16,-7 3 9 0,8-7-19 15,5 4-144-15,27-41-261 0,-39 37-332 16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9-28T05:17:40.872"/>
    </inkml:context>
    <inkml:brush xml:id="br0">
      <inkml:brushProperty name="width" value="0.05" units="cm"/>
      <inkml:brushProperty name="height" value="0.05" units="cm"/>
      <inkml:brushProperty name="fitToCurve" value="1"/>
    </inkml:brush>
  </inkml:definitions>
  <inkml:trace contextRef="#ctx0" brushRef="#br0">3524 1552 1974 0,'-40'-41'244'0,"27"4"-9"0,13 0-80 16,0 37-62-16,27-48-42 15,19 11-23-15,0 15-31 16,6 11 29-16,-6 7 19 0,0 12 5 16,-6 6-10-16,-40-14-14 15,32 41-6-15,-12-4-9 16,-26 0-23-16,-8 0-300 0,14-37-479 16</inkml:trace>
  <inkml:trace contextRef="#ctx0" brushRef="#br0" timeOffset="-457">3826 81 609 0,'0'0'157'16,"0"0"4"-16,0 0-29 0,0 0 4 15,0 0 0-15,0 0 34 16,0 0-67-16,0 0 20 15,0 0-57-15,0 0-41 16,-20 45 10-16,20-45-54 0,-72 62 50 16,6-10-49-16,7-4 38 15,7-3-23-15,6-8 3 16,46-37 4-16,-40 40-19 0,40-40 0 16,0 0-5-16,0 0 33 15,0 48-17-15,0-48 4 0,0 0 13 16,46 41-30-16,0-12-1 15,-46-29 33-15,46 30-15 16,-46-30-11-16,40 29 36 0,-40-29-13 16,0 0 32-16,13 41-44 15,-13-41 35-15,0 0-26 16,-33 41 9-16,33-41 0 16,-59 29-15-16,13-14 27 0,0-8-38 15,6-7 28-15,-6-3-27 16,7-5 34-16,0-6-10 15,39 14-17-15,-53-19 41 0,20 1-11 16,33 18 29-16,-39-11-12 16,39 11-19-16,-40-4 7 0,40 4-11 15,-39 22 0-15,39-22-24 16,-33 37 36-16,13 0-21 16,1-4 10-16,12-3-25 15,0-1-6-15,7-29 8 0,14 37-68 16,-14-37-344-16,46 26-385 15</inkml:trace>
  <inkml:trace contextRef="#ctx0" brushRef="#br0" timeOffset="-244">4122 968 2515 0,'0'0'340'0,"0"0"-59"0,0 0-90 16,0 0-85-16,0 0-52 15,0 0-33-15,39 7-14 16,-39-7-84-16,33 11-205 0,-33-11-350 16,33 8-400-16</inkml:trace>
  <inkml:trace contextRef="#ctx0" brushRef="#br0" timeOffset="1379">2413 0 626 0,'0'0'100'0,"0"0"53"15,0 0-34-15,0 0-24 16,0 0 3-16,27 52-29 0,-27-52 21 16,6 55-29-16,-12-10-25 15,6-45-23-15,-33 48 4 0,33-48-17 16,-53 37 13 0,7-12-13-16,7-14 16 0,39-11-31 15,-40 4 36-15,40-4-25 16,-39-15-4-16,39 15 15 0,0 0-1 15,-20-48-25-15,20 48 19 16,0 0-16-16,-13-40 13 16,13 40 20-16,0 0 31 0,0 0 36 15,0 0-3-15,0 0-21 16,0 0 17-16,-13 48-20 16,0-8-9-16,13-40-34 0,-26 52 7 15,26-52-21-15,-33 41 12 16,33-41-1-16,0 0-14 15,-46 29 16-15,46-29-13 16,0 0 15-16,-40 0-1 0,40 0-26 16,0 0-1-16,-39-40 6 15,19 3 1-15,20 37-3 16,-20-45 5-16,20 45 8 0,0 0 7 16,0 0 7-16,0 0 26 15,0 0 17-15,0 0 16 0,0 52 12 16,7-4-8-16,6 4 12 15,7 3 4-15,6 1-29 16,0-5-3-16,7-3-30 16,7 4-12-16,-1 0-12 0,-6-8-15 15,0 1-5-15,-7-5 9 16,-6 5-140-16,-14 3-225 16,-6-4-282-16,-13 4-82 0</inkml:trace>
  <inkml:trace contextRef="#ctx0" brushRef="#br0" timeOffset="2152">1369 802 764 0,'-14'-37'117'16,"14"37"59"-16,0 0 2 15,0 0-21-15,0 0 5 16,0 0 15-16,0 0-15 0,40 7-41 16,-40-7-28-16,0 0-21 15,26 41-1-15,-26-41 3 0,13 44-33 16,-13-44-11-16,-6 41-7 15,6-41-9-15,-20 37-18 16,20-37 20-16,-33 26-25 0,33-26 4 16,-39 11 26-16,39-11-24 15,-40-4 21-15,40 4-18 16,-26-37-14-16,0 0 11 0,26 37 3 16,-13-48-9-16,13 48 9 15,-7-37 0-15,7 37-9 0,0 0 12 16,0 0-20-16,0 0 39 15,0 0-13-15,0 0-13 0,0 0 23 16,0 0-8-16,-33 41-17 16,33-41 24-16,-33 37-27 15,33-37 6-15,-26 29 15 16,26-29-21-16,-33 19 18 0,33-19-22 16,0 0-12-16,-33 3-12 15,33-3-26-15,0 0-4 0,-33-36-7 16,20 6 29-16,13 30 45 15,-6-33-20-15,6 33 9 0,0 0 3 16,0 0 5-16,0 0 6 16,0 0 40-16,-13 40-16 0,13 1-7 15,-14 3 26-15,8-7-19 16,-7 0-11-16,0-4 14 16,13-33-12-16,-27 30-18 15,27-30 27-15,-33 22 15 0,33-22 23 16,-26 4-4-16,26-4-10 15,-39-26-1-15,12-4-6 0,8-14 1 16,-1-4-14-16,0-15-31 16,7-7 2-16,0-7 7 0,0-1 7 15,0 11 3-15,6 8-10 16,1 15-13-16,-1 7-4 0,7 37 4 16,0-33-27-16,0 33-151 15,0 0-224-15,0 0-293 16</inkml:trace>
  <inkml:trace contextRef="#ctx0" brushRef="#br0" timeOffset="2567">304 499 1534 0,'0'0'281'0,"-13"-37"-71"16,13 37-47-16,0 0-3 0,0 0-28 16,0 0-27-16,39 48-45 15,-6 7-32-15,7 16-16 16,-1 2-7-16,0 9-12 0,1 10 2 16,-1 0 2-16,-6 4 17 15,0 1-12-15,-13-5-2 0,-7-3 12 16,-20-8 8-16,-6-7 4 15,-13-8-18-15,-7-10-1 0,-6-16 10 16,-7-3-4-16,-14-11-11 16,8-11 50-16,-7-11 37 0,0-16-21 15,-1-10 13-15,8-11-31 16,6-15-16-16,6-15 16 16,8-7 18-16,12 0 7 15,7 0-22-15,13 3-29 0,13 8-12 16,0 4-10-16,20 7-4 15,0 3-21-15,6 8-147 0,-6 8-243 16,6 7-447-16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9-28T05:17:47.199"/>
    </inkml:context>
    <inkml:brush xml:id="br0">
      <inkml:brushProperty name="width" value="0.05" units="cm"/>
      <inkml:brushProperty name="height" value="0.05" units="cm"/>
      <inkml:brushProperty name="fitToCurve" value="1"/>
    </inkml:brush>
  </inkml:definitions>
  <inkml:trace contextRef="#ctx0" brushRef="#br0">0 794 534 0,'0'0'98'15,"0"0"7"-15,0 0 0 16,0 0-16-16,0 0 38 0,0 0-29 16,0 0 23-16,0 0-6 15,13-41 17-15,20 0-23 16,7-3 13-16,19 0-13 0,0-4-11 16,20-4-32-16,0 0 13 15,13 4 1-15,6-7-21 16,14-1-11-16,6 5-18 0,0 3 6 15,7 3-31-15,0 5 31 16,0 6-11-16,-7 5 9 0,1 3-14 16,-1 11 16-16,-6 4 2 15,-1 0-9-15,1 11-11 0,-7-4 2 16,-6 8-14-16,-1 3 4 16,-6 5-10-16,-6-1 5 15,-7 3-12-15,6 1 14 16,0 4-16-16,7-1 15 0,-6 4-12 15,-1 0 6-15,1 1 0 16,-7-1 0-16,-1 4-13 0,-5-4 25 16,-8 4-8-16,-5-4-4 15,-1 4 4-15,-7-4-4 0,-6 0 0 16,-6-3-11-16,-1-1 26 16,-6-3-22-16,-7 0 7 0,7-4-13 15,-33-11 22-15,40 18-16 16,-8 1 15-16,8-5-6 15,-14 5 1-15,-26-19-3 16,40 26 0-16,-8-4 8 0,-32-22-17 16,33 26 21-16,-33-26-17 15,33 26 16-15,-33-26-25 0,33 22 30 16,-33-22-25-16,0 0 23 16,33 22 5-16,-33-22 4 0,0 0-11 15,33 26-3-15,-33-26-9 16,0 0 7-16,26 18-15 0,-26-18 15 15,0 0 0-15,0 0 0 16,0 0-2-16,0 0 28 16,0 0 15-16,0 0-19 15,0 0-14-15,0 0-12 0,-20-29 4 16,1-1-4-16,-8-3 1 16,1-8-7-16,0 1-10 0,6-8-8 15,-13 3 11-15,13-3-12 16,1 8 31-16,6 3-19 0,-1 0 32 15,14 37-43-15,0 0 30 16,0 0-14-16,-13-37 5 16,13 37 0-16,0 0-10 0,0 0 15 15,0 0-11-15,0 0 12 16,0 0-17-16,0 0 11 16,0 0 2-16,0 0 7 0,20 40 1 15,0-3-10-15,-1 0 8 16,1 0-8-16,0 0 5 0,0-4 3 15,6 1-8-15,-6-5 7 16,-20-29-11-16,32 41 12 16,-32-41-4-16,27 33 2 0,-27-33-6 15,33 30 0-15,-33-30 3 16,0 0 1-16,26 22 2 0,-26-22-12 16,0 0 10-16,0 0-10 15,33 18 6-15,-33-18 0 16,0 0 3-16,0 0-3 0,0 0 11 15,0 0-11-15,0 0 22 16,0 0-10-16,0 0 12 0,0 0-18 16,0 0 12-16,0 0 3 15,0 0 4-15,0 0-3 16,0 0-2-16,0 0-2 0,0 0-14 16,0 0 4-16,-46 34-15 15,-7-5 16-15,7-3-18 0,-6 4 9 16,6-5 0-16,-7 1 0 15,7-7 2-15,0-5-76 0,7-2-182 16,39-12-333-16,-40 11-228 16</inkml:trace>
  <inkml:trace contextRef="#ctx0" brushRef="#br0" timeOffset="972">178 295 321 0,'0'0'61'0,"0"0"59"15,0 0 14-15,0 0-14 16,0 0-34-16,26 41 16 0,-13-4 2 16,-13-37-10-16,7 51 54 15,-1-6 26-15,-6-5-37 0,-6 5-28 16,-7 3-17-16,-1-4-33 16,1 4 12-16,-13-7-11 15,6-1-21-15,-6-7-27 0,26-33 7 16,-20 41-19-16,20-41 34 15,0 0 45-15,0 0-12 16,0 0 11-16,0 0-3 0,0 0-5 16,0 0-34-16,0 0-11 15,0 0 8-15,0 0 15 0,33-22-6 16,0 15 9-16,0 7 33 16,6 3-2-16,7 8-35 0,-6 4-33 15,6 7-8-15,-7 4 7 16,1 0-28-16,-1 4-287 0,-6-1-502 15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6:48:10.495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5266 994 847 0,'20'48'283'0,"6"-4"32"0,0-3-19 16,7 3-81-16,0-7-74 15,-33-37-67-15,46 45-30 0,-7-12-48 16,-39-33 29-16,40 26 0 16,-40-26-25-16,0 0-3 0,0 0 25 15,0 0-18-15,0 0-27 16,0 0-6-16,0 0 20 0,0 0 9 16,0 0-25-1,0 0 15-15,0 0 10 0,-53 15 15 16,7 3-6-16,-6 4 10 15,-8 8 62-15,8-1 12 0,-7 1-14 16,6-1-28-16,7 1-14 16,0-4 0-16,7-4-14 0,39-22-23 15,-40 26 12-15,40-26-12 16,-46 18-158-16,46-18-222 16,-52 0-250-16,12-11-64 0</inkml:trace>
  <inkml:trace contextRef="#ctx0" brushRef="#br0" timeOffset="217">4865 1253 1106 0,'0'0'403'0,"33"14"11"15,-33-14-65-15,0 30-62 16,-7 3-69-16,-19 4-68 0,-7 0-41 15,-6 4-64-15,-14-1-30 16,-6-3-3-16,-7-3-67 0,1-1-144 16,6-4-190-1,-1-6-266-15,1-5-73 0</inkml:trace>
  <inkml:trace contextRef="#ctx0" brushRef="#br0" timeOffset="864">4228 1456 1301 0,'0'0'306'15,"-40"-19"-45"-15,40 19-85 16,-39-7-92-16,39 7-32 0,-40 0-27 15,40 0 0-15,0 0 8 16,-39-15-56-16,39 15 3 0,0 0-75 16,-33-40-30-16,33 40-69 15,-6-67-36-15,19 12 48 0,6-1 69 16,1 4 51-16,6 12 32 16,-26 40 23-16,40-37-8 15,-40 37-7-15,0 0 74 0,0 0-9 16,46 15 74-16,-46-15 36 15,26 44 0-15,-6 0 1 16,-20-3 11-16,-7-4-52 0,-6 0-54 16,13-37-12-16,-59 48-12 15,6-11-24-15,1-11-3 0,-14-8 13 16,0-3-21-16,1-15-6 16,6 0-11-16,6-7 22 15,14-8-2-15,39 15-32 0,-46-33-70 16,46 33 23-16,-20-45 14 15,20 45 34-15,-7-40-7 0,7 40 7 16,0 0 21-16,0 0 11 16,0 0-15-16,0 0-15 15,0 0 34-15,0 0 22 0,0 0 10 16,40 37-11-16,-14 3 11 16,-6-3 34-16,-20-37 22 0,13 56 4 15,0-8 16-15,-13-8 47 16,-7-3-47-16,-6 0-64 15,13-37-6-15,-46 52-14 0,-6-19-32 16,-1-7-9-16,1-8 11 16,6-10-59-16,0-8-57 0,6-4-13 15,40 4-102-15,0 0-181 16,-46-48-126-16,20-4-74 16</inkml:trace>
  <inkml:trace contextRef="#ctx0" brushRef="#br0" timeOffset="1116">3847 174 1117 0,'39'-45'340'0,"-39"45"60"15,0 0-65-15,0 0-92 16,0 0-82-16,0 0-9 0,0 0 20 15,0 0-30-15,13 49-51 16,-13 13-42-16,0 12 1 16,-6 7-9-16,-8 8-9 0,1 7-29 15,0 4-78-15,-7 0-131 16,-6-1-197-16,13-6-255 0,-7-12-123 16</inkml:trace>
  <inkml:trace contextRef="#ctx0" brushRef="#br0" timeOffset="1605">3249 370 1703 0,'0'-37'308'0,"0"37"-7"0,0 0-77 16,0 0-101-16,0 0-72 16,0 0-9-16,0 0 44 0,0 0 1 15,-14 55-30-15,8 12 41 16,-1 14-3-16,1 4 7 16,6 18-21-16,-7 1-14 15,7 7-17-15,0-1-28 0,7-2 3 16,-7-5-10-16,0-7-1 15,6-4-4-15,-6-14-4 0,0-11 19 16,-6-8 10-16,-1-11 12 16,-13-8-13-16,20-40-26 0,-52 45 4 15,-7-16-12-15,-7-10 4 16,-19-12-11-16,-7-7 7 0,0-11 0 16,-7-7 0-16,7-8 4 15,13-11-9-15,0-11 12 0,7-11 2 16,13-4-7-16,13-7 20 15,13-8-11-15,13 4 1 16,20-7-22-16,7 7 2 16,19 4-41-16,7 11-65 0,13 3-76 15,7 8-155-15,6 11-240 16,6 4-338-16</inkml:trace>
  <inkml:trace contextRef="#ctx0" brushRef="#br0" timeOffset="3480">1146 905 479 0,'0'0'107'0,"0"0"0"16,0 0 33-16,0 0-45 15,0 0-39-15,0 0 22 0,0 0 111 16,0 0 41-16,0 0-24 15,13 45-62-15,0-5-21 0,7-3-19 16,-20-37-39-16,19 48-27 16,-19-48-24-16,27 41-7 15,-27-41 5-15,0 0 4 0,0 0-10 16,0 0 10-16,0 0-13 16,13 41 11-16,-13-41-14 0,0 0 0 15,0 0 9-15,-40 22-9 16,1-7 6-16,0-1-13 0,-7 8 15 15,0 4-8-15,0 0-5 16,6 7 32-16,7 4 66 16,-6-3 24-16,13 3 8 0,-1-4-24 15,1 0-11-15,26-33 0 16,-26 41-13-16,26-41-20 16,-20 29 6-16,20-29 3 0,0 0-8 15,0 0-30-15,0 0-13 16,-46 19 7-16,7-16-17 0,6-3-12 15,-7-14 11-15,7-1-10 16,1-7-15-16,5-4-11 0,1-7-21 16,6-1-23-16,7 1-61 15,7-8-130-15,12-3-242 0,14-15-277 16</inkml:trace>
  <inkml:trace contextRef="#ctx0" brushRef="#br0" timeOffset="3693">1087 178 1349 0,'46'-26'266'0,"13"3"8"15,6 5-58-15,8 0-99 16,-8-8-58-16,8 4-31 0,-8 3-9 15,-5 8-100-15,-60 11-161 16,46-15-244-16,-46 15-124 16</inkml:trace>
  <inkml:trace contextRef="#ctx0" brushRef="#br0" timeOffset="6136">1231 100 242 0,'0'0'38'16,"40"-11"11"-16,-40 11 13 0,46-19-24 15,-7 8-19-15,-39 11 14 16,53-7 3-16,-14 3 14 16,0 4 2-16,-39 0 7 0,46-3-18 15,-46 3-7-15,46-4 29 16,-46 4-13-16,0 0-4 0,0 0 37 16,0 0-4-1,0 0-12-15,0 0-2 0,0 0-32 16,0 0 16-16,0 0-53 15,0 0 9-15,0 0-12 0,0 0 53 16,0 0 38-16,0 0 19 16,0 0-16-16,0 0-58 15,0 0 30-15,0 0-67 0,0 0 29 16,0 0-38-16,0 0 33 16,-52 7-6-16,6 1 19 0,6-1-51 15,40-7 14-15,-52 7-9 16,52-7 21-16,-46 8 15 15,46-8-40-15,0 0 30 16,0 0-9-16,-40 3 14 0,40-3-37 16,0 0 54-16,0 0-45 15,0 0 44-15,0 0-59 0,0 0 0 16,0 0-49-16,0 0 78 16,0 0-282-16,0 0-45 0,0 0-31 15</inkml:trace>
  <inkml:trace contextRef="#ctx0" brushRef="#br0" timeOffset="8913">633 765 175 0,'0'0'16'0,"0"0"-12"15,0 0 20-15,0 0 8 16,0 0-8-16,0 0 19 0,0 0-3 15,0 0-6-15,0 0-7 16,0 0-18-16,0 0 36 0,-6-30-13 16,6 30 32-16,0 0 15 15,0 0-9-15,0 0 3 0,0 0 4 16,-14-37 4-16,14 37-17 16,0 0 4-16,0 0-24 15,0 0-11-15,-13-36 5 0,13 36-17 16,0 0 12-16,0 0-28 15,0 0 11-15,0 0 7 16,0 0 11-16,0 0-12 0,0 0-28 16,0 0 38-16,0 0-44 15,0 0 12-15,0 0-27 0,0 0 14 16,0 0 20-16,0 0-23 16,0 0 32-16,0 0-28 15,0 0 21-15,0 0 9 0,33 36-13 16,-33-36 26-16,7 41-10 15,-7-41-7-15,0 37-1 0,0-37-30 16,0 0 10-16,0 0-10 16,0 0-6-16,0 0 15 15,0 0-49-15,0 0-28 0,0 0 41 16,0 0-41-16,-20-44 61 16,7 3 12-16,6 8-19 15,7 33 26-15,0 0 2 0,-13-37 5 16,13 37-17-16,0 0 11 15,0 0-10-15,0 0 8 0,0 0-3 16,0 0 14-16,0 0-2 16,0 0-6-16,0 0-5 0,0 0 13 15,0 0-5-15,0 0 9 16,0 0-9-16,0 0 3 16,0 0-3-16,40-8 17 15,-40 8-5-15,0 0-9 0,32 26 15 16,-32-26-1-16,0 0 4 15,27 48-8-15,-14-11 21 0,-13-37-50 16,0 45 37-16,0-45-33 16,-13 40-27-16,13-40-4 0,0 0 21 15,-46 37 3-15,46-37 10 16,-40 19-8-16,7-16-51 0,33-3 9 16,-32-18-19-16,32 18-3 15,-27-37 19-15,21 4 15 16,6 3 15-16,6 4 4 15,-6 26 25-15,27-33-12 0,-27 33 19 16,39-22-13-16,-39 22 16 16,39-19-20-16,-39 19 18 0,27-3-1 15,-27 3-14-15,0 0 25 16,0 0-20-16,26 3 9 0,-26-3 30 16,0 0-2-16,0 0 17 15,0 0-19-15,0 0 15 0,0 0-28 16,26 30 36-16,-26-30-12 15,0 0-7-15,7 33-17 16,-7-33-11-16,0 0-2 16,0 0 8-16,-20 30-12 0,20-30 0 15,0 0 10-15,0 0-10 16,0 0 0-16,0 0-15 0,0 0-18 16,-39-15 3-16,39 15 2 15,-13-33 17-15,13 33-4 0,-7-37 25 16,7 37-16-16,0 0 17 15,0-30-20-15,0 30 19 16,0 0-22-16,0 0 29 0,0 0 28 16,0 0-15-16,-20 45-12 15,7-5-5-15,0-7 17 16,13-33-18-16,-20 37-17 0,20-37-18 16,-19 30 13-16,19-30 6 0,0 0-18 15,-33 18 10-15,33-18-16 16,0 0 2-16,-33-7-39 15,33 7-1-15,-33-29-29 16,20-5-1-16,6 5 42 0,1-1 41 16,6 30 5-16,0-29 17 15,0 29 0-15,0 0-23 0,0 0 27 16,0 0-27-16,0 0 57 16,0 0 2-16,0 0 20 0,0 0-9 15,0 0-6-15,0 0-15 16,0 0-6-16,0 0-13 0,0 0 9 15,0 0 17 1,0 0 2-16,0 0 7 0,0 0-24 16,0 0 7-16,0 0-15 15,0 0 0-15,-33 25-19 0,33-25 9 16,-46 19-4-16,46-19-12 16,-46 7 13-16,46-7-9 0,-46 0 25 15,46 0-28-15,-46 0 11 16,46 0-9-16,-40-3 13 0,40 3-25 15,0 0 16-15,-46 3-8 16,46-3 17-16,0 0-13 0,0 0-8 16,-39 8 34-1,39-8-43-15,0 0 36 0,0 0-33 16,0 0 33-16,0 0-24 16,0 0 17-16,0 0-13 0,0 0 9 15,0 0-8-15,0 0 31 16,0 0-14-16,0 0 37 0,0 0-13 15,0 0-9-15,0 0-31 16,0 0 30-16,0 0-37 0,0 0 20 16,0 0 5-16,-26 40 21 15,26-40 14-15,-13 48-29 16,-1-3 0-16,8-8 5 0,6-37 4 16,-7 51-25-16,7-10-5 15,0-8-21-15,0-33 26 16,0 45-126-16,0-45-110 0,0 37-80 15</inkml:trace>
  <inkml:trace contextRef="#ctx0" brushRef="#br0" timeOffset="9600">88 872 206 0,'0'0'38'15,"0"0"4"-15,0 0-19 0,0 0-4 16,0 0 1-16,13-29 0 16,-13 29 10-16,0 0 1 0,0 0 16 15,0 0-2-15,0 0-15 16,0 0-15-16,0 0 2 0,0 0-17 15,33-41 9-15,-33 41-15 16,46-30 6-16,-7 8 3 0,-39 22-10 16,53-22 30-16,-14 7-3 15,1 4 7-15,-1 4 3 16,-39 7-10-16,46-8-7 16,-7 5-5-16,-39 3 3 0,46-8 6 15,-46 8-17-15,33-3 12 16,-33 3-7-16,46 3-10 0,-46-3 11 15,40 8 0-15,-40-8-31 16,39 3 25-16,-39-3 2 0,0 0-2 16,0 0 10-16,40 8-10 15,-40-8 15-15,0 0-15 0,0 0 9 16,0 0-4-16,0 0-9 16,0 0 12-16,0 0 8 0,0 0-5 15,0 0-9 1,0 0 9-16,0 0 2 0,0 0-26 15,0 0 23-15,0 0-10 16,0 0 10-16,0 0 7 0,0 0-17 16,0 0-13-16,0 0-80 15,0 0 37-15,0 0-52 0,0 0-55 16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9-28T05:18:21.342"/>
    </inkml:context>
    <inkml:brush xml:id="br0">
      <inkml:brushProperty name="width" value="0.2" units="cm"/>
      <inkml:brushProperty name="height" value="0.4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886 231 518 0,'-7'-44'0'0,"-6"7"13"15,0-4-21-15,0 12 47 0,-7-4-7 16,20 33-11-16,-20-34-6 16,20 34 5-16,0 0 6 15,0 0-37-15,-39-18 26 16,39 18-19-16,-46 15 32 0,6 14-7 15,-6 19 23-15,0 11 12 16,0 12-45-16,7 2 11 16,-1 5-9-16,8 0-8 0,5-5-26 15,8-10 24-15,5-7-17 16,8-16 17-16,12-10 7 0,-6-30 14 16,27 11 16-16,19-18-7 15,0-16-17-15,13-17 15 16,0-8-23-16,0-11 19 0,0 0-27 15,-6-8-3-15,-1-3 31 16,-6-4-33-16,-13 0-37 16,-6 11 104-16,-8 12 35 0,-19 6-17 15,0 45 17-15,-13-40-48 16,13 40 9-16,-46-4-18 0,-6 26-31 16,-8 19-14-16,1 10-2 15,-6 20-3-15,5 6 5 16,-5 12-4-16,6 3 15 0,13 4-6 15,6-11-22-15,7-4 22 16,14-10-3-16,12-12 3 0,7-15-15 16,7-14 10-16,-7-30 5 15,46 7 11-15,6-22-11 16,7-14 11-16,7-16-8 0,0-10-19 16,-7-8 16-16,-7-7-17 15,-6-8-3-15,-13-10-16 0,-6-8 29 16,-21 7 7-16,-6 8 41 15,0 18 11-15,-13 19-6 16,13 44-30-16,-39-19 21 0,-14 41-37 16,-6 30-3-16,0 22 10 15,-7 15 4-15,0 10-31 0,14 5 0 16,6-4 10-16,13-8 26 16,7-7-16-16,6-8-24 15,20-10 18-15,0-12 27 0,20-14-26 16,6-8 2-16,7-11 25 15,19-18-33-15,7-4 11 0,-6-18 0 16,6-8 0-16,-6-11 28 16,-7-7-28-16,0-16-19 15,-13-6 19-15,-1-8 18 0,-18-7-38 16,-14-8 20-16,-7 4 4 16,-19 15-25-16,-7 14 51 0,-13 23-10 15,-7 26-20-15,-12 22-8 16,-8 29 8-16,1 19 4 0,-7 18-15 15,7 19-5-15,13 11 3 16,0-1 15-16,6 5-14 16,20-12 14-16,0-14-8 0,20-8-7 15,7-14 21-15,12-8-4 16,14-18-12-16,-20-41 15 0,52 29 0 16,1-21-28-16,6-20 38 15,7-17-7-15,6-8-28 0,-6-18-5 16,0-5 2-16,-14-13-39 15,-6-16-26-15,-20-7 64 0,-12-11-25 16,-14 0 30-16,-14 10 21 16,-18 16 37-16,-8 22-10 15,-19 26 17-15,0 37-16 0,-13 32-11 16,6 31-30-16,-6 25-2 16,6 12 15-16,13 7-25 0,1-4 26 15,19-4-1-15,7-10-4 16,19-8 0-16,7-15 12 0,13-15-23 15,13-7 7-15,14-15 22 16,6-14 16-16,13-15-31 0,13-12-3 16,7-10-12-16,0-15 8 15,6-4 20-15,-12-11 4 0,-1-8-49 16,-13-10-3 0,-13-12-1-16,-13-14 33 0,-20-4-30 15,-6 7 42-15,-14 11 35 16,-6 19-9-16,-7 19-10 0,20 40-2 15,-59 7-23-15,7 34-23 0,-8 25 24 16,1 19-4-16,7 7-20 16,6 5 13-16,6-1 14 0,7-4-40 15,14-11 19-15,12-11 51 16,7-14-31-16,20-12-11 0,-20-44 21 16,52 33 23-16,8-25-39 15,12-19 10-15,7-15 4 0,0-11-17 16,-1-11-3-16,-5-11 34 15,-8-4-34-15,-5-7-2 0,-21-11-8 16,-6-8 16-16,-20-7-22 16,-13 7 15-16,-7 12 29 15,-12 14-13-15,-14 22 15 0,-7 26 13 16,-12 30-48-16,-7 33 15 16,0 26 5-16,-7 18-25 0,7 8 24 15,6 7-8-15,14-3-6 16,12-8-1-16,8-4 27 0,12-14-30 15,7-12-3-15,13-14 20 16,14-11 3-16,-27-41 6 16,59 33-27-16,0-22 27 0,7-18-2 15,-1-12-14-15,-12-14 10 0,-1-8 13 16,-12-3-34-16,-14-12 4 16,-6-6 14-16,-20-12-33 15,-13-8 20-15,-14-6 9 0,-12-1-3 16,-14 12 14-16,1 17 22 15,-7 20-27-15,-7 29-1 0,0 33-8 16,7 26-3-16,0 22-16 16,6 19 31-16,14 14-18 0,6 1-11 15,7-1 36-15,19-7-24 16,14-15 5-16,6-10 4 0,7-9 13 16,19-17-17-16,14-12 0 15,12-15 3-15,8-10 26 16,6-16-27-16,6-10 5 0,-6-15-4 15,0-4 12-15,-14-8-29 16,-5-10 23-16,-14-8-21 0,-20-7-14 16,-20-15-20-16,-12-7 31 15,-27-8-22-15,0 4 54 0,-19 11-4 16,-14 15-16-16,-6 25 24 16,-1 31-15-16,-12 28-14 0,-7 27 0 15,0 22 25-15,0 26-33 16,6 7 19-16,8 11 33 0,12 4-33 15,7-8 3-15,19-3 1 16,21-12 6-16,12-14-19 16,7-11 6-16,20-19 20 0,19-10 9 15,7-16 0-15,13-18-8 16,14-15 5-16,5-10-12 0,1-12-5 16,-6-4 2-16,-1-14-6 15,-13-8-9-15,-6-11-5 0,-14-7 9 16,-6-12 0-16,-20-7 7 15,-6 1-17-15,-14 10 24 0,-13 11-7 16,-13 23-1-16,1 14 8 0,-14 27-9 16,-14 28-8-16,-5 23-1 15,-8 22 4-15,8 19-11 16,-1 11 11-16,7-1-18 16,6 1 7-16,14-8-1 0,13-7 12 15,12-11 7-15,1-8 5 0,20-10-10 16,-1-8 15-16,-6-37-5 15,53 14-7-15,6-17-3 0,7-16-2 16,0-14 0-16,-1-15-12 16,-12-7-15-16,-1-12-11 0,-12-10-57 15,-14-16 11-15,-13-10 7 16,-13-19 12-16,-13-11 26 0,-7-11 18 16,-12 3 34-16,-8 16 6 15,1 25 17-15,-1 19-14 16,7 29-29-16,1 22 11 0,5 30-8 15,-12 34-6-15,6 28 13 16,0 27-3-16,0 15 15 0,0 10 6 16,14-3-9-16,6 3-5 15,6-10 13-15,7-12-24 0,13-10 12 16,0-12-5-16,0-11 4 16,14-11 0-16,-8-15 17 0,-19-33-1 15,40 19-2-15,-1-23 4 16,1-18-11-16,-7-15-19 15,-1-15 15-15,-5-18-6 0,-8-15-7 16,-5-19 12-16,-1-21-5 16,-13-23-8-16,-7-3 15 0,-6 3-8 15,0 22 22-15,0 26 43 16,-7 23-31-16,7 25-17 0,13 52-14 16,0 0-19-16,-46 44 26 15,13 41-13-15,0 26-7 0,7 22 7 16,0 8 22-16,-1 3 25 0,8 0-16 15,5 0-7-15,8-15-17 16,6-14 3-16,0-8-10 0,6-18 9 16,8-16-3-1,-1-17-19-15,0-15 17 0,-13-41 3 16,0 0-7-16,39 18 2 0,-12-29 20 16,5-19-17-16,1-21-8 15,-13-23-25-15,0-11-28 0,-14-19 3 16,1-18 3-16,-14-22 31 15,-12-3 0-15,-1 2 27 0,-6 20 14 16,-1 21 34-16,8 30-20 16,5 30-16-16,14 44-12 0,-26 26-5 15,0 37-17-15,0 22 14 16,-1 11-7-16,8 7 23 16,-1 8-24-16,7 0 8 0,6 0-22 15,1-11 35-15,6-8-7 16,6-7-2-16,14-15-15 0,6-14 11 15,7-16-4-15,6-18 23 16,1-11-8-16,12-14-4 0,1-16-13 16,6-18 15-16,-6-7-13 15,-7-11-12-15,-7-12-21 0,-13-11-28 16,-12-10 7-16,-14-8-1 16,-14-8 33-16,-5 1 15 0,-8 10 31 15,1 20 7-15,-7 17-3 0,7 27-30 16,26 29 0-1,-53 22 6-15,14 22 2 0,6 19-7 16,7 15-8-16,0 10 22 16,6 1 8-16,13 7 23 0,7 0-33 15,7-7-13-15,6-8 6 0,0-7 18 16,7-11-3-16,13-12-15 16,6-6 6-16,1-16-11 0,6-14 27 15,0-11-3-15,0-12-19 16,-7-10-6-16,0-15 0 0,-6-12-32 15,0-14-7-15,-13-7-26 16,-14-19 30-16,8-19 0 0,-14-14 31 16,-7-22 26-16,-6-23-8 15,-7-3-5-15,-6-4-10 0,0 22 32 16,-1 26 33-16,14 33 23 16,-7 19-53-16,7 30-14 15,13 40-1-15,0 0-18 0,-33 74-8 16,7 18 13-16,6 11 0 15,1 8 0-15,-1 0-6 0,13-4-8 16,1-11 18-16,-1-18 5 16,1-15 1-16,6-12-20 0,6-17-1 15,-6-34-4-15,0 0 23 16,0 0 6-16,0 0-20 0,0 0-14 16,13-67-29-16,-6-18 5 0,0-18 22 15,-7-12 11 1,6-14 1-16,1 7 5 0,-1 11 17 15,-6 15-4-15,13 22-26 0,-13 15 37 16,0 15-26-16,0 44 2 16,0 0-2-16,0 0 15 0,7-45-5 15,-7 45-13-15,0 0-3 16,0 0 1-16,0 0 25 0,0 0 1 16,0 0-19-16,0 0-8 15,0 0 10-15,0 0 12 0,0 0 11 16,0 0-32-16,0 0 6 15,0 0-6-15,0 0 8 16,0 0 8-16,0 0 10 0,0 0 6 16,0 0-27-16,46-44-12 15,-46 44 19-15,0 0 17 0,39-44-11 16,-39 44-27-16,0 0 21 16,60-30 0-16,-60 30 26 0,46-18-30 15,0 10 1-15,-14 8-4 16,-32 0 30-16,53 4-29 0,-20 0 2 15,-33-4 4-15,46 7 6 16,-46-7-3-16,0 0-18 0,33 4 17 16,-33-4-5-16,0 0 31 0,0 0-28 15,0 0-6 1,0 0 23-16,0 0-17 0,0 0 14 16,0 0-20-16,0 0 6 0,39 48 3 15,-39-48 14-15,26 44-26 16,-26-44 6-16,14 48-9 0,-14-48 23 15,19 44-2-15,-19-44 16 16,13 45-6-16,1-8-1 0,-8 0-5 16,7 0 0-16,0 3-6 15,1 5 4-15,-1 3 20 0,0 0-5 16,0 3-7-16,7 1 9 16,-7 0 10-16,0 0-3 15,0-4-18-15,-6 7-17 0,6-3 10 16,-7-1-10-16,-6 1 15 15,7 0-12-15,-7-4-8 0,0-4-2 16,7-7 7-16,-7-4-5 16,0-33 15-16,6 41-5 0,-6-8-2 15,0-33-13-15,0 30 7 16,0-30 3-16,0 0 4 0,13 37-1 16,-13-37-6-16,7 33-7 15,-7-33 2-15,0 0 27 0,13 37-7 16,0-4-17-16,-13-33-12 15,26 34 17-15,-6-1 19 16,0-4-22-16,0 5 0 0,-20-34 3 16,26 37 8-16,-6-4 2 15,-20-33-10-15,19 33-13 0,-19-33 16 16,13 37-6-16,-13-37 24 0,7 30-14 16,-7-30-11-16,0 0 1 15,0 0-2-15,0 0 31 0,0 0-17 16,0 0-5-16,-33 14-11 15,33-14 4-15,-33-14 9 0,33 14 11 16,-39-30-8-16,39 30-15 16,-33-30 0-16,33 30 3 0,0 0 10 15,-26-25-13-15,26 25-6 16,0 0 2-16,0 0 10 16,0 0 21-16,0 0-24 0,0 0 3 15,0 0-13-15,-40-4 19 16,40 4 5-16,-33 11-16 0,33-11-11 15,-39 18 24-15,6 1-8 16,0 3 4-16,0 4-4 0,-6 3-11 16,6-6 7-16,0 3 14 15,-6-1-10-15,6 1 0 0,-6-4-7 16,6 1 4-16,33-23 8 16,-40 25 4-16,7-10-16 15,33-15 7-15,-32 15-16 0,32-15 10 16,0 0 25-16,0 0-19 15,0 0 0-15,-27 11-18 0,27-11 14 16,0 0 9-16,0 0 1 16,0 0-22-16,0 0 10 0,0 0-3 15,0 0 14-15,27 26-3 0,-27-26 6 16,32 4-16-16,-32-4-9 16,40-15 6-16,-7 0 11 0,0-7 10 15,-1 0-14-15,1-8 7 16,-6 1 12-16,5-1-15 0,-5 1 4 15,6 3-12-15,-1-4 0 16,1 1 19-16,-6 3-4 16,-27 26-4-16,39-34-11 0,-13 9 5 15,-26 25 8-15,33-23 2 16,-33 23-12-16,0 0-1 0,26-18-7 16,-26 18 17-16,33-4 4 15,-33 4-8-15,0 0-15 0,33 4 20 16,-33-4 12-16,33 4-29 15,-33-4 1-15,0 0 11 0,0 0 15 16,26 7-6-16,-26-7-25 16,0 0 16-16,0 0-8 0,0 0 29 15,0 0-21-15,0 0-14 16,0 0 14-16,0 0 6 16,0 0 8-16,0 0-25 0,0 0 3 15,0 0 14-15,0 0-6 16,0 0-7-16,0 0-7 0,-33-7 10 15,1 10 18-15,-8 1-20 0,1 3 10 16,-7 4-29-16,6-3 15 16,1 3 17-16,-7 4 3 0,0-1-10 15,13-2-11-15,33-12 11 16,-33 11 6-16,33-11-6 0,0 0-17 16,-33 11 14-16,33-11-9 15,0 0 25-15,0 0-18 16,0 0-25-16,0 0-5 0,0 0-4 15,0 0 10-15,0 0 18 16,0 0-17-16,20-30 10 0,6 1 15 16,-6-1 17-16,6 4-12 15,-6-3-13-15,6-5 13 0,-6 1-8 16,13-7 0-16,-7 3 30 16,-6 0-18-16,0 7-23 0,-20 30 24 15,19-26-10-15,-19 26 14 16,0 0 14-16,0 0-14 0,0 0-22 15,0 0 1-15,0 0 4 16,0 0 17-16,-39 33-15 16,6-3 4-16,33-30 0 0,-39 33 10 15,6-7-10-15,33-26-9 16,-33 26-2-16,33-26 16 0,0 0-2 16,0 0 3-16,0 0-10 0,0 0-5 15,0 0 9-15,0 0 7 16,0 0-12-16,-13-41-13 0,13 8 23 15,6-4-5-15,1 4 11 16,-1 0-3-16,-6 3-8 0,-6-3-9 16,6 3 9-16,-7 4 18 15,7 26-13-15,-19-29-5 16,19 29-11-16,0 0-3 0,-33-19 20 16,33 19-3-16,-40 8-15 15,40-8-1-15,-33 33 10 0,14-3 13 16,6-1 0-16,6 4-22 15,7-33-4-15,0 37 16 0,0-37-10 16,7 26 32-16,-7-26-17 16,0 0-5-16,0 0-5 0,26 8-8 15,-26-8 17-15,33-15 2 16,-33 15-12-16,26-41-4 0,-13 8 6 16,-6-8 8-16,-7-7 19 15,0-3-14-15,-7-5-17 16,1-10-5-16,-8-1 17 0,1 1-4 15,0 10 20-15,0 8-13 16,0 11-2-16,13 37-10 0,0 0-17 16,0 0 35-16,0 0-1 15,0 0-23-15,-7 52 5 0,7 0 6 16,7-8 19-16,-7-3-19 0,0-1-15 16,6-10 17-16,-6-30-14 15,0 0 32-15,7 33-17 0,-7-33-13 16,0 0 10-16,0 0 4 15,0 0 6-15,0 0-15 16,0 0-8-16,0-44 21 0,0-4-8 16,-13-4 5-16,0-7-12 15,-7-8-12-15,0 5 9 0,1 2 21 16,5 12 1-16,1 8-10 16,13 40-11-16,-13-37 3 0,13 37-7 15,0 0 27-15,0 0-4 16,0 0 2-16,-6 44-7 0,6 8-19 15,6 7 25-15,1 0-4 16,6-3-12-16,0-5 16 16,0-6-22-16,0-5 4 0,7-6-4 15,-20-34 22-15,0 0-1 0,26 29-20 16,-26-29 23-16,0 0 7 16,0 0 10-16,0 0-30 15,13-29 0-15,-13-8-4 0,-6-15 4 16,-7-11 10-16,-14-7-2 15,1-8-8-15,6-3-15 0,-6 3 12 16,0 4 17-16,6 15-14 0,0 15 0 16,20 44-3-16,-13-37 3 15,13 37 0-15,0 0-9 0,0 0-14 16,0 37 12-16,7 7 28 16,6-3 3-16,0 3-23 15,7-3-10-15,0-4 13 0,-7-4-9 16,-13-33 4-16,26 33 19 15,-26-33-7-15,0 0-22 0,0 0 7 16,26 30 32-16,-26-30-10 16,0 0-14-16,0 0-9 0,0 0 14 15,20-52 15-15,-13 1-20 16,-7-1 5-16,0-7-8 0,0 7-13 16,0 8 28-16,0 3-9 15,0 41-3-15,-7-37-16 0,7 37 2 16,0 0 14-16,0 0 23 15,0 0-18-15,0 0-8 0,0 0 0 16,0 0 16-16,0 0-5 16,0 0-3-16,0 0-24 15,0 0 6-15,26 41 10 0,-26-41 13 16,0 0 7-16,0 0-21 16,20 37-14-16,-20-37 28 0,26 37-3 15,-13-4-4-15,-13-33-7 16,20 40-2-16,0-6 6 0,0-1 14 15,-20-33-8-15,26 41-6 0,0-8-3 16,-26-33-2-16,33 37 19 16,-7-8-8-16,-26-29-18 15,33 41 2-15,-7-11 2 0,-26-30 27 16,33 40-10-16,-6-7-17 16,-27-33 4-16,26 37 1 0,-6-3 18 15,-20-34-1-15,19 33-23 16,-19-33-3-16,20 29 9 0,-20-29 20 15,13 34-5-15,-13-34-12 16,13 37-9-16,-13-37 17 0,13 33 8 16,-13-33-3-16,7 33-13 15,-7-33 0-15,13 33 36 0,0-7-28 16,-13-26 1-16,13 22 5 16,-13-22-4-16,0 0-20 0,27 34 10 15,-27-34 0-15,19 29 15 16,-6-7-15-16,-13-22-11 15,20 26 2-15,-20-26 17 0,26 34 7 16,-26-34-15-16,27 33-9 16,-8-11 14-16,-19-22-2 0,0 0-8 15,27 33 9-15,-27-33-9 16,0 0 15-16,0 0-10 0,0 0 0 16,0 0 0-16,0 0 0 0,0 0 20 15,0 0-11-15,0 0-9 16,0 0-14-16,-20-26 14 0,0-3 0 15,-6-4 7-15,0-1-1 16,-1 5-19-16,1 3 2 16,0 4 11-16,6 3 21 0,-6 1 11 15,26 18-53-15,-46-15-1 16,20 0 11-16,-1 4 17 0,27 11 2 16,-39-15-8-16,39 15-8 15,-39-22-9-15,6 0 4 0,33 22 7 16,-46-41-15-16,13 8-7 15,0-4 23-15,7 0 5 0,-7 0-32 16,7 0 3-16,-1 0 9 16,8 4 17-16,-1 7 3 15,20 26 4-15,-26-33-14 0,26 33-3 16,0 0 17-16,0 0 11 16,-20-26-12-16,20 26-21 0,0 0 6 15,0 0 12-15,0 0 9 16,0 0-16-16,0 0-5 0,26 41 9 15,0-4 3-15,1 0 6 16,-8 3-1-16,1 1-1 0,6 3-4 16,1 1 13-16,-8-1-1 0,1-3-9 15,0-1-17-15,-7 1 14 16,7-4 9-16,-1-8 4 0,-19-29 20 16,27 37-58-1,-27-37 6-15,26 34 5 0,-26-34 14 16,33 22 12-16,-33-22 3 0,33 11-12 15,-33-11-6-15,33 11 0 16,-33-11 12-16,32 7-5 0,-32-7-8 16,40 8 4-16,-7-1 25 15,-33-7-7-15,33 11-22 0,-1 4-4 16,-32-15 3-16,40 11 23 16,-7-4-13-16,-33-7-5 0,26 12-3 15,-26-12-12-15,0 0 20 16,0 0 11-16,33 14-10 15,-33-14-14-15,0 0 8 0,0 0 18 16,0 0-1-16,26 30-33 0,-26-30 5 16,0 0 22-16,0 0-5 15,0 0-11-15,0 0-5 16,0 0 16-16,0 0 12 0,0 0-23 16,33 22-6-16,-33-22 11 15,0 0 10-15,0 0-13 0,0 0-3 16,0 0 19-16,0 0-1 15,0 0-28-15,0 0 7 0,0 0 9 16,0 0 9-16,0 0-9 16,20 33-11-16,-20-33 16 0,0 0 13 15,6 34-8-15,-6-34-25 0,-6 25 15 16,6-25 0-16,0 0 14 16,-40 37-10-16,7-11-23 15,0-7 7-15,7-1 27 0,-7-7-9 16,0 8-14-16,33-19 8 15,-39 18 0-15,6-7 8 0,33-11-1 16,-39 19-16-16,39-19-1 16,-40 11 10-16,40-11 13 0,-32 11-9 15,32-11-11-15,-40 15-7 16,40-15 10-16,0 0 9 16,-33 18-5-16,33-18-10 0,-33 26 10 15,33-26 0-15,0 0 7 16,-32 33-12-16,32-33 5 0,-27 34-5 15,27-34-2-15,0 0 16 16,-39 25 3-16,39-25-9 0,-33 26-3 16,33-26 3-16,-46 26-9 15,46-26 10-15,-39 22-11 0,39-22 7 16,-33 19 0-16,33-19-16 16,-33 22 19-16,33-22 7 0,0 0-10 15,-40 18 0-15,40-18-13 0,0 0 28 16,0 0-6-16,-32 15-18 15,32-15-4-15,0 0 17 16,-33 19-4-16,33-19 11 0,-33 14-16 16,33-14 5-16,-40 15-7 15,40-15 4-15,-32 19 3 0,32-19 13 16,-33 14-7-16,33-14-28 16,-33 12 13-16,33-12-2 0,-33 7 31 15,33-7-12-15,-33 4 0 16,33-4-8-16,-33-4-14 0,33 4 7 15,-33 0-1-15,33 0 21 16,-26-7-13-16,26 7-14 0,0 0 9 16,-39-4-5-16,39 4 13 15,0 0-3-15,0 0 0 16,0 0-10-16,0 0 18 0,-27-4 7 16,27 4-11-16,0 0-16 15,0 0 7-15,0 0 5 0,0 0 7 16,0 0-2-16,0 0-5 15,0 0-7-15,0 0 1 0,0 0-4 16,0 0-78-16,0 0-78 16,0 0-82-16,0 0-39 0,0 0-53 15,0 0-53-15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9-28T05:18:42.199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5048 324 427 0,'0'0'135'16,"0"0"102"-16,0 0 45 0,0 0-8 15,0 0-50-15,0 0-19 16,0 0-33-16,0 0-10 0,0 0-20 15,7-37-56-15,-7 4-22 16,0 3-43-16,6-3 38 16,1 4-1-16,13-1-27 0,-1-3-23 15,14 0-3-15,0 7 0 16,7 4-5-16,-1 10-8 0,0 5 22 16,1 11 24-16,-7 7 30 15,0 7 37-15,-33-18-16 0,26 48-20 16,-6-3-27-16,-14-1-20 15,-6 0-18-15,-13 4-4 0,-7 0-213 16,-13 4-460-16,-6-8-273 16</inkml:trace>
  <inkml:trace contextRef="#ctx0" brushRef="#br0" timeOffset="-1340">7677 1167 696 0,'-33'-23'201'16,"33"23"44"0,0 0-4-16,0 0-28 0,0 0-27 15,-33-29-24-15,33 29-8 16,0 0-22-16,0 0-31 0,0 0-35 15,0 0-16-15,0 0-5 16,0 0-18-16,0 0-18 16,0 0-4-16,0 0-10 0,0 0 0 15,0 0-2-15,0 0 12 16,0 0-1-16,0 0-4 0,40 18-3 16,-1 1 13-16,7-1-19 15,0 1 24-15,7-1-18 16,-1 1 3-16,14-1 0 15,-14 1 18-15,1-1-6 0,0 1-16 16,-1-1-4-16,-19 0 23 16,13-3-29-16,-20 0 21 0,-26-15-7 15,40 15 6-15,-40-15 0 16,0 0 9-16,0 0 20 0,0 0 31 16,0 0-26-16,0 0-16 15,-27 26-13-15,-19-8-1 0,-6-7-7 16,12-3-3-16,-12-8-4 15,6-4-31-15,0-7 21 16,0-8-7-16,6-3 2 16,8-4-16-16,-1 0 11 0,33 26 2 15,-27-40 6-15,8 10 2 16,19 30 5-16,-20-37 9 0,20 37 0 16,0-33 0-16,0 33 10 15,0 0-15-15,0 0 1 0,0 0 4 16,0 0-7-16,0 0 7 15,0 0 9-15,0 0 6 0,0 0 19 16,0 0 11-16,0 0 26 16,0 0 2-16,13-29 4 15,-13 29-3-15,0 0-12 16,0 0-21-16,0 0-12 0,0 0-17 16,0 0-7-16,0 0 1 15,-46 14-6-15,7 5 0 0,6-1 0 16,7 4 4-16,26-22-9 15,-40 26 2-15,40-26 0 0,0 0 3 16,0 0-6-16,-20 34-9 16,20-34 8-16,0 0-1 0,14 33-7 15,18-18 6-15,8-4-14 16,-1-11-30-16,14 0 9 0,-1-8 10 16,-6 1 13-16,7-1-2 15,-7-3 16-15,-13 4 2 16,-33 7 1-16,26-7 8 15,-26 7-12-15,0 0 12 0,0 0-8 16,0 0 17-16,0 0-3 16,0 0-5-16,-26 22-11 0,-7-7 15 15,-6 7-2-15,-1-4-4 16,-6 1 1-16,-13-1-2 0,6 1-2 16,-6 3 8-16,-6-4-5 15,-1 1-3-15,-6-4 0 0,6-1 0 16,0-3 0-16,7-7-4 15,6-4-5-15,7-4 6 16,7-7-6-16,6 0-5 16,33 11-3-16,0 0 3 0,-33-29-7 15,33 29-4-15,-6-30 20 16,6 30-2-16,26-29 3 0,0 6 1 16,7 9-5-16,0-1 4 15,6 4 4-15,1 7 3 0,-7 0 0 16,6 8 3-16,-6 0-6 15,0 3-3-15,-33-7 18 0,33 22 1 16,-33-22-8-16,19 37 1 16,8-7-2-16,-14-1 8 15,-13 5 13-15,0 3-20 0,0-1 3 16,-7 1 14-16,-6-3-3 16,-7-1-16-16,7 0 7 15,-20 0 4-15,-6-7 4 0,-14 4-21 16,1-8 0-16,-14-3 12 15,-13-5-8-15,0-3-7 0,14-7 5 16,-8-8 3-16,1-7-5 16,0-3-8-16,6-9 8 0,0-3-32 15,20-3-119-15,-6-8-219 16,12-4-384-16</inkml:trace>
  <inkml:trace contextRef="#ctx0" brushRef="#br0" timeOffset="-413">6369 956 567 0,'0'0'126'0,"0"0"4"15,0 0 3-15,0 0-13 16,0 0-27-16,0 0-60 0,0 0-13 16,0 0-8-16,0 0 35 15,0 0 83-15,0 0 34 0,0 0-75 16,46 18-38-16,-46-18-22 15,53 34 7-15,-53-34-15 0,52 37 0 16,-52-37 14-16,40 40 34 16,-40-40 12-16,0 0-36 15,6 41-9-15,-6-41-11 0,0 0-16 16,-59 37-5-16,13-19-8 16,46-18 12-16,-66 0-40 0,20-7-28 15,46 7 32-15,-52-33-5 16,52 33 8-16,0 0 42 0,-40-48-17 15,40 48 0-15,0 0 9 16,0 0-1-16,0 0-20 16,0 0 22-16,0 0 21 0,0 0-26 15,0 0-5-15,53-19 12 16,-53 19 16-16,46 15-3 0,-46-15-18 16,0 0-4-16,33 44 16 15,-33-44 6-15,-13 45-20 16,-14-5-5-16,27-40-15 0,-72 41 26 15,0-8-34-15,6-14-6 16,0-8 32-16,1-8-15 0,6-10-23 16,13 0-16-16,46 7 44 15,-53-26 21-15,53 26-11 0,0 0 20 16,0 0-21-16,0 0-10 16,0 0 31-16,0 0-23 0,0 0-21 15,0 0 23-15,0 0 15 16,0 0-28-16,0 0 0 0,0 0 26 15,0 0-1-15,53-11-27 16,-53 11 6-16,46 14 35 16,-46-14-28-16,52 37 8 15,-12-7 25-15,-40-30-2 0,46 41 16 16,-20-1 9-16,-26-40 75 16,33 56 11-16,-14-8 15 0,-12-4-19 15,-14 4-14-15,1 4-33 16,-20 0-8-16,-14-1 4 0,-19 5 0 15,-7-1-2-15,-19-3-17 16,-1-4-4-16,-19 4-19 0,-26-8-13 16,-14-7-8-16,-26-8 1 15,-13-6-8-15,-19-12-17 16,-1-11 4-16,-13-15-9 16,0-11-18-16,0-11-61 0,7-15-40 15,6-10-104-15,20-9-247 16,20-6-305-16,20-8-114 0</inkml:trace>
  <inkml:trace contextRef="#ctx0" brushRef="#br0" timeOffset="763">3103 1200 867 0,'0'0'191'0,"0"0"56"15,0 0 19-15,0 0 14 0,0 0-111 16,0 0-104-16,0 0-11 16,-52-8-29-16,-1 1-20 15,0 11 3-15,7-4 2 16,7-4-1-16,0 0-13 0,39 4 4 15,-46-14 41-15,46 14-32 16,0 0-30-16,-27-56-13 0,27 8 2 16,20 4 24-16,0 14 2 15,13 4-10-15,-1 12 26 0,14 10-1 16,-6 8-9-16,-1 10 0 16,7 9 19-16,-13 10 19 15,0 11 25-15,-13 0 14 16,-7 8 15-16,-7 4 11 0,-19-1-35 15,-13 4-42-15,-13 4 4 16,-7-8 0-16,-14 1-44 16,8-16-179-16,-7-6-356 0,6-16-188 15</inkml:trace>
  <inkml:trace contextRef="#ctx0" brushRef="#br0" timeOffset="1027">2032 195 1440 0,'-20'-19'285'16,"20"19"-5"-16,0 0-81 0,0 0-106 15,-26-7-42-15,26 7-34 16,0 0-8-16,0 52 43 0,7 14-14 15,12 4-24-15,8 8 0 16,6 3-2-16,6 1 4 0,0-1-6 16,14-4 1-16,0-3-47 15,-7-3-371-15,-1-9-337 16</inkml:trace>
  <inkml:trace contextRef="#ctx0" brushRef="#br0" timeOffset="2051">1789 1244 1438 0,'0'0'306'0,"0"0"-33"15,0 0-72-15,-46-11-117 16,46 11-43-16,0 0-10 15,0 0-25-15,0 0-10 0,0 0-21 16,0 0-62-16,0 0-58 16,-53-52-37-16,53 52 64 0,-13-59 35 15,13 59 53-15,13-55 13 16,-13 55-4-16,0 0-4 0,60-48 32 16,-14 18-32-16,-46 30 29 15,46-11 18-15,-46 11 5 0,52 8 5 16,-52-8 62-16,0 0 5 15,26 48 13-15,-26-4-14 16,-19 4-25-16,-21 4-23 0,-6-1-27 16,-19 5-2-16,-8-1-21 15,-12 1 5-15,-1-5 2 0,-6-6-2 16,0-8-5-16,7-8 3 16,6-10 5-16,7-12-8 0,6-7-35 15,7-15-63-15,6-11-23 16,7-7-3-16,46 33 31 0,-39-63-4 15,19 8 28-15,14 3 17 16,6 52 42-16,26-66-12 0,-26 66 6 16,53-56 16-16,-1 19-21 15,-52 37 30-15,72-26-5 0,-12 15-8 16,-60 11 43-16,59 4-3 16,-59-4 16-16,0 0 16 15,0 0 32-15,39 22-18 0,-39-22-34 16,0 0-18-16,-20 52-8 15,-12-8-1-15,32-44-8 0,-79 56-6 16,13-8 0-16,-6-4-10 16,13-3 3-16,-7-4 7 0,13-4 5 15,7 0-15-15,46-33 9 16,-39 37 2-16,39-37-4 0,0 0-11 16,-26 41 31-16,26-41-3 15,13 37 8-15,-13-37 4 0,59 26-10 16,7-8-15-1,6-7-8-15,0 0 12 0,-6-3-8 16,-7 3-8-16,0 0 11 16,-13 0-2-16,-46-11-8 0,53 18 47 15,-53-18 10-15,0 0-2 16,0 0 10-16,39 56 17 0,-32-12 8 16,-14-3-2-16,-6-4 4 15,-13 3-23-15,-7-3-6 0,-7 4-11 16,-6 0-1-16,0-1-5 15,-6-3-10-15,-7 4 1 0,-7-12 12 16,-6 1-10-16,6-8-13 16,-6-7-4-16,-1-12 3 15,1-3-6-15,6-14-1 0,-6-8-9 16,6-15 1-16,1-11-3 16,6-12-4-16,6-2-4 0,20-1 1 15,7-4 0-15,6 5-2 16,14-5 0-16,6 8 12 0,6 4 5 15,1-1-12-15,6 4 3 16,7-3-3-16,-1 3-5 0,8 0-3 16,-1 4-1-16,-6 4-26 15,6 7-31-15,-6 0-61 0,-20 37-74 16,32-51-142-16,-5 6-239 16,-27 45-172-16</inkml:trace>
  <inkml:trace contextRef="#ctx0" brushRef="#br0" timeOffset="2272">278 638 1756 0,'0'0'359'0,"52"-15"7"15,20-3-48-15,7-8-82 0,13-3-110 16,7-5-63-16,-7 1-31 16,0 0-51-16,-13 3-235 0,-14 8-427 15,-19 4-379-15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9-28T05:19:24.710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1633 403 807 0,'0'0'182'0,"0"0"47"15,0 0-51-15,0 0-15 16,0 0-57-16,0 0-53 0,0 0-31 16,0 0-2-16,-27-56 7 15,21 5-13-15,6 3-14 16,0 0 0-16,0 48-15 0,6-56 4 15,-6 56 18-15,0-40-7 16,0 40 0-16,0 0-25 16,0 0 15-16,0 0-3 15,0 0 34-15,0 0-14 0,59-26-7 16,-6 15 26-16,0 7-15 16,-7 4-6-16,6 0-5 15,-6 0-9-15,0-4 3 0,-6 1 16 16,-1-1-18-16,-39 4 24 15,46-4-24-15,-46 4 39 0,0 0 58 16,0 0 54-16,0 0 12 16,0 0-26-16,0 0-71 15,0 0-31-15,0 0-11 0,-39 37-16 16,-14-4-5 0,-6 1 5-16,-7-1-19 0,-6 0-13 15,6 0-35-15,-13-7 7 16,7 0 23-16,6-7-5 0,1-5 7 15,12-3-25-15,0-11-27 16,7-3 16-16,46 3 22 16,-46-11 34-16,46 11 38 0,-46-15-13 15,46 15-5-15,0 0-12 16,0 0 3-16,0 0-7 0,0 0 22 16,0 0-24-16,0 0 5 15,0 0 20-15,0 0 6 16,0 0-14-16,0 0-1 15,0 0 12-15,0 0-15 16,0 0 15-16,0 0-4 0,0 0-8 16,0 0 2-16,0 0 33 15,33 33-1-15,-33-33 0 0,0 0 2 16,33 41 7-16,-33-41 17 16,0 0-12-16,20 37 30 15,-20-37 34-15,0 37-31 0,0-37-27 16,-33 37-28-16,-6-4-9 15,-7-4-5-15,-14-3-5 0,-5 0 10 16,-21 0-11 0,1 0-4-16,-14-4 16 0,-12 0 3 15,5-7 4-15,1 3-1 16,13-3 4-16,7-7 12 16,13-1-15-16,12-3 0 0,8-4-4 15,13 0-10-15,39 0-5 16,-40-8-6-16,40 8-11 0,0 0-52 15,0 0-44-15,0 0-72 16,-20-33-109-16,20 33-128 16,14-48-129-16,5 7-53 0</inkml:trace>
  <inkml:trace contextRef="#ctx0" brushRef="#br0" timeOffset="336">982 1086 1153 0,'0'0'235'0,"53"11"-9"0,-53-11-100 16,59-22-32-16,-7-4-29 15,7 1-30-15,-6 2 5 16,0 5 2-16,-53 18 1 16,72-11 48-16,-20 11 90 0,-52 0-45 15,53 22-47-15,-53-22-21 16,0 0-12-16,33 63-10 16,-27-11-8-16,-25-4-34 0,-8 3-4 15,-12-3-6-15,-7-7-176 16,-7-4-240-16,-6-11-229 0,7-8-102 15</inkml:trace>
  <inkml:trace contextRef="#ctx0" brushRef="#br0" timeOffset="585">128 270 1558 0,'0'0'191'16,"0"0"81"-16,33-37-65 0,13 11-71 16,13 0-58-16,13 0-31 15,0-3-12-15,1-4-33 16,-1-1-92-16,-20 5-336 15,-6-1-331-15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9-28T05:19:35.186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108 0 487 0,'0'0'91'0,"0"0"4"16,0 0 15-16,0 0-21 15,0 0 22-15,0 0-16 16,0 0 43-16,0 0-31 0,0 0 5 15,0 0-5-15,0 0-2 16,0 0 14-16,0 0-14 16,0 0-39-16,0 0-17 0,0 0-36 15,0 0 1-15,-14 33 24 16,8 12 14-16,12 6 25 0,14 20 1 16,-7 10 47-16,14 11-36 15,-1 1-40-15,0 3 23 16,0 3 28-16,1-6-29 0,-1-8-37 15,0 3 3-15,1-6-6 16,-8-8 3-16,1-12 5 16,-7-2-28-16,-6-9 26 15,6-6 4-15,-7-8-25 0,-6-8-9 16,0-29 15-16,7 37-18 16,-7-37 0-16,0 0-4 0,0 0 12 15,0 0-3-15,0 0 2 16,0 0-4-16,0 0-12 15,0 0-3-15,0 0 19 0,0 0-6 16,0 0-5-16,0 0-14 16,-39-29 10-16,6 3 16 0,6-4-17 15,8 1 2 1,-8-1 9-16,1-3-6 0,6 3-13 16,1 1 13-16,19 29 4 15,-33-37 0-15,0 7-10 0,33 30-1 16,-33-29 9-16,33 29 2 15,-33-34-8-15,33 34-9 16,-33-29 6-16,33 29 12 0,0 0-2 16,-26-26-14-16,26 26 11 15,0 0 5-15,0 0-5 0,0 0-3 16,-26-30-3-16,26 30 6 16,0 0 5-16,0 0-5 15,0 0-8-15,0 0 8 16,0 0 0-16,0 0 2 0,0 0-9 15,0 0-7-15,0 0 7 16,0 0 14-16,0 0 0 16,33 37-13-16,-7 4 6 0,7-4 0 15,0 4 9-15,0-1-13 16,-1-7-4-16,8 1 8 0,-7-1 4 16,6 0 5-16,-6 0-7 15,0-7-2-15,0-4-7 16,-33-22 9-16,33 34 3 0,-33-34-2 15,32 29-11-15,-32-29 15 16,0 0-1-16,0 0-6 16,27 30-3-16,-27-30 7 15,0 0 2-15,0 0 0 0,0 0-12 16,0 0 11-16,0 0 61 16,0 0-7-16,0 0-24 0,0 0-30 15,0 0 3-15,13-45 0 16,-13 5-2-16,0 3-15 15,6-7 9-15,-6 3 5 0,7-3-5 16,0-1-7-16,6 8 0 16,-7 4 14-16,7 4-1 15,1 3-9-15,-14 26-3 16,19-34 11-16,1 5-1 0,-20 29-16 16,26-30 12-16,-26 30 0 15,0 0 3-15,20-29-15 0,-20 29-44 16,0 0-57-16,0 0-96 15,0 0-166-15,0 0-256 16,46-11-113-16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9-28T05:19:48.089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5737 395 707 0,'0'0'209'0,"0"0"-5"15,0 0 20-15,0 0-20 16,0 0-6-16,0 0-31 16,0 0-30-16,0 0-45 0,0 0-53 15,0 0-15-15,0 0-5 16,0 0-12-16,-6-29-26 0,-1-5-17 15,7 1-21-15,0 0 19 16,0 3 21-16,0 30 17 0,0-37-4 16,0 37 1-16,7-33-12 15,-7 33 11-15,0 0 0 0,39-15-1 16,-13 8 20-16,7 7-11 16,0 0-4-16,6 4-5 0,1-1 8 15,-1-3-6-15,-6 0 12 16,-7-3-9-16,7-5 0 15,-33 8-27-15,27-3-11 0,-27 3 16 16,0 0 6-16,0 0 29 16,0 0-22-16,0 0 1 0,0 0-7 15,0 0 15-15,0 0 23 16,0 0-26-16,0 0 10 0,0 0-5 16,-33 29-2-16,6 4 23 15,-5 8-1-15,-1 0-2 0,0-1 0 16,-7 1-13-16,8 0 1 15,-8-1-5-15,1-7 7 0,-1-3-2 16,-6-4 11-16,7-8 4 16,6-7 51-16,33-11-22 15,-39 4 22-15,6-8-17 0,33 4-9 16,-33-33-17-16,13-4 0 16,0-7-34-16,7-8-1 0,0-11-6 15,0 1 1-15,6 2 5 16,1 5 18-16,-7 7 0 0,6 7-8 15,1 12-3-15,-1 3-7 16,7 26-18-16,0 0-171 0,0 0-212 16,0 0-114-16,0 0-48 15</inkml:trace>
  <inkml:trace contextRef="#ctx0" brushRef="#br0" timeOffset="705">5251 174 1097 0,'-33'-30'272'0,"33"30"-79"16,0 0-58-16,0 0-56 0,0 0-43 16,0 0-30-16,0 0 9 15,0 0-13-15,0 0 8 16,0 0 13-16,0 0 5 0,0 0 11 15,0 0-17-15,0 0 4 16,0 0-29-16,0 0 22 0,0 0-16 16,0 0 12-16,0 0-4 15,0 0-11-15,0 0 13 0,0 0-13 16,0 0 86-16,0 0-37 16,0 0-6-16,0 0-36 0,0 0 7 15,0 0-6-15,0 0-13 16,0-26 9-16,0 26 5 0,-13-33 0 15,13 33-6-15,-13-37 4 16,0 11 58-16,13 26-10 16,-14-22 20-16,14 22-23 0,0 0 2 15,0 0-31-15,0 0 3 16,0 0-21-16,0 0 18 0,0 0-20 16,0 0 6-16,0 0 0 15,0 0 0-15,7 37 2 0,6 0-7 16,7 11 6-16,0 4 1 15,12 3 15-15,1 4 4 0,0-4-7 16,0 8-1-16,6-7-10 16,-12-1-8-16,6 1 7 15,-7-8 5-15,-6 0-3 0,-7-4 31 16,-7 0-2-16,-6-3-27 16,-6 7 1-16,-7-4-9 0,-7-3-10 15,-6-4 11-15,-7-4-3 16,0-3-5-16,-7-8 4 0,1-4-4 15,0-10 0-15,-7-5-6 16,6-10 9-16,1-8-3 0,-1-18-9 16,1-15 9-16,13-11 7 15,6-11-1-15,13-1-6 0,1 5-5 16,19-1 2-16,7 8 3 16,6 8 7-16,0 3-12 15,7 7-37-15,-7 15-163 0,-26 26-163 16,33-30-209-16,-33 30-33 15,0 0 36-15</inkml:trace>
  <inkml:trace contextRef="#ctx0" brushRef="#br0" timeOffset="965">4692 458 910 0,'0'0'187'0,"0"0"34"0,0 0-24 0,46-15-9 16,-13 19-18-16,7 11-17 15,-14-1-33-15,7 9-12 16,-33-23-12-16,26 40 2 0,-13-3-6 16,-6-4-36-16,-7 4-29 15,-7-3-11-15,-6 6-13 0,-7-3-1 16,-6 0-2-16,26-37-201 15,-46 48-259-15,13-15-189 0</inkml:trace>
  <inkml:trace contextRef="#ctx0" brushRef="#br0" timeOffset="1313">4646 846 924 0,'0'0'187'0,"0"0"-17"15,-46-11-61-15,46 11-25 0,0 0-22 16,-39-11-24-16,39 11-10 16,0 0-24-16,0 0-15 0,0 0-14 15,-7-41 14-15,7 41 24 16,0 0 2-16,33-37-37 15,-33 37 17-15,40-22 7 0,-40 22 95 16,33-4 74-16,-33 4-8 16,0 0-19-16,19 30-35 0,-19 7-16 15,-13 0-36-15,-20 11-25 0,-6 4-32 16,-1-4 19-16,1 0-30 16,-7-4-43-16,0-7-198 0,7-8-201 15,6-6-49-15,0-5-10 16</inkml:trace>
  <inkml:trace contextRef="#ctx0" brushRef="#br0" timeOffset="2085">4285 606 985 0,'0'0'172'0,"39"-22"16"15,-39 22-79-15,0 0-38 0,0 0-18 16,33 48-24-16,-13-11-8 16,-20-37-3-16,7 48 17 0,-1-11-35 15,-6-37 3-15,7 37-14 16,-7-37 3-16,0 40 20 16,0-40-8-16,0 0-9 0,0 0-14 15,0 0 19-15,0 0 0 16,0 0 0-16,-40-7-10 0,40 7 0 15,-46-15 13-15,46 15 3 16,0 0-6-16,-39-22 5 0,39 22 1 16,0 0-1-16,0 0 5 0,-40 11-8 15,40-11-12-15,0 0 10 16,0 0 7-16,0 0-3 0,-26 48 16 16,26-48-24-16,0 0 15 15,-20 37 47-15,20-37-11 16,0 0-13-16,0 0-12 0,-19 37-17 15,19-37 2-15,0 0 2 16,0 0-9-16,-40 26 2 0,40-26-2 16,0 0 0-16,0 0-3 15,-39 3-18-15,39-3 32 0,0 0-11 16,0 0 0-16,0 0-8 16,0 0 18-16,0 0-28 0,0 0 29 15,0 0-18-15,0 0 28 16,0 0 12-16,0 0-29 0,-7 48 4 15,-6-11 12-15,13-37-17 16,0 48-3-16,0-48 10 16,0 45-24-16,0-45 14 0,0 44-7 15,0-44 23-15,0 0-22 0,0 0 10 16,0 0-20-16,0 0 32 16,0 0-14-16,-39 19-19 0,39-19 25 15,-53-15-17-15,7-4 21 16,46 19 1-16,-46-22-20 0,13 11 7 15,33 11-7-15,-39 7 75 16,-1 16 61-16,-6 6 42 0,0 15 6 16,0 8-24-16,-13 4-41 15,-6 3-52-15,-1-4-34 16,-6 1 0-16,-1-8 3 0,-6-4-14 16,1-3-15-16,5-12 6 15,1-7-17-15,13-11 1 0,6-7-89 16,7-11-114-16,7-15-191 0,6-15-168 15,7-15-13-15</inkml:trace>
  <inkml:trace contextRef="#ctx0" brushRef="#br0" timeOffset="2258">3017 909 1068 0,'0'0'111'15,"46"-41"99"-15,-46 41 6 0,52-52-68 16,7 12-53-16,-6-1-60 16,0-3-12-16,-1 3-81 0,1 4-303 15,-1 0-156-15</inkml:trace>
  <inkml:trace contextRef="#ctx0" brushRef="#br0" timeOffset="2817">2360 1430 1717 0,'0'0'197'0,"0"0"-18"16,0 0-92-16,0 0-28 0,0 0-30 15,13-48-21-15,0 7-1 0,7 0 4 16,6-7-67-16,0 4-14 16,0 0 32-16,-6 3 24 0,-20 41-1 15,40-41 3-15,-40 41 16 0,52-22-1 16,-12 11-12-16,-40 11 21 16,46 0-12-16,-46 0-9 15,46 4-1-15,-46-4 10 0,0 0 0 16,0 0 14-16,0 0 1 15,0 0-24-15,0 52 23 0,-14-12-14 16,14-40-4-16,-52 52 17 0,-1-4-9 16,-6-7-19-16,7-1 15 15,6-3 3-15,-7-7-20 0,7-4 19 16,13-8 10-16,33-18-22 0,-39 11 1 16,39-11 11-16,0 0-27 15,0 0 15-15,0 0 14 16,0-37 0-16,0 37-12 0,0 0 8 15,26-33 16-15,-26 33-6 16,0 0 64-16,33-11 41 0,-33 11-3 16,0 0 9-16,13 37 3 0,-20 7-16 15,-6-3-33-15,-6 3-19 16,-14 4-39-16,0-4-12 0,0-3 14 16,-6-4-27-16,-1-7-60 15,7-8-137-15,33-22-189 0,-39 15-203 16,6-15-78-16</inkml:trace>
  <inkml:trace contextRef="#ctx0" brushRef="#br0" timeOffset="3001">2162 761 1954 0,'0'0'209'15,"0"0"-4"-15,0 0-69 16,0 0-76-16,0 0-41 0,0 0-113 16,0 0-210-16,0 0-279 0,0 0-107 15</inkml:trace>
  <inkml:trace contextRef="#ctx0" brushRef="#br0" timeOffset="3285">2123 1164 1125 0,'0'0'140'0,"0"0"155"16,13 40 23-16,-13-40-20 16,0 45-32-16,-13-5-55 15,0 5-54-15,-13 3-43 0,-14 3-13 16,-6 5-22-16,-13-1 7 15,0 4-5-15,-7-3-28 0,-6-5-18 16,0-3-12-16,6-11-17 0,7-7-3 16,6-8 4-16,7-7-2 15,7-4-12-15,19-4-107 0,20-7-156 16,0 0-244-16,0 0-187 0,0 0 25 16</inkml:trace>
  <inkml:trace contextRef="#ctx0" brushRef="#br0" timeOffset="3450">1939 2139 2059 0,'0'0'223'0,"0"0"97"0,0 0-39 16,26 22-109-16,-26-22-91 15,0 0-38-15,0 0-69 0,0 0-196 16,0 0-317-16,0 0-402 0</inkml:trace>
  <inkml:trace contextRef="#ctx0" brushRef="#br0" timeOffset="3985">1164 1404 1544 0,'0'0'93'16,"0"0"17"-16,0 0-17 0,0 0-37 15,0 0 16-15,0 0-61 0,0 0 4 16,32 44-22-16,-18-11 2 16,-1-3 5-16,-13-30 6 0,13 41-6 15,0-12 12-15,-13-29-12 16,0 33-49-16,0-33 10 15,0 0-5-15,0 0-12 0,0 0-22 16,-39 15-23-16,39-15 25 0,0 0 51 16,-46-22 11-16,46 22 27 15,-33-18-19-15,33 18 27 0,0 0 45 16,-33-15 17-16,33 15-21 16,0 0-6-16,-26 29 24 0,-1 5-7 15,27-34-4-15,-26 44 7 0,13-11 24 16,0-7 7-16,0 0-28 15,13-26-13-15,-27 33-9 0,1-7-1 16,0-4-6-16,-7 0 21 0,0 4 5 16,0-4-4-16,-13 4 5 15,-6 0 1-15,-1 0-6 16,7 0 19-16,-7-4-16 0,7-4-22 16,-6 1-30-16,6-8-7 15,-7 0-4-15,1-7-19 0,6-4 17 16,0-8-10-16,6-6-12 0,1-9-7 15,-1-6-68-15,8-12-119 16,5-3-169-16,8-8-270 0,5-7-123 16</inkml:trace>
  <inkml:trace contextRef="#ctx0" brushRef="#br0" timeOffset="4177">789 728 1956 0,'33'-41'255'0,"-13"8"78"15,-1 3-49-15,-19 30-124 0,13-29-75 16,-13 29-55-16,0 0-16 16,40-30-140-16,-40 30-214 0,52-11-299 15,-12 18-161-15</inkml:trace>
  <inkml:trace contextRef="#ctx0" brushRef="#br0" timeOffset="4353">947 2497 2482 0,'0'0'88'0,"-13"26"51"16,13-26 31-16,0 0-46 0,32-7-70 15,14-23-23-15,20-10-70 16,0-1-283-16,0-7-410 16</inkml:trace>
  <inkml:trace contextRef="#ctx0" brushRef="#br0" timeOffset="4789">138 1552 2075 0,'0'0'55'0,"20"-12"69"15,13-6-25-15,20-15-50 16,19-8-37-16,7-3-38 0,6-4-395 16,-6-4-307-16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9-28T05:19:09.438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4502 77 692 0,'0'0'159'0,"0"0"70"16,0 0 53-16,0 0-17 0,0 0-37 15,0 0-49-15,0 0-42 16,0 0-26-16,0 0-44 0,0 0-15 16,0 0 1-16,0 0-15 15,0 0-21-15,0 0 147 0,0 0-18 16,6 59-68 0,7 19-21-16,14 10-6 0,6 9 5 15,-1 10 75-15,1 4-23 16,0 7-20-16,0 4-36 0,-7-4 4 15,1 0 4-15,-8 0-14 16,1-11-9-16,-7-3-15 16,-6-15-12-16,6-16 9 0,-7-10-15 15,-6-15 11-15,7-3-6 16,-7-45-9-16,0 0 11 0,0 37-3 16,0-37-14-16,0 0 23 15,0 0-3-15,0 0-6 16,0 0 1-16,0 0 5 15,0 0-20-15,0 0 6 0,0 0 0 16,-33-48-13-16,7 3 10 16,0 5-2-16,-1-1-11 0,1 4-1 15,-7 0 4-15,7 0-5 16,0 4 14-16,26 33-6 0,-40-44-7 16,7 3 14-16,33 41-11 15,-46-48-21-15,7 11 17 16,39 37 8-16,-40-37-6 0,40 37 5 15,-39-41 15-15,39 41-9 16,0 0 2-16,-39-29 9 16,39 29-6-16,0 0-5 0,0 0 5 15,0 0 0-15,0 0-9 16,0 0 9-16,0 0 0 16,0 0-8-16,0 0 0 0,0 0 12 15,0 0-7-15,0 0-9 16,0 0 19-16,13 44 0 0,6 4-10 15,14 0 5-15,0 4 8 16,0 0-13-16,0-4 11 0,0 3-8 16,0-6 3-16,-1-1 0 15,1-7-7-15,-33-37 8 16,33 48 0-16,-33-48-4 16,40 37 2-16,-40-37 10 0,0 0-12 15,0 0 32-15,0 0 26 16,0 0-30-16,0 0-5 0,32 11 1 15,-32-11-24-15,27-33 6 16,-14-15-3-16,7-4-12 16,-7-7 17-16,6 0-11 0,-5 3-7 15,-1 5 17-15,6-1-13 16,8-3 1-16,-8 3 9 0,1 7-14 16,0 12 15-16,-20 33-5 15,13-33-9-15,-13 33 9 16,0 0-61-16,0 0-83 15,0 0-127-15,0 0-211 0,0 0-347 16,0 0-123-16</inkml:trace>
  <inkml:trace contextRef="#ctx0" brushRef="#br0" timeOffset="2344">2366 0 527 0,'0'0'62'16,"0"0"65"-16,0 0-19 15,0 0-46-15,0 0-40 16,0 0 5-16,0 0-13 0,0 0 39 16,0 0 68-16,0 0 86 15,20 66 32-15,-1 15-51 16,8 12-29-16,6 14-24 0,-1 18-11 16,1 20-6-16,7 21 11 15,6 11-15-15,-7 8-37 0,7 3 2 16,0-10-10-16,0-8-11 15,0-12-12-15,0-10 20 16,-6-15-27-16,6-3-4 0,-7-12-15 16,-6-11-10-1,6-11 0-15,-12-11 6 0,-1-11 6 16,0-11-5-16,-6-8 7 16,-7-11-11-16,-13-44 11 0,20 45-10 15,-20-45 5-15,0 0 0 16,0 0 27-16,6 37 12 15,-6-37-10-15,0 0-15 0,0 0-11 16,0 0-16-16,0 0-3 16,0 0 3-16,0 0-9 15,0 0 6-15,0 0-9 0,0 0 8 16,0 0-2-16,-52-11-10 16,-1-1 0-16,1-6 3 15,-1 0-2-15,0-1 1 16,1 1-11-16,6 3 3 0,-7 0-7 15,14-3-2-15,39 18 8 16,-59-30-7-16,13 8 5 0,46 22 16 16,-53-33 0-16,53 33-3 15,-46-34 3-15,46 34 3 16,0 0 5-16,0 0-1 0,-46-48 6 16,46 48-7-16,0 0 2 15,0 0-5-15,0 0-3 16,0 0-1-16,0 0 1 15,0 0 0-15,0 0-10 0,0 0 13 16,0 0-15-16,0 0 11 16,0 0 4-16,0 0 6 15,0 0-3-15,53 26 6 0,-1 4 1 16,7 3-5-16,1 0-2 16,5 0 5-16,1 4-5 0,6-7 3 15,1 0 0-15,-8-5-4 16,-6-2-2-16,1-5 0 15,-14 1 5-15,-7-8 1 0,-13-4 7 16,-26-7 7-16,0 0 16 16,0 0 15-16,33 7-12 15,-33-7 7-15,0 0 7 16,0 0 3-16,0 0 11 0,0 0-6 16,0 0-13-16,0 0-17 15,0 0-12-15,13-44-8 16,-6 0-11-16,-1-1 0 0,1-6 0 15,0-1-5-15,6-4 5 16,0 1 0-16,0-4-6 0,7 7 1 16,-1 1 2-16,1 2 0 15,0 5 3-15,0 11 4 16,-20 33-4-16,19-37 0 16,-19 37 0-16,0 0-37 15,0 0-120-15,0 0-142 0,0 0-277 16,0 0-403-16</inkml:trace>
  <inkml:trace contextRef="#ctx0" brushRef="#br0" timeOffset="4429">0 469 485 0,'0'0'-9'16,"0"0"81"-16,0 0 2 0,0 0 43 15,0 0-20-15,0 0 33 16,33 74 40-16,0-8-36 16,-7 8-7-16,14 7-20 0,-1 19-43 15,1 22-13-15,-7 22 52 16,13 11-33-16,-7 11-15 15,0 8-7-15,7 7 68 16,-6 0-13-16,6 11 20 0,0 0-10 16,0 1-33-16,-7 2-6 15,7 1-16-15,0 7-16 0,0-11-16 16,0-7 2-16,7-11 43 16,-1-15 1-16,1-11-35 15,-1-12-18-15,8-6-10 0,-8-16-14 16,-6-11 14-16,-6-14-13 15,-1-15 11-15,-13-11-11 16,1-11 14-16,-27-52-5 0,19 55 20 16,-19-55 33-16,20 41 32 15,-20-41-12-15,0 0-16 16,0 0-23-16,0 0-13 16,0 0-9-16,0 0-12 0,0 0 4 15,0 0 0-15,0 0-6 16,0 0 5-16,0 0-8 0,0 0 0 15,0 0-9-15,0 0 6 16,-46-15-6-16,46 15-10 16,-59-33 1-16,6-1-31 0,1 5-1 15,-1-4 4-15,1-4 25 16,6-4 0-16,-7 8 14 16,7-8 7-16,0 8 4 15,0 0 1-15,7 3-5 0,39 30 0 16,-46-37 4-16,46 37-4 15,-40-37 0-15,40 37-8 16,0 0 2-16,-39-29 6 0,39 29 0 16,0 0-3-16,0 0 3 15,0 0 0-15,0 0 2 0,0 0 2 16,0 0-4-16,0 0 6 16,0 0-1-16,0 0-3 15,0 0-5-15,0 0 8 16,0 0-5-16,0 0-6 15,0 0 3-15,0 0 6 0,0 0-10 16,0 0 11-16,-40-34-8 16,40 34 7-16,0 0-9 0,0 0 6 15,0 0 0-15,0 0 0 16,0 0 7-16,0 0-7 16,0 0 10-16,0 0-15 0,0 0-4 15,0 0 9-15,0 0-16 16,0 0 16-16,0 0 0 0,0 0-4 15,0 0 9-15,40 30 1 16,-1-1 0-16,7 5 2 16,0-5-8-16,0 4 4 15,7 1-4-15,6-1 4 16,0-3-8-16,-6 6 13 0,6-2-9 16,0-5 3-16,-7 1-8 15,-6-8 10-15,-46-22 2 0,60 30 1 16,-60-30-1-16,46 25-7 15,-46-25-4-15,0 0 4 16,46 23 0-16,-46-23 4 0,0 0-9 16,0 0 14-16,0 0-1 15,0 0-1-15,0 0 2 16,0 0-4-16,0 0 2 16,0 0 27-16,0 0 4 0,46 25-1 15,-46-25-3-15,0 0 1 16,0 0-2-16,0 0 15 15,0 0 1-15,0 0 5 0,0 0-16 16,0 0-5-16,0 0-17 16,0 0 9-16,0 0 11 0,0 0-7 15,0 0-7-15,0 0-7 16,0 0-4-16,0 0-3 16,0 0 0-16,13-55-3 0,-7 7-5 15,-6-4 0-15,0 4-5 16,-6-3-8-16,6-1 6 15,-7-7 2-15,14 3 1 16,-7 5-1-16,6-1-5 0,1 8 13 16,-7 3-3-16,0 41-5 15,13-37 5-15,-13 37-7 16,0 0 10-16,0 0 2 0,0 0-1 16,0 0-4-16,0 0 5 15,0 0-5-15,0 0 0 0,0 0-7 16,0 0 7-16,0 0-9 15,0 0 4-15,0 0-1 16,0 0 9-16,0 0-1 0,0 0-5 16,0 0 3-16,0 0 13 15,0 0-5-15,0 0-8 16,0 0 0-16,0 0-9 16,0 0 9-16,0 0-4 0,0 0 4 15,0 0 0-15,0 0 10 16,0 0-10-16,0 0 6 15,0-33 1-15,0 33-7 0,0 0 3 16,0 0-7-16,0 0 0 16,0 0-2-16,0 0 2 0,0 0 4 15,0 0 0-15,0 0 2 16,0 0 6-16,0 0-11 16,0 0 9-16,0 0-9 15,0 0 3-15,0 0-4 0,0 0-1 16,0 0 2-16,0 0 3 15,0 0 4-15,0 0-4 16,0 0 0-16,0 0-27 0,0 0-38 16,0 0-61-16,0 0-77 15,0 0-115-15,0 0-162 16,0 0-226-16,0 0-24 0</inkml:trace>
  <inkml:trace contextRef="#ctx0" brushRef="#br0" timeOffset="51044">4607 3775 288 0,'0'0'13'0,"0"0"-7"16,0 0 12-16,0 0-6 16,0 0 19-16,0 0-6 0,0 0 14 15,0 0 21-15,0 0 0 16,0 0 7-16,0 0 7 0,0 0 1 15,0 0 26-15,0 0 18 16,0 0 17-16,0 0-6 16,0 0-18-16,0 0-74 0,0 0-15 15,0 0 18-15,0 0-31 16,0 0 16-16,0 0-20 0,0 0 22 16,-20-40 18-16,20 40 3 15,0 0-15-15,0 0 13 16,0 0-22-16,0 0 17 15,0 0-27-15,-39-26 29 0,39 26-27 16,0 0 4-16,-40-15-25 16,40 15 20-16,0 0-32 0,0 0 46 15,0 0-40-15,-39 0 36 16,39 0-38-16,0 0 25 16,0 0-16-16,-46 26 3 0,46-26 0 15,-33 29 13-15,33-29-27 16,-39 37 33-16,39-37-34 0,-40 52 35 15,14-15-37-15,26-37 22 16,-26 48 0-16,12-4 7 16,1-7 16-16,7 0 6 15,6-37-8-15,0 48-2 0,0-48 18 16,6 52 6-16,-6-52 19 16,13 44-17-16,-13-44-7 0,0 0-35 15,40 45 21-15,-40-45 8 16,59 29-16-16,0-14 30 15,-6-7-32-15,6-5 18 0,-7-6-17 16,-6-5 4-16,14-3-14 16,-8 0 9-16,1 0-19 0,-14 0 23 15,7 0-11-15,-13 0 6 16,0-4-25-16,-33 15 30 16,39-22-26-16,-39 22 21 15,33-26-18-15,-33 26 9 0,20-37-3 16,-14 0-1-16,8 7-21 15,-8 5 29-15,-6-5-21 0,0 0 17 16,0 30-13-16,-6-40 9 16,-8 10 1-16,14 30-6 15,-19-40 0-15,19 40 8 0,-33-37-11 16,0 11 12-16,33 26-5 16,-39-26-18-16,-1 4 18 0,1 7 2 15,6 8-18-15,-7-5 12 16,8 5 9-16,32 7-9 15,-40-11 9-15,40 11-9 16,0 0-3-16,-46-11 8 0,46 11-5 16,0 0 0-16,0 0 3 15,0 0-8-15,-39-4-9 0,39 4 19 16,0 0-18-16,0 0 10 16,0 0 12-16,-40 8-16 0,40-8 7 15,0 0 4-15,0 0-4 16,0 0-13-16,-39 25 27 15,39-25-11-15,0 0-19 16,0 0-16-16,-40 30-40 0,40-30-45 16,0 0-2-16,0 0-48 15,0 0-104-15,0 0-178 0,0 0-100 16</inkml:trace>
  <inkml:trace contextRef="#ctx0" brushRef="#br0" timeOffset="51556">4968 4403 747 0,'0'0'174'0,"0"0"57"0,0 0 6 16,0 0-67-16,0 0-84 15,0 0-32-15,0 0-42 16,0 0 1-16,33 19 8 0,-33-19 53 16,46 29-11-16,-6 1-5 15,6 0 26-15,0-1-44 16,13 1 4-16,0-1 7 0,0-3-10 16,7 0-15-16,-1 0 46 15,-5 0-37-15,-8-4-20 0,1 0-7 16,-20-7 8-16,-33-15 2 15,52 15-13-15,-52-15-20 0,0 0 15 16,33 22 7-16,-33-22-10 16,0 0 6-16,0 0 1 15,0 0-110-15,0 0-120 16,0 0-139-16,0 0-121 0,0 0-32 16</inkml:trace>
  <inkml:trace contextRef="#ctx0" brushRef="#br0" timeOffset="51979">4929 4588 476 0,'0'0'110'0,"0"0"47"15,0 0 28-15,0 0-53 16,0 0-74-16,0 0-8 0,0 0-21 16,0 0 4-16,0 0 79 15,0 0 46-15,0 0 6 16,0 0 35-16,0 0-20 0,-33 48-19 15,13 4 6-15,14 7-34 16,-7 0 21-16,-1 8-18 16,1 3-25-16,-6-4-6 0,-1 5-45 15,-6-5-22-15,6-3-9 16,-6-8-25-16,6-3 11 0,0-11-11 16,20-41-9-16,-20 48 8 15,20-48-58-15,-13 33-134 0,13-33-226 16,0 0-296-16,0 0-35 15</inkml:trace>
  <inkml:trace contextRef="#ctx0" brushRef="#br0" timeOffset="52632">5461 5153 715 0,'0'0'181'15,"0"0"72"-15,0 0-36 16,0 0-45-16,0 0-81 15,0 0-54-15,0 0-5 0,0 0-32 16,0 0-16-16,0 0 24 16,0 0 21-16,0 0-23 0,26 48 18 15,7-7 8-15,0-4-10 16,13 4 37-16,0-8 8 16,7 0-30-16,-1 0 3 0,7-3 1 15,1 0-12-15,-8-5-13 16,1-6 35-16,-14 3-8 0,20-3-29 15,-19-5 15-15,-1-3 13 16,-6 0-18-16,-33-11-12 16,39 12 20-16,-39-12-9 15,0 0-11-15,0 0-5 0,33 11 10 16,-33-11-5-16,0 0-21 16,0 0 23-16,0 0-12 0,0 0-15 15,0 0 19-15,0 0 4 16,0 0-7-16,0 0-17 0,0 0-45 15,0 0-119-15,0 0-157 16,0 0-113-16,0 0-82 16</inkml:trace>
  <inkml:trace contextRef="#ctx0" brushRef="#br0" timeOffset="53435">5428 5249 569 0,'0'0'67'15,"0"0"30"-15,0 0 5 16,0 0 0-16,0 0-51 15,0 0-22-15,0 0 68 0,0 0-8 16,0 0-23-16,0 0 35 16,0 0 28-16,0 0-42 0,13 41 55 15,-13-41-12-15,14 52-39 16,-8-8 12-16,1 1 21 16,-7 3-5-16,6 0-29 15,-6 7 16-15,0 4-26 0,0 0-2 16,-6 4-17-16,6 0-30 15,0-4-10-15,0-7-7 0,0-1-1 16,0-3-1-16,0-7-3 16,6-8 13-16,-6 1 16 15,0-5-12-15,0-29 8 0,0 37 16 16,0-37-20-16,0 37 2 16,0-37 0-16,0 33-21 0,0-33-4 15,0 0 7-15,0 0-11 16,0 0-3-16,0 0 3 15,0 0-9-15,0 0 10 16,0 0 5-16,0 0-19 0,0 0 6 16,0 0 10-16,0 0-30 15,0 0-79-15,0 0-99 0,0 0-133 16,0 0-232-16,0 0-74 16,0 0 35-16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9-28T05:20:33.094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846 347 671 0,'0'0'104'15,"0"0"73"-15,0 0 16 0,0 0-44 16,0 0-48-16,0 0-38 16,0 0 7-16,0 0 1 15,0 0 15-15,0 0 5 0,0 0-37 16,7 48-18-16,6-11 30 15,-13-37 0-15,59 41-40 16,-6-12-6-16,-7-7-2 16,13-3 3-16,-7-8-9 0,-6-7 11 15,-6-1-17-15,-1-3 9 16,-19-3 23-16,-20 3 0 0,0 0-2 16,39-19-27-16,-39 19 11 15,13-29-9-15,-13 29-20 16,0-34 6-16,0 34-7 0,0 0 13 15,0 0 16-15,0 0-16 16,0 0-12-16,-39 4 30 0,6 18-18 16,7 15 10-1,0 11 11-15,-1 0-2 0,8 4 6 16,5 0-12-16,-5-1 29 16,-1-10-10-16,7-4-14 15,6-4-2-15,7-33-14 0,0 0-3 16,-13 30 1-16,13-30 3 15,0 0 4-15,0 0-15 0,0 0-13 16,0 0-96-16,0 0-76 16,0 0-149-16,-39-41-150 15,6 0-94-15</inkml:trace>
  <inkml:trace contextRef="#ctx0" brushRef="#br0" timeOffset="396">603 0 894 0,'0'0'142'0,"0"0"27"16,0 0 0-16,0 0-49 15,0 0-19-15,0 0-16 0,0 0-23 16,0 0-27-16,0 0-10 16,0 0-25-16,0 0 17 15,0 0-43-15,0 0 40 0,0 0 35 16,0 0-1-16,0 0-21 16,0 0-49-16,0 0 22 15,0 0 22-15,0 0-6 0,0 0 34 16,0 0 24-16,0 0-12 15,0 0-27-15,0 0-8 0,0 0-25 16,0 0-2 0,0 0 16-16,0 0-11 0,0 0-12 15,0 0-91-15,0 0-107 16,0 0-170-16,0 40-106 0</inkml:trace>
  <inkml:trace contextRef="#ctx0" brushRef="#br0" timeOffset="883">695 602 1125 0,'0'0'244'16,"0"0"-73"-16,0 0-74 15,13 41-30-15,-13-41-7 0,0 0-6 16,0 0 15-16,13 36 65 16,-13-36-9-16,0 0-22 15,-6 45-45-15,6-45-30 0,-33 40-12 16,33-40-7-16,-20 34 35 16,20-34 29-16,-33 14 29 0,33-14 17 15,0 0-33 1,-39-14-49-16,39 14-13 0,-33-45-21 15,0-6 11-15,20-5-9 16,-7-7 1-16,7 1-4 16,-13-1-10-16,13 4 8 0,6 7 20 15,-6 11-4-15,13 41-8 16,-20-44-8-16,20 44 0 0,-19-37 7 16,19 37-7-16,0 0-11 15,0 0 11-15,0 0 4 16,0 0-4-16,0 0-12 0,0 0 12 15,0 0-37-15,0 0-52 16,0 0-48-16,0 0-39 0,0 0-33 16,0 0-45-16,0 0-74 15,-27-33-92-15,27 33 12 16</inkml:trace>
  <inkml:trace contextRef="#ctx0" brushRef="#br0" timeOffset="1149">767 1189 1368 0,'40'30'326'0,"-40"-30"5"16,33 22-55-16,-33-22-90 0,0 0-79 15,0 0-48-15,26 19-16 16,-26-19-23-16,0 0-1 16,0 0-12-16,0 0-7 0,0 0-50 15,0 0-155-15,0 0-231 16,0 0-153-16,0 0-7 0</inkml:trace>
  <inkml:trace contextRef="#ctx0" brushRef="#br0" timeOffset="1699">156 1130 984 0,'0'0'250'0,"0"0"56"15,-46-40-9-15,26 6-68 0,20 34-65 16,-19-33-81-16,19 33-29 15,-13-37-43-15,13 37-5 0,0-33 7 16,0 33-3-16,6-37 0 16,-6 37-10-16,26-33 0 15,-26 33 3-15,40-34 0 16,-7 12-25-16,-33 22 25 0,33-18 4 16,-33 18-10-16,32 0 6 15,-32 0 6-15,0 0 25 16,20 29 36-16,-13 8-10 0,-7 4-20 15,0 7-11-15,-13 0-10 16,6 4 6-16,-6-4-8 16,0 0 14-16,0 0 17 0,6 0 9 15,-6 0 15-15,0 0-16 16,0 4-6-16,-7 3-5 16,0 0-10-16,-6 5-2 15,6-5-2-15,-6 4-7 0,13 4-6 16,0-4-8-16,6 0 6 15,0-3 12-15,14-12 18 0,6-3-11 16,7-12-16-16,19-3-5 16,14-19-9-16,6-10-2 15,20-8-13-15,6-19 10 0,14-11 0 16,13-7 10-16,-14-7-10 16,-6-8-27-16,-6 4-28 15,-14 0-52-15,-6 3-85 0,-20 8-94 16,-7 8-278-16,-19-1-264 15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9-28T05:21:03.465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1242 0 395 0,'0'0'26'0,"0"0"50"16,0 0 26-16,0 0 10 16,0 0-30-16,0 0-18 0,0 0-11 15,0 0 1-15,0 0-27 16,0 0 20-16,0 0 26 16,0 0 10-16,0 0-18 0,0 0 35 15,-20 48 19-15,-19 11-15 16,-20 15 8-16,-7 15-14 15,-13 14-1-15,-6 12-33 0,-7 3 17 16,0-7-34-16,0 0-32 16,6-8 12-16,1-10-12 15,13-12-10-15,-1-11 3 16,14-11 3-16,13-11 4 0,46-48-34 16,-46 41 22-16,46-41 1 15,0 0 7-15,0 0-28 0,0 0 28 16,0 0 3-16,0 0-28 15,0 0 14-15,0 0 2 16,0 0-2-16,0 0-8 0,0 0-20 16,0 0-8-16,7-37 19 15,-1-7 0-15,7-8-22 0,7 0 13 16,-7 4 26-16,0 4 2 16,1-1-2-16,-1 5-30 15,0 7 36-15,0 3-26 16,-13 30 29-16,0 0-4 0,13-30 10 15,-13 30-15-15,0 0-6 16,0 0-5-16,0 0 23 0,0 0-18 16,0 0-4-16,0 0 26 15,0 0-10-15,0 0-3 16,0 0 17-16,0 0-13 0,-20 48 20 16,1 1-9-16,-1-1 3 15,-13 7 0-15,7 4 28 0,-7-3-29 16,0-1-10-1,7-3 14-15,-7-4-11 0,13-4-18 16,20-44 2-16,-26 41 6 16,26-41 3-16,0 0-9 0,0 0 3 15,0 0 10-15,0 0-6 16,0 0-13-16,7 37 41 0,-7-37-9 16,0 0-23-16,52 14 7 15,-12-6 20-15,-1-8-18 16,7-4 4-16,-7 0 13 0,7-3-20 15,7-4-20-15,-7 0 27 16,-7 0-8-16,-39 11-21 16,46-15-79-16,-46 15-245 15,0 0-230-15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9-28T05:21:09.905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0 4718 472 0,'0'0'53'15,"0"0"3"-15,0 0 23 16,0 0-16-16,0 0 24 0,0 0-10 16,0 0-16-16,0 0-6 15,0 0 13-15,-7-30-60 16,7 30-4-16,33-37 22 0,13 0-31 16,13 0 8-16,20 4 0 15,6-8 5-15,7 1-8 0,14-4 6 16,12-1 3-16,7-7-6 15,-7 1-12-15,7 3 15 0,0 0 7 16,-14 3 2 0,1 5-33-16,0 10 3 0,-7 1 20 15,0 3-5-15,0 4 17 16,-6-1-39-16,6 1 34 0,-6 0-17 16,-1 0 14-16,1 0-13 15,-1-4 22-15,-6 0-24 0,0 4 0 16,-6 0-2-16,6 3 18 15,-7 1-16-15,-6-1 19 0,6 4-8 16,7-3-10-16,-6 3 0 16,-1-3 2-16,7-1 22 15,7-3-26-15,-1 0 26 16,14-8-30-16,6 1 19 0,14-8-8 16,-1 4-4-16,7-1 4 15,-6 5 0-15,-1-4 0 0,-13 7 23 16,7-4-23-16,-13 1-5 15,6-1 5-15,-13 0 0 0,7-6-16 16,-7 2 32-16,0-3-16 16,0-3 0-16,-6-5 4 15,6 1-8-15,-6-4 36 0,6 7-32 16,0-3 17-16,-6 7-38 16,-1 4 43-16,-6 7-37 15,13 0 12-15,-6 8-5 0,-1 3 16 16,-6 4-21-16,0 3 30 15,-6 1-31-15,-1 0 11 0,-6-1 18 16,0 1 6-16,0-1-43 16,0-6 43-16,0 3-34 15,-7-4 23-15,13-4-22 0,-6 1 24 16,7 3 0-16,-1-7-7 16,7 7-17-16,-7 0 12 0,7 4-15 15,0 0 42-15,0-4-40 16,-6 1 19-16,6 3-16 0,6-4 18 15,1-4-23-15,-7 5 42 16,0-1-30-16,0-4 19 16,0 1-29-16,-7 3 8 15,1-3 0-15,-1 3 21 0,-6 0-31 16,0 4 19-16,6 0-4 16,1-4 2-16,-7 4-6 0,6 0 24 15,7-4-12-15,0 0-36 16,0 1 28-16,7-5 2 0,-1 1 20 15,1-1-42-15,-1-3 17 16,1 0-3-16,-7 0 9 0,7 3-11 16,-7 1 25-16,-7-5-31 15,7 5 23-15,-13 0-18 16,0-1 26-16,-1 1-8 16,-5-5-2-16,-8 5-16 0,8-4 21 15,-8 0-24-15,8-4 6 16,-8 0-5-16,8 0 25 0,-8 0 1 15,1-3-34-15,-7 3 47 16,7 0 27-16,-7-4 3 0,13 1-29 16,-6-4-11-16,6-1 15 15,1-3-1-15,-1 0 7 0,7 0-42 16,0 1 8 0,13-5 7-16,0 0-8 0,6 1-15 15,7-5 15-15,1 1-9 16,12-4 22-16,0 4-1 0,0-4-26 15,-6 3-2-15,0 1 23 16,0-8-30-16,-1 0 10 0,1 1 13 16,0-1-11-16,-7 4 29 15,0 0-37-15,-6 0-5 0,-1 4 35 16,1 3-12-16,-7 0-3 16,-7 4 12-16,7 0-2 0,-6 0-2 15,-1 0-8-15,7 4-10 16,7-4-13-16,-7 4 2 15,0 3 7-15,0 1 16 16,-7 3-2-16,-13 4 13 0,-6 0 8 16,-7 0-21-16,-6 7 0 15,-14 0 6-15,-39 15 5 0,46-15-16 16,-46 15-13-16,0 0 20 16,40-7-9-16,-40 7-4 0,0 0 14 15,0 0-249-15,0 0-172 16,0 0-16-16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9-28T05:21:19.141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0 4899 409 0,'0'0'87'0,"0"0"11"15,0 0-24-15,0 0-44 16,26 22-2-16,-26-22-5 0,33 22-12 16,-33-22 3-16,39 7 8 15,1-3-9-15,6-8-9 0,0-3 0 16,6 0 16-16,7-5-18 15,0 5-7-15,1 0 5 0,5-4-8 16,-12 7 26-16,-1-4-26 16,1 5 8-16,0-1-6 0,-7 0 10 15,-7 4-14-15,-6-3 4 16,0-1 10-16,-7 0 17 0,0 4-21 16,1-3 0-16,-27 3 0 15,26-4 8-15,-6-3 10 16,6 3-50-16,-6 0 60 15,-1-3-11-15,-19 7-11 0,33-11 18 16,-7 0-12-16,1 0 3 0,6-1-29 16,6-2 14-16,-6-1 0 15,-7-4 5-15,7 1 6 0,0 3-11 16,0 0-4-16,0 1-4 16,6-9 8-16,-6 1 17 0,6 0-10 15,1-4-7-15,6 0-10 16,-7 1 18-16,1 2 6 0,-8 1 4 15,8 0 12-15,-7 4-15 16,6 6-8-16,1-2 2 16,-8 3 3-16,8 3 15 0,-7 1 0 15,6 3-27-15,1 0 0 16,-1 1 3-16,0-1 7 0,7 4-10 16,-6-4 9-16,6 4 10 15,6 4 27-15,1 3-3 0,6 1-6 16,7 3-26-16,0-4 1 15,6 1-19-15,7-5 12 0,0 1 5 16,13 3-14-16,0-7-4 16,0 0 8-16,13 0 16 0,0-3-10 15,0-1-11-15,0-3 2 16,-6-1-9-16,-1 1 29 16,7 3-15-16,-13-3-15 0,0-4 6 15,-6 0 11-15,-1 0 1 16,1 3 8-16,-1-3-26 0,-6 0 13 15,0 4 14-15,-7-1-26 16,-6 1 3-16,-1 3 18 0,-12-3-12 16,6 3 3-16,0 0 8 15,0 1 0-15,1-8-8 0,5-1-4 16,1 5 26-16,6-4-28 16,7 0 2-16,0 4-8 15,6-8 20-15,1 0 14 0,6 4-13 16,-7 0-22-16,7-4 4 15,-6-3 4-15,-1-5 5 0,-6 5 3 16,0 3-3-16,-7 0-5 16,0 1-8-16,-6-5 18 0,0 8 14 15,6-4-27-15,-6 0-3 16,0 1 14-16,-7-5-15 0,6 4 29 16,-5-3 9-16,5 3-31 15,-6-3-10-15,1-4 4 0,-1-1 17 16,0 5 6-16,7-1-2 0,-7-3 5 15,0 4-29 1,0-4 11-16,0 3 3 0,0 1 16 16,7 3-16-16,6-4 0 15,1-3-11-15,-1 0 21 0,7 4 2 16,-7-1-6-16,0 1-13 0,1-1 7 16,-8-3-10-16,1 4 23 15,-7-5-10-15,0-2 23 0,-6 6-48 16,-1 4 34-16,-6-3-7 15,0 3-12-15,0-3 15 0,-46 18 4 16,66-30-28-16,-20 4 41 16,7 0-37-16,-7 0 40 15,0 4-48-15,0-4 38 0,0 4-44 16,6 0 33-16,-6 0-7 16,0 0 14-16,7-4-6 0,-14 0-24 15,7 0 22-15,0 0-15 16,-6 0 32-16,6 1-33 0,-7-5 2 15,-39 30 2-15,66-37 25 16,-14 4-29-16,-52 33 13 0,60-41 1 16,-14 12 24-16,-46 29-11 15,59-37-13-15,-13 7-17 0,-46 30 7 16,52-41 29-16,-52 41-18 16,59-48-17-16,-13 12 3 15,-46 36 14-15,53-41-13 0,-7 8 12 16,-46 33 15-16,52-41-8 15,-6 8-34-15,-46 33 23 0,66-37 3 16,-20 7 26-16,7 4-32 16,-14 0 3-16,7 8 0 0,-46 18 7 15,66-30-11-15,-14 5 4 16,-6 2 0-16,7 1 7 0,-14-4-7 16,7 4-11-16,0 0 15 0,0 4 23 15,0-1-20-15,7 1-19 16,-7 3 15-16,7 0 3 0,6 4 19 15,0-4 5-15,0 4-1 16,-6-4-26-16,-1 1-3 16,7-1 19-16,0-4-19 0,1 1 3 15,-1 3-3-15,0-3-3 16,0-1 15-16,-6 1-12 0,6-1-18 16,-7 4 12-16,1 1 16 15,6-5 23-15,7 4-37 0,-1 1-3 16,1-5 3-16,0-3 4 15,0 4 26-15,12-1-24 0,-5 1 2 16,-1-1-2-16,0 1-12 16,-6-1-16-16,6 1 23 0,-6 7 39 15,0-8-26-15,-1 4-31 16,-5-3 11-16,5 3-6 16,1 0 36-16,0 1 5 0,-7-9-25 15,0 5-16-15,0-1 13 16,0-3 18-16,0 4 7 0,-59 18-7 15,79-19-19-15,0 5 24 16,-7-1 1-16,-6 7-32 0,0-6 3 16,-14 6-10-16,-52 8 30 0,86-15 9 15,-14 1-21-15,-13-5-20 16,-59 19 9-16,73-18 26 0,-14-1 12 16,-7 1-34-16,1-4 12 15,-1-1-9-15,1-2-16 16,13-1 33-16,13-11-4 0,-1 0-9 15,1 0-20-15,0 7 25 16,-7 1 8-16,1-1 1 0,-14 4-29 16,-7 4 5-16,-52 22 0 15,66-26-4-15,-66 26 47 0,66-22-28 16,-66 22-19-16,59-26 18 16,-59 26-8-16,59-26-10 0,-59 26 42 15,53-25-22-15,-53 25-20 16,72-30 0-16,-13 8 38 0,-59 22-13 15,66-30-29-15,-7 8-6 16,-59 22 35-16,72-18-7 16,-19-1 10-16,-53 19-14 0,66-22-11 15,-66 22 31-15,65-26-25 16,-12 8-15-16,-53 18 2 0,59-23 30 16,-59 23-7-16,66-14 17 15,-14-1 1-15,-52 15-48 0,53-15 12 16,-53 15-3-16,66-18 19 0,-14 3 21 15,1-4-32-15,-53 19-7 16,65-25 15-16,-5 6 15 0,-8 4 4 16,-52 15-19-16,66-22-16 15,-66 22 16-15,59-18-13 16,-13 7 64-16,-46 11 21 0,53-15-14 16,-53 15-41-16,52-19-22 15,-6 1 2-15,0 3 19 0,0 4 5 16,7 0-11-16,-1-4-10 15,1 0 7-15,-7 8-7 0,0-12 32 16,0 8-7-16,-46 11-5 16,59-18 15-16,-13 7-13 0,-46 11-25 15,52-15-4-15,-6 0-3 16,-46 15 30-16,60-22-12 0,-14 0-27 16,-46 22-220-16,65-44-245 15,1-4-74-15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6:48:25.435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828 34 245 0,'-7'-30'58'15,"7"30"6"-15,0 0-14 0,0 0 6 16,0 0-10-16,0 0-2 16,0 0-6-16,0 0-10 15,0 0 39-15,0 0-28 0,46 4 13 16,-6 7-5-16,-1-4 12 16,7 1-15-16,-13 3-10 15,-33-11-21-15,46 18 7 0,-46-18-20 16,39 19 11-16,-39-19 1 15,0 0 33-15,14 40-15 0,-14-40-25 16,-20 45 10-16,-20-8-13 16,1-4 12-16,-7-7-14 0,0-4-24 15,13-4 19-15,33-18 15 16,-39 4-34-16,39-4 2 16,0 0-11-16,-20-37 49 15,13 0-45-15,21-3 43 0,5-1-37 16,8 0 44-16,-27 41-26 15,39-48 11-15,-39 48-19 16,46-37 32-16,-46 37-19 0,0 0 18 16,39-26-18-16,-39 26 0 15,0 0 0-15,0 0 2 0,0 0-13 16,0 0 18-16,0 0-4 16,33 37-3-16,-33-37 26 0,7 41-35 15,-7-41 15 1,-13 37-23-16,13-37 25 0,-27 37-4 15,27-37 6-15,0 0-32 16,-46 26 39-16,46-26-14 0,0 0-17 16,-39 7 14-16,39-7-16 15,0 0-14-15,0 0 10 16,0 0 8-16,0 0 7 0,-26-33 0 16,26 33-1-16,0 0 6 15,0 0-6-15,0 0 12 0,0 0-16 16,0 0 16-16,0 0-11 15,0 0 1-15,0 0 24 0,0 0-35 16,0 0 34 0,0 0-35-16,0 0 31 0,0 0 7 15,0 0 25-15,0 0-5 16,0 0-48-16,0 0 36 0,0 0-45 16,-40 11 29-16,40-11-9 15,-52 7 9-15,-1-7-25 0,14 0 8 16,-1-3-5-16,40 3 19 15,-46-8-19-15,7 5 0 16,39 3 15-16,-40-11-22 0,40 11 50 16,0 0-2-16,-46-15-33 15,46 15 18-15,-46-8-22 0,46 8 4 16,-52-3 14-16,12 6-7 16,40-3 15-16,-39 8-22 15,39-8-7-15,-39 7 20 16,39-7-13-16,0 0 17 0,0 0-15 15,-40 26 26-15,40-26-12 16,0 0 0-16,0 0-16 0,0 0 61 16,-33 41-31-16,33-41 1 15,0 0 3-15,-26 40 4 16,26-40-31-16,-20 37 32 0,20-37-9 16,0 0-10-16,0 0-10 15,-39 45-3-15,39-45-21 0,-13 37-8 16,13-37 25-16,-7 40 24 15,7-40 6-15,0 41 16 16,0-1-31-16,0-40 25 16,7 52-26-16,-7-4 35 0,6-3 9 15,-6-5-1-15,0 1-18 16,0-1-14-16,0 1-10 0,0-4 40 16,-6 0 9-16,6 4-31 15,0-41 8-15,0 48-22 0,-7-11 25 16,7-37 1-16,-13 48-14 15,6-11-24-15,7-37-4 16,-13 44-1-16,13-44 3 16,-6 52 6-16,-1-12-21 0,1-3 7 15,6-37 0-15,-7 45 9 16,7-45 3-16,-7 48-5 0,7-48 1 16,-6 51-13-16,6-51 32 15,-13 52 30-15,13-52-5 16,-7 44-19-16,7-44-14 0,0 0-19 15,-13 56 22-15,13-56 17 16,-7 48 14-16,7-48-16 0,0 0-15 16,0 0-5-16,-6 48-10 15,6-48 3-15,0 0 17 0,0 0 3 16,0 0-11 0,0 0-7-16,0 0-16 0,0 0 4 15,0 0 3-15,0 0 7 16,0 0-8-16,0 0-6 0,0 0-59 15,0 0-124-15,0 0-154 16,0 0-196-16,0 0-115 0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9-28T05:21:27.245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145 151 1686 0,'0'0'276'16,"0"0"-47"-16,-26 19-47 0,26-19 1 15,0 0-7-15,-20 40-35 16,7-6-44-16,13-1-44 16,0 0 8-16,0-33-1 15,13 41-1-15,-13-41 14 0,33 37-15 16,6-15-25-16,-6-18-18 15,13-4 3-15,-7-8-5 16,7-10-9-16,-6-8 0 0,-1 0 7 16,-6-7-11-16,-7-8 10 15,-6-3-10-15,-7-8 0 0,-13 4 21 16,0 7 17-16,-6 4-5 16,6 37 13-16,0 0-18 0,-40-33-19 15,40 33 0 1,-46-7-4-16,7 14-14 0,-1 12 13 15,1 3-16-15,39-22 12 16,-39 33 3-16,12 0-21 0,27-33 11 16,-13 34 7-16,13-34-16 15,0 37-51-15,0-37-105 0,0 0-176 16,0 0-336-16,13 44-183 16</inkml:trace>
  <inkml:trace contextRef="#ctx0" brushRef="#br0" timeOffset="268">349 451 1948 0,'0'0'308'16,"0"0"-49"-16,0 0-95 16,6 33-49-16,-6-33 77 0,26 37 17 15,14 3-4-15,12-3-59 16,21 4 1-16,-1 7-36 15,13 0-56-15,-6-7-14 0,-13-1-17 16,0-6-22-16,-20-9-2 16,-7-2 3-16,-39-23-25 0,33 22-33 15,-33-22-37-15,0 0-60 16,0 0-72-16,0 0-113 16,0 0-173-16,0 0-211 0,0 0-23 15</inkml:trace>
  <inkml:trace contextRef="#ctx0" brushRef="#br0" timeOffset="580">401 547 1525 0,'-39'-30'393'0,"39"30"-62"15,0 0-44-15,-27-30-45 16,27 30-37-16,0 0-37 0,0 0-37 15,0 0-40-15,0 0-40 16,0 0-13-16,0 0 16 16,0 0-12-16,0 0-12 0,0 0 33 15,-26 34 26-15,6 17 14 16,1 12 19-16,-8 4 2 0,1 3-33 16,-7 0-41-16,0-3-18 15,1-8-17-15,-1-4-12 0,6-11 11 16,1-3-36-16,26-41-112 15,0 0-98-15,-33 37-80 16,33-37-155-16,0 0-284 16,0 0-205-16</inkml:trace>
  <inkml:trace contextRef="#ctx0" brushRef="#br0" timeOffset="1004">480 1042 1684 0,'0'0'228'0,"0"0"-61"16,39-26-42-16,-39 26-48 15,0 0-45-15,33-26-5 0,-33 26 20 16,0 0-13-16,27-19 14 15,-27 19 36-15,0 0 63 0,0 0-5 16,0 0-9-16,0 0-1 16,0 0-35-16,0 0-32 0,0 0-19 15,0 0-2-15,0 0 17 16,0 0 18-16,26 37 0 0,0-3 0 16,7 3-14-16,13 3-3 15,6-3 25-15,14 0-24 16,6 0-13-16,-6-4-14 15,0-3-29-15,-14-8-7 0,-6-7 11 16,-46-15-11-16,0 0-28 16,33 18-60-16,-33-18-77 0,0 0-51 15,0 0-68-15,0 0-132 16,0 0-185-16,0 0-115 0,0 0 15 16</inkml:trace>
  <inkml:trace contextRef="#ctx0" brushRef="#br0" timeOffset="1319">414 1042 1630 0,'0'0'353'0,"0"0"-44"16,-13-37-76-16,13 37-55 0,0 0-11 15,0 0-7-15,0 0-32 16,0 0-18-16,0 0-15 0,0 0 22 16,0 0 13-16,-26 37 44 15,6 3-12-15,0 12-16 16,-6 3-3-16,6 1-33 0,-6-4-55 16,6 3-11-16,-6-3-25 15,6-8-19-15,1 0 17 0,19-44-12 16,-27 41-55-16,27-41-117 15,0 0-116-15,-19 37-96 16,19-37-183-16,0 0-394 0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9-28T05:21:20.429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2056 532 2366 0,'0'0'354'0,"0"0"-75"0,0 0-103 16,0 0-101-16,0 0-43 15,0 0-16-15,26 3-16 0,-26-3-61 16,33 8-165-16,-33-8-258 15,39 18-328-15,-39-18 16 0</inkml:trace>
  <inkml:trace contextRef="#ctx0" brushRef="#br0" timeOffset="377">1589 1064 1358 0,'0'0'201'0,"0"0"-79"0,0 0-51 15,0 0-42-15,0 0-19 16,0 0 15-16,0 0-7 0,0 0 10 16,0 0-8-1,0 0-1-15,0 0 34 0,0 0-21 16,0 0-7-16,0 0-5 15,0 0-6-15,0 0-2 0,0 0-9 16,0 0-9-16,0 0 6 16,0 0-10-16,0 0 10 0,0 0-3 15,0 0 24-15,0 0-10 16,0 0-5-16,0 0 1 0,0 0-7 16,0 0-10-16,0 0-4 15,0 0 10-15,0 0 13 0,0 0-9 16,0 0-39-16,0 0-225 15,0 0-229-15,0 0-112 16</inkml:trace>
  <inkml:trace contextRef="#ctx0" brushRef="#br0" timeOffset="4420">1984 690 952 0,'0'0'293'0,"0"0"-23"0,0 0-9 16,0 0 7-16,0 0-5 15,0 0-11-15,0 0-50 16,0 0-72-16,0 0-60 0,0 0-45 16,0 0 1-16,26-25-23 15,7-5-7-15,-14 4 10 0,8-3 1 16,-27 29-18-16,26-34 15 16,-26 34-14-16,39-26-9 15,-6 12 11-15,0 6 4 0,0 5 4 16,0 10-3-16,13 0-1 15,0 12 0-15,0-4 4 0,6-1 5 16,1 5 1-16,-7-4-3 16,0-4-11-16,-7 3 3 15,-6-6 17-15,-33-8-6 16,0 0 6-16,0 0-8 0,0 0 8 16,0 0 1-16,0 0-7 15,0 0-1-15,0 0-1 0,-46 11 1 16,-13 4 2-16,-13 0-4 15,-7 3-3-15,-6 0 0 0,-14-3-8 16,14-4 10-16,-7-7 8 16,13 3-5-16,6-3 2 15,14-4-7-15,7-7-6 16,6-1 2-16,6-6-33 0,40 14-25 16,-39-30 0-16,39 30 14 15,0 0 12-15,-33-37 23 0,33 37 6 16,0 0 7-16,-26-37-3 15,26 37 12-15,0 0-13 16,0 0 4-16,0 0-5 0,0 0 5 16,0 0 0-16,0 0 38 15,0 0 18-15,0 0 13 0,-7 41-13 16,7-41-4-16,-6 40 28 16,6-40 29-16,-7 45-22 15,7-45-24-15,-20 48-23 16,20-48-2-16,-26 37 3 0,26-37-5 15,0 0-7-15,0 0 20 16,0 0 48-16,0 0 15 0,-39 22-26 16,39-22-10-16,0 0-21 15,-40-15-24-15,40 15 1 0,-33-37 0 16,33 37 8-16,-26-40-15 16,26 40-4-16,-20-41 5 15,20 41 6-15,-33-44-14 0,14 7-14 16,19 37 0-16,-27-45-11 15,8 5 18-15,19 40-11 16,-33-48-36-16,7 11-76 0,26 37-92 16,-40-45-72-16,1 8-121 15,39 37-321-15,-53-44-305 16</inkml:trace>
  <inkml:trace contextRef="#ctx0" brushRef="#br0" timeOffset="4625">1471 0 2308 0,'0'0'353'0,"0"0"-86"16,0 0-95-16,0 0-73 15,33 0-53-15,-33 0-14 0,33 14-13 16,-33-14-130-16,0 0-218 15,39 41-421-15,-13 3-171 16</inkml:trace>
  <inkml:trace contextRef="#ctx0" brushRef="#br0" timeOffset="4816">1497 1233 1914 0,'0'0'459'0,"0"0"-83"0,0 0-113 16,59 37-133-16,-6-18-60 15,-53-19-41-15,53 4-52 0,-53-4-168 16,0 0-259-16,0 0-353 16</inkml:trace>
  <inkml:trace contextRef="#ctx0" brushRef="#br0" timeOffset="5264">945 753 2106 0,'0'0'197'16,"0"0"-54"-16,0 0 91 0,0 0 14 15,0 0-53-15,0 0-26 16,0 0-63-16,0 56-29 16,7-12-35-16,-7-44-18 0,6 44 11 15,-6-44 13-15,0 0 11 16,14 48-12-16,-14-48 10 16,0 0-14-16,0 0-13 0,0 0-3 15,0 0-13-15,-46 30 47 16,46-30 4-16,0 0 24 0,-60-15 10 15,60 15-28-15,-46-44-10 16,14-8-16-16,5-7 9 0,8-8-26 16,-1 8 39-16,0 4-35 15,14 7-8-15,-8 7-4 16,14 41 23-16,-6-33-29 0,6 33 4 16,0 0-34-16,0 0-1 15,0 0-59-15,0 0-35 16,0 0-61-16,0 0-44 0,0 0-27 15,0 0-44-15,0 0-104 16,0 0-266-16,0 0-303 0</inkml:trace>
  <inkml:trace contextRef="#ctx0" brushRef="#br0" timeOffset="5452">847 1311 2369 0,'0'0'495'0,"0"0"-46"16,65 52-77-16,-12-26-123 15,-53-26-104-15,0 0-80 16,53 18-125-16,-53-18-143 0,0 0-184 16,0 0-355-16,0 0-418 15</inkml:trace>
  <inkml:trace contextRef="#ctx0" brushRef="#br0" timeOffset="5912">374 628 2242 0,'0'0'264'15,"0"0"32"-15,0 0-30 0,52 44-19 16,-6 15-74-16,7 4-27 15,-7 3-77-15,0 8-16 0,-13 4-26 16,-7 3-1-16,-13-7-16 16,-13 4 15-16,-20-12-18 0,-13 4 12 15,-19-14-14-15,-7-8 11 16,-7-15-12-16,-6-15 12 0,-1-6 5 16,8-16 36-1,-1-11 68-15,7-18 20 0,59 33 5 16,-66-78-59-16,33-3-17 15,14 0-74-15,12-1-12 0,20 5-127 16,13 10-95-16,-6 8-81 16,6 11-72-16,-26 48-56 0,33-44-157 15,-33 44-77-15,0 0 113 16,53-22 206-16,-53 22 189 0,0 0 124 16,0 0 136-16,0 0 193 15,46 7 192-15,-46-7 32 16,0 0-39-16,0 0-66 0,0 0-68 15,39 11-100-15,-39-11-83 16,0 0-71-16,0 0-51 16,0 0-84-16,0 0-256 0,0 0-488 15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9-28T05:21:33.593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2388 0 664 0,'0'0'80'16,"0"0"9"-16,0 0 13 0,0 0 10 15,0 0-18-15,-40 19-30 16,40-19 26-16,-52 18 12 0,6-3-27 15,0-4 6-15,0-3-27 16,0 3-29-16,0 0 1 0,-7 0-10 16,0 0 28-16,1 0-34 15,-7 0 0-15,6-3 3 16,-13 3-10-16,1 0-20 16,6-4 11-16,-14 4 22 0,1 0 11 15,0 4-34-15,6-8-19 16,7-3 29-16,-7 7-3 15,14 0 18-15,-1 4-3 0,7-4-21 16,46-11 2-16,-59 19-9 16,59-19 22-16,-59 22-3 0,59-22 8 15,-46 18-14-15,46-18-20 16,-40 15 23-16,40-15-3 16,0 0-7-16,0 0 14 0,0 0-7 15,0 0 0-15,0 0-4 16,0 0 6-16,0 0 18 0,0 0-3 15,0 0-11-15,0 0 8 16,0 0-31-16,0 0 11 16,0 0 13-16,-33 37-16 15,33-37 9-15,-19 44 27 0,6-7-10 16,13-37-9-16,-7 59 6 16,7-7 5-16,0 0 4 0,-7 0 0 15,7-1-9-15,7 5 33 16,-7-1-8-16,7-3 10 15,-1-4-22-15,1-7-13 0,-1-8-12 16,-6-33-2-16,7 33-11 16,-7-33 21-16,6 33 4 0,-6-33 0 15,0 0-7 1,0 0-10-16,0 0 7 0,0 0 29 16,0 0-27-16,0 0-1 15,0 0 4-15,0 0-14 0,0 0 12 16,0 0 12-16,0 0-15 15,0 0-11-15,0 0-10 16,0 0 17-16,0 0 13 0,0 0-5 16,0 0-5-16,0 0-17 15,0 0 3-15,0 0 14 0,0 0-3 16,27 30 14-16,-27-30-14 16,0 0-7-16,0 0-1 15,19 33 18-15,-19-33-1 16,0 0-1-16,0 0-24 0,0 0 6 15,14 30 28-15,-14-30-18 16,0 0 0-16,0 0 0 0,0 0-3 16,0 0 15-16,0 0-8 15,0 0-18-15,0 33 24 16,0-33 4-16,0 0-24 0,-33 29 10 16,6-6 5-16,-5-5-20 15,-8-7 23-15,1 0 3 0,-7-3-15 16,0-1 10-16,0-3-19 15,-7-4-26-15,1 3 26 0,-1 1 6 16,0 0 2 0,1-1 2-16,6-3-10 0,6 4-10 15,1-4 19-15,0 4 10 16,39-4-31-16,-40 4-2 0,14 3 21 16,26-7-16-16,0 0 12 15,-40 11 24-15,40-11-25 16,0 0-13-16,0 0 36 0,0 0-12 15,0 0-18-15,-26 30 29 16,26-30 0-16,0 37-16 0,7-8-4 16,-1 4 20-16,7-3-5 15,7-1-24-15,-7 5 26 0,0-1 9 16,1 0-24 0,-1 4 11-16,-7-4-19 0,1 4 35 15,-1-7-10-15,-6-30-22 16,0 41 12-16,0-41 16 0,0 37-25 15,0-37 9-15,0 0 12 16,0 0-7-16,0 0-19 16,-6 29 33-16,6-29-24 0,0 0 2 15,0 0 14-15,0 0-14 16,0 0-10-16,0 0 22 0,0 0-6 16,0 0-3-16,0 0-5 15,0 0 32-15,0 0-9 16,0 0-18-16,0 0 21 15,0 0-13-15,46-15-22 0,-7 4 28 16,1 0-8-16,12-4-21 16,7 1 12-16,-6-1 16 0,13 4-13 15,-7-4 0-15,7 8 4 16,-7-8-8-16,0 4 0 16,0 0 19-16,-6 3-15 0,-7 1-22 15,-7-1 22-15,0 5 7 16,-6 3-24-16,-33 0 20 0,33 3-9 15,-33-3-16-15,26 4 15 16,-26-4 7-16,0 0-17 16,0 0 0-16,27 8 24 15,-27-8-29-15,0 0 14 0,0 0 12 16,0 0-7-16,0 0 3 16,0 0 4-16,0 0 0 0,0 0-17 15,0 0 30-15,0 0-10 16,0 0-16-16,0 0 25 15,0 0-19-15,0 0-4 0,0 0 14 16,0 0-4-16,0 0-13 16,19-26 16-16,-19 26-6 0,7-34-25 15,-7 34-4 1,0-37-15-16,0 1-12 0,0 2 27 16,0 5 3-16,7-1-1 15,-7 30 4-15,0-33 42 0,0 33-32 16,0 0 0-16,19-30 16 15,-19 30-6-15,0 0-3 0,0 0 20 16,33-26-25-16,-33 26-6 16,0 0 74-16,46-25-68 15,-46 25-19-15,40-15 33 0,-40 15-14 16,0 0-5-16,0 0 29 16,39 4-4-16,-39-4-9 15,0 0 21-15,0 0 7 16,33 29-46-16,-33-29 13 0,0 0 27 15,33 44-18-15,-33-44-4 16,26 37 3-16,-26-37 15 0,13 37-27 16,-13-37 18-16,0 0 35 15,20 45-5-15,-20-45-32 0,6 37-7 16,-6-37 30-16,0 0-30 16,7 37-10-16,-7-37 10 15,0 0 20-15,0 0 5 0,0 0-42 16,0 0 36-16,0 0-38 15,0 0 19-15,0 0 14 16,0 0-14-16,0 0-13 16,0 0 24-16,0 0 1 0,0 0-34 15,0 0 32-15,0 0 1 16,0 0-27-16,0 0 3 0,0 0 27 16,0 0-31-16,0 0 24 15,0 0 16-15,0 0-29 0,0 0-5 16,0 0 19-16,0 0-4 15,0 0 18-15,39 14-22 16,-12-10-15-16,6-4 26 0,-33 0-9 16,39-15-14-16,-6 0 19 15,-33 15-1-15,39-18-27 16,-6 7 28-16,-7 0-10 16,7 0-1-16,0 0 0 0,0 3 12 15,6-3-8-15,1 4-14 16,-1-4 22-16,1 0-8 0,-1 3-8 15,-6 1-8-15,0-1 19 16,-33 8 0-16,26-7 3 0,-26 7 10 16,0 0-12-16,0 0-22 15,0 0 18-15,0 0 2 16,0 0 12-16,0 0-11 16,0 0 8-16,0 0-20 0,0 0 4 15,0 0-1-15,0 0 14 0,0 0 3 16,0 0-5-16,0 0-16 15,0 0-5-15,-20-33 18 16,20 33-7-16,-13-33 1 16,7-1 3-16,-1 5-7 0,7 29-19 15,0-41 15-15,0 0 27 16,7 1-1-16,-7 3-15 0,6 0-14 16,-6-4 7-16,7 1-3 15,-7 6 23-15,6 1-13 0,-6 33-27 16,0-33 17-16,0 33 15 15,7-30 11-15,-7 30-20 16,0 0 0-16,20-29-5 16,-20 29 5-16,0 0 15 0,0 0-14 15,0 0 3-15,33-15-28 16,-33 15 22-16,0 0 6 0,32 15 31 16,-32-15-27-16,27 29-4 15,-8 1-5-15,-19-30-9 16,20 41 27-16,-7-1 5 0,0-3-18 15,1-4 0-15,-1-3 15 16,-13-30 6-16,13 41-10 0,0-8-17 16,-13-33 6-16,7 29 27 15,-7-29 2-15,0 0-18 0,6 34 10 16,-6-34-21 0,7 29 27-16,-7-29-15 0,0 0-12 15,0 0 26-15,0 33-34 16,0-33 14-16,0 0 1 0,0 0-11 15,0 0 13-15,0 0-17 16,0 0 20-16,0 0-6 0,0 0-12 16,0 0 25-16,0 0-23 15,0 0 13-15,0 0-2 0,0 0-15 16,0 0 8-16,0 0-3 16,0 0-2-16,0 0 10 15,0 0-14-15,0 0 1 16,0 0 22-16,39-7-14 0,-6 0-12 15,0-4 19-15,13-1-18 16,6 1 29-16,1-3-31 0,6-9 21 16,13 5-18-16,-6 0 10 15,0 3 12-15,0-7-26 0,-7 7 19 16,-7 4-11-16,-12 0 11 16,-7 0 2-16,-33 11-14 15,39-8 12-15,-39 8-18 0,26-11 19 16,-26 11-24-16,0 0 23 15,33-11-10-15,-33 11 18 16,0 0-19-16,33-11 9 0,-33 11 4 16,0 0-11-16,0 0-11 15,33-15 25-15,-33 15-16 0,0 0 11 16,0 0-5-16,26-15 3 16,-26 15-9-16,33-14 0 15,-33 14 20-15,0 0-31 0,26-12 24 16,-26 12 3-16,0 0-10 15,0 0 0-15,0 0-16 0,0 0 28 16,0 0-4-16,33-11-2 16,-33 11-4-16,0 0-5 0,0 0 8 15,20-29-22-15,-20 29 33 16,6-33-28-16,-6 33 18 16,7-41-9-16,-7 8-10 0,0-1 3 15,0 34-22-15,-7-44 13 16,7 3-25-16,0 41 20 15,0-44 1-15,0 44 31 0,-6-40-21 16,6 40 26-16,0 0-18 16,0 0 5-16,0 0 14 0,0 0-44 15,0 0 36-15,0 0-2 16,0 0-2-16,-40-30 7 0,40 30-20 16,-46-7 6-16,0 10 5 15,7 5 0-15,-7 3 9 16,0 4-25-16,-7-1 19 15,1 5 11-15,-1-8-11 0,1 4 12 16,6-4-15-16,6-4 0 16,7-3-10-16,33-4 22 0,-32 0-12 15,32 0-5-15,0 0 16 16,0 0-26-16,0 0 21 0,0 0-20 16,-33-30 10-16,33 30 4 15,-20-29 0-15,20 29 14 0,0 0-26 16,-20-37 15-16,20 37 0 15,0 0-10-15,-26-41 18 0,26 41-21 16,-20-41 25-16,14 1-15 16,6 40-4-16,0-52-11 15,0 11 19-15,0 5-2 16,-7-5 1-16,7 4-6 0,-6-4 10 16,6 41-7-16,-7-44 0 15,0 7 11-15,7 37-11 0,-6-37 3 16,6 37-10-16,0 0 15 15,-7-33-18-15,7 33 6 0,0 0 41 16,0 0-55-16,-6-37 28 16,6 37-22-16,0 0 6 15,0 0 6-15,0 0 6 16,0 0-9-16,0 0 13 0,-20-33-1 16,20 33-17-16,0 0 16 15,0 0-21-15,0 0 13 0,0 0-3 16,0 0-3-16,0 0 8 15,0 0-16-15,0 0 0 0,0 0-46 16,0 0-26-16,0 0-80 16,-33-37-69-16,33 37-116 15,0 0-105-15</inkml:trace>
  <inkml:trace contextRef="#ctx0" brushRef="#br0" timeOffset="671">2138 1131 444 0,'0'0'124'0,"0"0"4"16,0 0-54-16,0 0-40 16,-33-4-19-16,33 4 13 0,-33 26 12 15,0 15-1-15,7 7 5 16,6 4 9-16,1 7 34 0,-1-4 4 15,13 4 23-15,1 0-50 16,6-7 56-16,13-8 26 16,13-3 9-16,7-4-26 0,6-11-42 15,14-11 0-15,0-4-51 16,-1-11-3-16,1-8-20 0,-7-3 11 16,0-11-31-16,-7 0 20 15,-13-8-10-15,-6 1 2 16,-13-12 8-16,-7-3-6 0,-13-8-11 15,-14-3 15-15,1-1-14 16,0 4 15-16,-7 8 19 16,7 11 4-16,26 33 2 0,-33-33-32 15,33 33 16-15,-27-23-30 16,27 23 15-16,0 0-18 0,0 0-5 16,-32-3-42-16,32 3-292 15,0 0-263-15</inkml:trace>
  <inkml:trace contextRef="#ctx0" brushRef="#br0" timeOffset="1280">1316 1393 257 0,'0'0'46'0,"0"0"35"15,0 0 13-15,0 0 8 0,-39-3-9 16,39 3 14-16,-46 29-10 16,13 8-12-16,13 7 20 15,-6 4 14-15,6 4 19 0,1 0-15 16,6 0-13-16,6-1-44 15,7-6 51-15,0-1 7 0,13-7 41 16,-13-37-29-16,33 44 0 16,6-14-60-16,1-15-9 15,-1-8-38-15,7-11-6 0,-6-7-8 16,-1-4 5-16,-39 15-20 16,53-40 5-16,-20-4-15 0,-14-5 3 15,-6-2-7-15,-13-5 26 16,-6-6-12-16,-7-1 12 0,-7 4-12 15,-6 7 44-15,-7 15 20 16,7 11-14-16,-7 8-15 0,-7 14-35 16,1 11 14-1,-7 8-9-15,6 7-5 0,8 0-38 16,32-22-185-16,-46 30-272 16,46-30-230-16</inkml:trace>
  <inkml:trace contextRef="#ctx0" brushRef="#br0" timeOffset="2275">778 1005 372 0,'0'0'91'0,"0"0"5"15,0 0-1-15,0 0-17 0,0 0 4 16,0 0-31-16,0 0-18 15,0 0 2-15,0 0 58 0,0 0-21 16,46-3 9-16,13-1-21 16,6-11 49-16,8 4 46 0,19-7-11 15,19 3-7-15,1 0-48 16,6 0-20-16,-12 1-35 16,-8-5-16-16,-6 8-8 15,-13 0-28-15,-13 4 26 0,-7-1-8 16,-13 1 11-16,-7 3-16 15,1 0-5-15,-14 4-6 0,-26 0 28 16,39 0-1-16,-12 0-7 16,-27 0-2-16,33 0 0 15,-33 0-21-15,39 0 9 0,-39 0 15 16,33-3-2-16,-33 3 6 16,26-4-4-16,-26 4-11 0,40 0-4 15,-40 0 14-15,26 0-2 16,7 0 8-16,-33 0-18 15,33-4-2-15,-33 4 15 16,26-7-1-16,-26 7 4 0,33-4-8 16,-33 4 10-16,0 0-7 15,33-15-14-15,-1 8-1 0,-5 0-1 16,6-1 20-16,-33 8 14 16,39-15-17-16,-13 4-10 0,-26 11 9 15,33-7-19-15,-33 7 27 16,0 0 57-16,0 0 13 15,0 0-19-15,0 0-8 16,0 0-30-16,0 0-20 0,0 0-13 16,0 0-12-16,0 0-54 15,0 0-10-15,0 0-59 0,0 0-79 16,0 0-171-16,0 0-103 16</inkml:trace>
  <inkml:trace contextRef="#ctx0" brushRef="#br0" timeOffset="2816">1796 170 523 0,'0'0'165'16,"0"0"-25"-16,0 0-18 15,0 0-12-15,0 0 80 0,0 0-31 16,0 0-33-16,0 0-43 16,0 0-50-16,0 0-33 15,0 0 5-15,0 0 14 0,20 63 15 16,-7 4-13-16,-13-1 49 15,0 1 5-15,0-4-25 16,0-4 16-16,7-4-12 0,-7-7 14 16,13-7-36-16,-7-4-19 15,1-8-7-15,-7-29 7 16,13 37-1-16,-13-37-9 0,13 41-14 16,-6-12 3-16,-7-29 14 15,0 37-6-15,0-37-165 0,-7 37-336 16,7-37-137-16</inkml:trace>
  <inkml:trace contextRef="#ctx0" brushRef="#br0" timeOffset="3240">1362 322 617 0,'0'0'149'0,"0"0"37"15,0 0 5-15,0 0-40 16,0 0-18-16,0 0-39 0,0 0-9 16,0 0-10-16,20-41-5 15,-20 41-21-15,0 0-13 16,0 0 10-16,0 0 42 0,0 0-15 16,7 63-17-16,-14 0 2 15,1 0 5-15,6-1 7 0,0-2-35 16,0-1-12-16,6-8-4 15,1-3-15-15,-1-7-1 0,-6-41 2 16,0 44-31 0,0-44-355-16,0 41-288 0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9-28T05:21:42.617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5053 241 562 0,'0'0'91'0,"0"0"-4"16,0 0-15-16,0 0 33 15,0 0 47-15,0 0 9 0,0 0 27 16,0 0-10-16,0 0-71 15,0 0-60-15,0 0-15 0,0 0-32 16,0 0 10-16,0 0 12 16,0 0-6-16,6-52-22 15,1 4 2-15,-7 48 4 16,7-52-26-16,-7 52 43 0,0-48-2 16,0 48-10-16,0 0 19 15,0 0-39-15,0 0 8 0,-7-41 1 16,7 41-16-16,0 0 19 15,0 0-10-15,0 0 13 16,-59-3 22-16,-7 10-18 0,7 4-15 16,-13 8 7-16,-1-1-15 15,1 4 22-15,-7 0 4 0,0-3-23 16,7 3 25 0,0 0-9-16,6-3 28 0,7-8-22 15,0 0-4-15,13-4-20 16,46-7 18-16,-59 4 0 0,59-4 3 15,-59 0 1-15,59 0-18 16,-60 4 36-16,21-1-22 0,39-3-3 16,-53 8-3-16,53-8-19 15,-52 7 18-15,52-7 21 16,-53 11 0-16,53-11-4 0,0 0-5 16,0 0-15-16,-46 8 2 15,46-8-9-15,0 0 6 16,0 0 28-16,0 0-24 15,0 0-3-15,0 0 39 0,0 0-8 16,0 0-11-16,-46 7-19 16,46-7-12-16,0 0 27 0,0 0-6 15,-46 7-5-15,46-7 5 16,0 0-7-16,0 0 26 16,0 0-15-16,0 0-20 0,0 0 8 15,0 0-15-15,0 0 19 16,0 0 30-16,0 0-18 0,0 0 20 15,0 0-36 1,0 0-4-16,-33 45 23 0,33-45-11 16,0 0 20-16,0 0-12 15,0 0-13-15,0 0 8 0,-6 44 2 16,6-44 12-16,0 44 4 16,0-44 1-16,13 59-13 0,-6-14-2 15,6-1 18-15,-13 0-3 16,0-44-15-16,19 60-19 15,1-12 27-15,-7-11-12 0,-13-37 22 16,0 0-18-16,13 44-16 16,-13-44 15-16,0 0-6 0,0 0 22 15,14 37-8 1,-14-37 14-16,0 0 6 0,0 0-37 16,0 0-5-16,0 0 3 15,0 0 15-15,0 0-17 0,0 0 16 16,0 0-5-16,0 0-4 15,6 37-18-15,-6-37 11 16,0 0 1-16,0 0 6 0,0 0 12 16,7 40 0-16,-7-40 0 15,0 0 3-15,0 0 2 0,0 0 30 16,0 0 1-16,0 0-26 16,0 0 2-16,-27 34 4 15,27-34-8-15,0 0-20 16,-52 29 2-16,52-29-19 0,-46 19 12 15,0-4 9-15,6-8 1 16,40-7-5-16,-52 15 8 0,6-4 19 16,6-4-43-16,40-7-12 15,-46 11 28-15,46-11-17 16,-39 11 24-16,39-11-4 0,0 0 0 16,-39 11 7-16,39-11-16 15,0 0 6-15,0 0-13 0,-40 11 7 16,40-11 17-16,0 0 5 15,0 0-20-15,-39 19 4 16,39-19-12-16,0 0 12 0,0 0-9 16,0 0 13-16,-40 15-4 15,40-15 9-15,0 0-14 16,0 0 5-16,0 0-12 0,0 0 19 16,0 0 6-16,0 0-7 15,0 0-6-15,0 0 4 16,0 0-1-16,0 0-1 0,0 0-15 15,0 0 13-15,0 0 10 16,0 0-3-16,0 40-7 0,0-40 3 16,7 41-6-16,-7-41-6 15,20 48 3-15,-14-11 24 16,-6-37-12-16,13 44 2 0,0-7-12 16,-13-37 11-16,14 45-22 15,-14-45 12-15,6 40 13 16,-6-40-6-16,0 45 28 15,0-45-14-15,0 0-6 0,0 48-12 16,0-48 8-16,0 0-13 16,0 0 9-16,0 0 11 0,0 0-3 15,0 0-9-15,-6 44-13 16,6-44 4-16,0 0 3 16,0 0 22-16,0 0-19 0,0 0 0 15,-20 48 0-15,20-48 0 16,0 0-13-16,0 0 13 15,0 0 4-15,0 0 2 0,0 0 4 16,0 0-8-16,0 0-2 16,0 0-11-16,0 0 20 15,0 0 0-15,0 0 19 0,0 0-36 16,0 0-3-16,0 0 7 16,0 0 15-16,0 0 10 0,0 0-1 15,0 0-5-15,0 0-15 16,0 0 0-16,52 26-6 15,-52-26 14-15,53 7 3 0,-53-7 3 16,46 0-19-16,-46 0 5 16,53-7-9-16,-53 7 6 15,46-15 10-15,-46 15 1 16,52-11-8-16,-52 11 8 0,53-15-24 16,-53 15-5-16,46-7 31 15,-46 7-10-15,0 0-5 0,46-15-3 16,-46 15 4-16,0 0-13 15,0 0 6-15,0 0 7 0,0 0 6 16,0 0-6-16,0 0-17 16,33-44-19-16,-33 44 2 15,32-48-22-15,-32 48 17 0,27-45 43 16,-27 45-13-16,0 0 13 16,0 0-3-16,26-51-7 15,-26 51-1-15,0 0 5 16,26-45-8-16,-26 45 27 0,0 0-17 15,0 0 13-15,0 0-19 16,0 0-6-16,40-44 16 0,-40 44-9 16,0 0 3-16,39-26 11 15,-39 26 4-15,0 0 11 16,40-11-26-16,-40 11 6 0,0 0 0 16,39-7-13-16,-39 7 28 15,0 0-8-15,0 0-7 16,33-8-3-16,-33 8-11 0,0 0 3 15,0 0 8-15,0 0 18 16,0 0-7-16,0 0-8 16,0 0-5-16,39 26-8 0,-39-26 9 15,0 0 4-15,0 0 19 16,33 44-12-16,-33-44-7 0,0 0-7 16,20 52 15-16,-20-52 6 15,0 0-8-15,6 48 11 16,-6-48 4-16,0 0-10 0,0 0-18 15,0 0 2-15,0 0 2 16,0 0 3-16,7 44 2 16,-7-44 9-16,0 0-5 15,0 0-6-15,0 0-9 0,0 0 15 16,0 0-6-16,0 0 16 16,0 0-23-16,0 0 17 0,0 0-10 15,39 12-3-15,-39-12-2 16,0 0-8-16,53 0 5 0,-53 0 3 15,0 0 20-15,0 0-3 16,39-12-7-16,-39 12-17 16,0 0 12-16,0 0 4 0,0 0-4 15,40-14 4-15,-40 14-10 16,0 0-9-16,39-15 4 16,-39 15 1-16,46-7 21 15,-46 7 4-15,40-8-9 0,-40 8-12 16,46-4 0-16,-7 4 6 15,-39 0-3-15,46-7 3 0,-6 0 12 16,-40 7-6-16,39-4-15 16,-39 4 1-16,39-4-2 15,-39 4-3-15,0 0 17 0,0 0 7 16,0 0 3-16,0 0-4 16,40-3-20-16,-40 3 10 0,0 0-7 15,0 0 1-15,0 0 17 16,33-4-3-16,-33 4-8 15,0 0-12-15,39-11 12 16,-39 11-12-16,0 0 30 0,40-8-8 16,-40 8-15-16,0 0 5 15,0 0-9-15,0 0 5 0,0 0 20 16,0 0-8-16,0 0-3 16,0 0-11-16,0 0-9 15,0 0-4-15,0 0 32 0,13-37 5 16,-13 37-18-16,6-36-4 15,-6 36-7-15,13-45 1 0,-6 12 6 16,-7 33 12-16,13-48-11 16,0 11-24-16,-13 37-19 15,13-44 20-15,-13 44 13 16,20-41-7-16,-20 41 12 0,0 0 8 16,0 0 16-16,0 0-38 15,26-37 22-15,-26 37 0 16,0 0-9-16,0 0 21 0,0 0-4 15,0 0-19-15,0 0-1 16,40-22 7-16,-40 22 5 0,0 0-5 16,0 0 23-16,39 4-27 15,-39-4 0-15,40 11 12 0,-40-11-22 16,0 0 41-16,39 33-15 16,-39-33 13-16,26 33-26 15,-26-33-1-15,20 45 7 16,-20-45 9-16,13 48 6 0,-6-12-4 15,-7-36-11-15,6 41-3 16,-6-41 6-16,0 0-9 16,0 0-7-16,7 33 27 0,-7-33-3 15,0 0 1-15,0 0-16 16,0 0 4-16,0 0-8 0,0 0 17 16,0 0-12-16,0 0 6 15,0 0-7-15,0 0-12 16,0 0 8-16,0 0 16 15,0 0-11-15,33 26 13 0,-33-26 12 16,52 11-10-16,-12-11-12 16,-1-7-20-16,7-4 20 0,0-8-13 15,7 1 29-15,6 3-16 16,0-7 12-16,7 7-10 16,-14-3-14-16,8 3 2 0,-14 0 18 15,-46 15-8-15,59-15 15 16,-59 15-15-16,52-7 0 0,-52 7-5 15,40-15 7-15,-40 15-23 16,0 0 31-16,0 0-3 16,46-15-3-16,-46 15-7 15,0 0-11-15,0 0 8 0,52-18 0 16,-52 18 6-16,0 0 4 16,0 0 14-16,0 0-12 15,0 0-9-15,0 0 3 0,40-15-15 16,-40 15 4-16,0 0 11 15,0 0 27-15,0 0-27 0,0 0 0 16,46-26-10-16,-46 26 10 16,0 0 9-16,0 0-13 0,0 0 23 15,0 0-24-15,26-44 5 16,-26 44 9-16,13-41-34 16,-13 41 20-16,0-37 11 15,0 37 6-15,0 0-3 0,-13-40 28 16,13 40-56-16,-13-45 9 15,13 45 1-15,-7-55 6 16,1 3-6-16,-1 4-5 0,1 0 10 16,-8 4 4-16,14 44 0 15,-13-56 0-15,0 16 14 0,13 40-10 16,0 0 6-16,-20-48-17 16,20 48 7-16,0 0-4 15,0 0-13-15,0 0 14 16,0 0-9-16,0 0 7 0,0 0 18 15,0 0-7-15,0 0-10 16,0 0 4-16,0 0 0 16,0 0-5-16,-52-15-7 0,52 15 9 15,-66 11 18-15,14 4-10 16,-1 0 8-16,7 3-3 0,0 1-5 16,7-1-12-16,-1-3 7 15,40-15-8-15,-52 18-5 0,12-7 19 16,40-11 20-16,-39 15-26 15,39-15-4-15,-40 8-1 16,40-8-2-16,0 0 11 16,-39 7 3-16,39-7-7 0,0 0 4 15,0 0 0-15,0 0 0 16,0 0 15-16,0 0 10 16,0 0-22-16,0 0-23 0,0 0 24 15,-13-44-17-15,13 44-5 16,-7-48 21-16,1 14 9 0,6 34-2 15,-7-48-6-15,7 4-14 16,0 7-1-16,0 37-2 16,-7-41-2-16,7 41 11 0,-6-44 4 15,6 44 2-15,0 0 2 16,0 0 5-16,0 0-16 16,-13-37-6-16,13 37 0 0,0 0 18 15,0 0-17-15,0 0-5 16,0 0 16-16,-20-33 23 15,20 33-19-15,0 0-14 0,0 0-14 16,-13-41 27-16,13 41-14 16,0 0 15-16,0 0 11 0,0 0-8 15,-26-37-19-15,26 37 6 16,0 0-7-16,0 0 7 16,0 0-14-16,0 0 41 0,0 0-3 15,0 0-26-15,0 0-8 16,0 0-1-16,0 0 24 15,0 0-7-15,0 0 1 16,0 0 3-16,0 0-15 0,0 0 5 16,0 0-19-16,0 0 34 15,0 0-28-15,0 0 30 0,0 0-4 16,0 0 1-16,0 0-11 16,0 0-10-16,0 0 6 0,0 0 8 15,0 0 9-15,0 0-10 16,0 0-8-16,0 0 2 15,0 0 3-15,0 0 15 0,0 0-11 16,0 0 3-16,0 0 0 16,0 0-12-16,0 0-20 15,0 0 27-15,0 0-2 16,0 0 22-16,0 0-13 0,0 0-9 16,0 0-15-16,0 0 5 15,0 0 1-15,0 0 11 0,-40-26-2 16,40 26 20-16,-39-14-13 15,39 14-7-15,0 0-6 16,0 0 6-16,0 0 0 0,0 0-15 16,0 0 19-16,0 0 11 15,0 0-7-15,0 0-20 0,0 0-3 16,0 0 18-16,-27-41-14 16,27 41 23-16,0 0-5 15,0 0-1-15,0 0-1 16,0 0-11-16,0 0 3 0,0 0-3 15,0 0 6-15,0 0 0 16,0 0-8-16,0 0 21 0,0 0-7 16,0 0-9-16,-39-15-7 15,39 15 10-15,0 0-49 16,0 0-316-16,-39-7-324 0</inkml:trace>
  <inkml:trace contextRef="#ctx0" brushRef="#br0" timeOffset="675">4810 1282 243 0,'0'0'32'15,"39"-33"18"-15,-39 33 22 16,0 0 19-16,0 0 17 16,0 0 15-16,0 0-26 15,0 0-7-15,0 0-21 0,0 0-23 16,0 0-4-16,0 0 19 15,0 0 18-15,-66 37 19 16,14 4-41-16,-1 7 42 0,7 0-65 16,13 0 18-16,1 0 61 15,18 0-12-15,14-4 4 0,0-44 10 16,33 59 1-16,20-22 4 16,6 0-29-16,7-11-41 15,6-11-29-15,-6-11-16 16,-1-12 5-16,-5-7-24 0,-14-3-7 15,-46 18-10-15,46-48-29 16,-20-4-15-16,-6-3 4 16,-20-8 15-16,0-4 38 0,-7 1 18 15,-6 3-3-15,-7 15 39 16,0 11-12-16,20 37-12 0,-46-33-19 16,0 18 7-16,0 11-11 15,-6 12 5-15,6 7-62 16,0-1-183-16,6 1-182 0,1 7-54 15</inkml:trace>
  <inkml:trace contextRef="#ctx0" brushRef="#br0" timeOffset="1148">3949 1253 449 0,'0'0'127'0,"0"0"-9"15,0 0-3-15,0 0-23 0,-53 18 12 16,53-18-7-16,-52 52 46 15,12-4 18-15,40-48-66 0,-52 74-19 16,12-19-15-16,40-55 40 16,-26 67 30-16,26-67-57 15,0 63-2-15,0-63 14 0,26 55-15 16,-26-55-19-16,0 0-15 16,73 30-32-16,-21-23 3 0,-6-18 1 15,-46 11-17-15,59-33 8 16,-59 33-13-16,53-59-2 15,-20 3 9-15,-14 4-6 16,-12 8 5-16,-7 3 7 0,0 41 5 16,-20-36 18-16,20 36-26 15,-46-15 20-15,0 22-9 16,0 8-19-16,0 0-3 0,46-15-88 16,-65 26-198-16,19-12-149 15,46-14-37-15</inkml:trace>
  <inkml:trace contextRef="#ctx0" brushRef="#br0" timeOffset="1751">3850 891 485 0,'0'0'85'16,"0"0"-8"-16,-39 11-26 0,39-11-21 15,0 0 10-15,0 0 66 16,0 0-12-16,0 0 13 15,0 0 38-15,0 0 0 16,0 0-24-16,39-4-30 0,20-3-7 16,14-8 4-16,19 0 21 15,26-3 2-15,20-8-10 0,26 0-18 16,14 0 9-16,-1 0 10 16,-6 4-46-16,-7 0-17 15,-19-4-21-15,-14 0-10 0,-32 0-14 16,-20 8 13-16,-27 7 15 15,-12 3 13-15,-40 8-1 0,0 0-25 16,0 0-27-16,0 0-7 16,0 0 0-16,0 0-8 15,0 0-77-15,0 0-91 16,-59 34-130-16,19-16-107 0,40-18-95 16</inkml:trace>
  <inkml:trace contextRef="#ctx0" brushRef="#br0" timeOffset="2103">4718 189 776 0,'0'0'134'0,"0"0"-27"0,0 0-56 15,0 0-26-15,0 0 134 16,0 0 24-16,0 0-46 0,0 0 8 16,0 0 64-16,13 48-5 15,7 4-5-15,-7 10-40 16,-7 16 35-16,1 11-68 15,6 3-54-15,-6-7-36 0,6-7-25 16,-7-8-11-16,1-11-6 16,-14-7-33-16,1-8-257 0,6-44-317 15,-40 41-113-15</inkml:trace>
  <inkml:trace contextRef="#ctx0" brushRef="#br0" timeOffset="2359">4218 252 968 0,'0'0'45'15,"0"0"168"-15,0 0 32 0,0 0-49 16,0 0-50-16,-6 51 16 15,12 1-8-15,1 0-14 0,6 3-51 16,7 4-34-16,6 8-25 16,7-1-17-16,-7 1 1 15,0-8-215-15,-6-4-639 16</inkml:trace>
  <inkml:trace contextRef="#ctx0" brushRef="#br0" timeOffset="3103">1715 1630 817 0,'0'0'212'0,"0"0"17"15,0 0 56-15,0 0-25 16,46 3-35-16,-46-3-51 0,0 0-21 16,0 0-19-1,0 0-18-15,-59 37 3 0,-14-11 9 16,-12 0-15-16,-20-4-51 15,-14 4-20-15,-12-4-13 0,-14 0-15 16,-12 4-6-16,6-4-3 16,6-3-16-16,14-4 17 15,19-4-6-15,13-8-6 0,27-3 17 16,19-3 6-16,14 3-4 16,39 0-19-16,-33 0 0 0,33 0 11 15,0 0-5-15,0 0-19 16,0 0-29-16,0 0-42 15,0 0-43-15,0 0-71 16,0 0-115-16,0 0-144 16,0 0 2-16,0 0 48 0,0 0 64 15,40-30 72-15</inkml:trace>
  <inkml:trace contextRef="#ctx0" brushRef="#br0" timeOffset="3383">322 1670 771 0,'0'0'158'0,"0"0"53"16,0 0 33-16,0 0-30 16,0 0-40-16,0 0 5 15,6 41-34-15,-19-4-23 0,13-37-15 16,-39 48-63-16,-7-7 4 16,6-8-23-16,-6-4-10 0,0-3 0 15,7-7-20-15,6-1 10 16,33-18 35-16,0 0-1 15,-26 19 20-15,26-19 13 0,0 0 61 16,0 0 13-16,39 26-26 16,7-8-18-16,7-3-40 0,12-4-27 15,14 0-8-15,-7-4-15 16,14 1-66-16,-14-1-222 16,-13-7-491-16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9-28T05:21:46.949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0 296 767 0,'0'0'143'0,"0"0"33"16,0 0 24-16,0 0-78 15,0 0-8-15,0 0-20 16,0 0 19-16,0 0-5 0,0 0 25 15,40-19-24-15,-1 5-20 16,14-5-16-16,6 1-37 0,0-1-10 16,20 1-9-1,-7 3-24-15,-6 4 19 0,-13 0-20 16,-1 3 5-16,-12 1 8 16,-14 7-9-16,-26 0 10 0,33-4-10 15,-33 4-9-15,0 0 17 16,0 0-4-16,0 0 0 15,26 0-53-15,-26 0-109 0,0 0-153 16,0 0-118-16,0 0-67 16</inkml:trace>
  <inkml:trace contextRef="#ctx0" brushRef="#br0" timeOffset="343">559 0 782 0,'0'0'105'0,"0"0"-17"15,0 0 19-15,0 0 21 0,0 0 46 16,0 0-13-16,39 26-12 16,7-7-43-16,-6-1-43 15,-1-7 0-15,1 4-28 0,-14-4-40 16,-26-11-2-16,33 8 24 15,-33-8 47-15,0 0-4 16,0 0-16-16,0 0-8 16,0 0-21-16,0 0-6 0,0 0 7 15,-7 44-14-15,7-44 2 16,-19 37-1-16,19-37 7 0,0 0 4 16,-27 40-11-16,27-40 7 15,-39 37-205-15,39-37-171 0,-40 34-72 16,40-34 49-16,-39 40 23 15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9-28T05:21:57.068"/>
    </inkml:context>
    <inkml:brush xml:id="br0">
      <inkml:brushProperty name="width" value="0.1" units="cm"/>
      <inkml:brushProperty name="height" value="0.1" units="cm"/>
      <inkml:brushProperty name="color" value="#9966CC"/>
      <inkml:brushProperty name="fitToCurve" value="1"/>
    </inkml:brush>
  </inkml:definitions>
  <inkml:trace contextRef="#ctx0" brushRef="#br0">2488 636 1329 0,'0'0'241'0,"0"0"-16"16,0 0-20-16,0 0-21 0,-33-15-37 15,33 15-47-15,0 0 5 16,0 0-34-16,-20-37-29 16,13 4-19-16,7 0-15 15,7-4 5-15,6 3-24 0,7-3 11 16,6 4 0-16,0 4 2 16,7 3-12-16,-6 7-1 0,-27 19 14 15,32-14-3-15,1 10-17 16,-33 4 10-16,0 0 24 0,27 44 3 15,-8-3-2-15,-19-1-7 16,0 8 31-16,-19 0-14 16,-1 1-9-16,-6-1 9 0,-14 0-6 15,7 3-8-15,0-3 2 16,-6-3 15-16,6-5-18 0,7-6-13 16,26-34 8-16,0 0 0 15,-26 40-8-15,26-40-16 16,0 0-8-16,0 0-38 0,-20 37-84 15,20-37-165-15,0 0-157 16,-7 37-60-16,7-37-40 16</inkml:trace>
  <inkml:trace contextRef="#ctx0" brushRef="#br0" timeOffset="489">2376 1290 1421 0,'0'0'215'0,"0"0"-63"16,0 0-69-16,0 0 11 0,0 0 8 16,0 0-10-16,0 0-24 15,0 0-35-15,39 44 13 0,-39-44 6 16,0 0 20-16,0 0 2 15,0 0 1-15,0 0-7 0,0 0-30 16,0 0-15-16,0 0-17 16,0 0 19-16,0 0 8 15,0 0-18-15,0 0-18 16,0 0 3-16,0 0 10 0,0 0-10 16,-46 4-4-16,46-4 4 15,0 0 6-15,-39 22-4 0,39-22-18 16,0 0 16-16,0 0 17 15,0 0-3-15,0 0-14 0,0 0 11 16,26 44 2-16,-26-44-6 16,0 0-11-16,0 0 13 0,0 0 0 15,46-3-15-15,-46 3-2 16,0 0 20-16,0 0 0 0,0 0-17 16,0 0 23-1,7-37 3-15,-7 37-13 0,0 0-16 16,0 0 8-16,0 0 11 15,-40-23-64-15,40 23-268 0,0 0-463 16</inkml:trace>
  <inkml:trace contextRef="#ctx0" brushRef="#br0" timeOffset="2396">1627 355 1165 0,'0'0'251'16,"0"0"-27"-16,0 0-52 0,0 0-34 16,0 0-46-16,-13-30-23 15,0-3-47-15,13-4-5 16,-7-3-11-16,14 3-9 0,-1-4-2 16,14 8 11-16,0 0-11 15,-20 33-5-15,39-34 10 0,0 12 0 16,1 11 0-16,-7 7-10 15,6 4 10-15,-13 8 8 0,-26-8 11 16,33 33 3-16,-13 0 24 16,-14 4-4-16,-6 4 19 15,-13 7 3-15,-13 4 23 16,0-1-18-16,-7 5-14 0,-6-1 11 16,6-3 7-16,0-8-29 15,7 1-28-15,-1-5 11 0,8-7-7 16,5-3-20-16,14-30-4 15,-6 37 13-15,6-37-4 0,0 41-15 16,0-41 10-16,0 0-90 16,13 36-236-16,-13-36-345 0,0 0-138 15</inkml:trace>
  <inkml:trace contextRef="#ctx0" brushRef="#br0" timeOffset="2725">1732 1064 1625 0,'0'0'218'0,"0"0"4"16,13 37-48-16,-13-37-48 15,0 0-24-15,0 0-27 16,0 0-32-16,40 37-14 15,-40-37-8-15,0 0-7 0,0 0 0 16,0 0 70-16,0 0 2 16,0 0-41-16,0 0-26 0,0 0 2 15,0 0-8-15,0 0 17 16,0 0 27-16,0 0 0 0,0 0-23 16,0 0-21-16,0 0-6 15,0 0-1-15,0 0-12 0,0 0-127 16,0 0-238-16,0 0-376 15</inkml:trace>
  <inkml:trace contextRef="#ctx0" brushRef="#br0" timeOffset="3277">1075 555 934 0,'0'0'313'0,"0"0"-53"15,-40 11-111-15,40-11 4 16,-46 0-75-16,46 0-8 0,-52-15 43 16,52 15-20-16,-46-26-29 15,13 0-7-15,7 0-37 16,13-11-33-16,13-11 10 0,6-7-20 16,7-1 0-16,7 5 30 15,6 3-13-15,-26 48 3 0,46-41-9 16,-6 19 15-16,-40 22-14 15,46 7-5-15,-20 15 31 16,-6 15-11-16,-7 8 17 16,-7 6 4-16,-6 5-16 0,-6 3 34 15,6 4 14-15,-13-4-11 16,6 0 13-16,1-4-8 0,-1 1 21 16,0-4-10-16,7-8-26 15,0-3 7-15,0-5-22 0,0-36 11 16,14 45-12-16,-14-45-18 15,13 44 5-15,-13-44 1 16,19 41-19-16,-19-41 11 0,0 0-66 16,0 0-272-16,0 0-376 15,0 0-135-15</inkml:trace>
  <inkml:trace contextRef="#ctx0" brushRef="#br0" timeOffset="3593">1206 1301 1932 0,'0'0'310'0,"0"0"-80"0,0 0-100 16,0 0-70-16,0 0-37 15,0 0-3-15,0 0-14 16,0 0 1-16,0 0 5 0,0 0-5 15,40 26-12-15,-40-26 5 16,0 0 3-16,39-4-18 16,-39 4 18-16,0 0 16 0,0 0 27 15,0 0 12-15,0 0-6 16,0 0-41-16,0 0-9 0,0 0 17 16,-39-11-17-16,39 11-25 15,0 0-87-15,0 0-216 0,0 0-379 16,-40-4-123-1</inkml:trace>
  <inkml:trace contextRef="#ctx0" brushRef="#br0" timeOffset="4196">227 835 906 0,'0'0'306'0,"0"0"20"0,0 0-83 15,-33-7-83-15,33 7-49 16,-33-7-25-16,33 7-9 0,-39-8-13 15,6 4-8-15,33 4 2 16,-39-7 12-16,39 7-24 16,-33-22-11-16,33 22-35 0,-13-37-11 15,6 7 6-15,7 30-18 16,26-37 4-16,-6 8 19 16,-20 29-9-16,46-26-2 0,-13 15 33 15,-7 7-52-15,-26 4 30 16,40 22-15-16,-40-22 15 15,33 41 9-15,-14 0-25 0,-12 7 33 16,-1-4-13-16,1 4-15 16,-7 0 23-16,0 4-5 0,7 3-7 15,-7-3 14-15,0 3-5 16,6 1 7-16,1-4 19 0,6 3-13 16,0-3 3-16,7-1 52 15,-1-3 3-15,1-7-12 16,0 0 14-16,-20-41 24 15,39 37-19-15,-39-37-6 0,40 33-18 16,-40-33-18-16,39 22 2 16,-39-22-24-16,40 4-14 0,-40-4 6 15,0 0-19-15,39-11-26 16,-39 11-69-16,0 0-110 0,0 0-100 16,0 0-176-16,0 0-148 15,0 0 18-15</inkml:trace>
  <inkml:trace contextRef="#ctx0" brushRef="#br0" timeOffset="4545">451 1958 391 0,'0'48'165'15,"0"-48"36"-15,0 0 10 16,13 52-11-16,-13-52 47 0,13 37-44 16,-13-37-8-16,0 0 2 15,0 0 37-15,0 0 0 0,0 0-45 16,0 0-64-16,0 0-66 16,0 0-32-16,0 0 4 0,0 0-28 15,0 0 14 1,0 0 11-16,0 0 46 0,6-37 28 15,-6 37-26-15,0 0-4 16,0 0-41-16,0 0-8 0,0 0 3 16,0 0-26-16,0 0 11 15,0 0-25-15,0 0-120 0,0 0-259 16,0 0-561-16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9-28T05:22:02.764"/>
    </inkml:context>
    <inkml:brush xml:id="br0">
      <inkml:brushProperty name="width" value="0.1" units="cm"/>
      <inkml:brushProperty name="height" value="0.1" units="cm"/>
      <inkml:brushProperty name="color" value="#9966CC"/>
      <inkml:brushProperty name="fitToCurve" value="1"/>
    </inkml:brush>
  </inkml:definitions>
  <inkml:trace contextRef="#ctx0" brushRef="#br0">2572 354 856 0,'0'0'230'16,"0"0"30"-16,0 0-55 15,26 37-72-15,-26-37-35 0,0 0 2 16,20 45-42-16,-20-45-2 16,13 40-37-16,-13-40 18 15,0 0 26-15,0 0-23 16,0 0-14-16,0 0 1 0,-13 37-17 16,13-37-10-16,0 0 0 15,0 0 22-15,-39 26-15 0,39-26-23 16,-40 22 13-16,40-22 5 15,0 0 1-15,0 0-7 16,0 0-4-16,-39 41 8 0,39-41 15 16,0 0-18-16,0 0-6 15,0 0 20-15,-27 40-5 16,27-40-3-16,0 0-9 16,0 0 1-16,-19 37 10 0,19-37-1 15,0 0-21-15,-13 41 28 16,13-41-5-16,0 0-6 15,0 0-8-15,-20 37 25 0,20-37-2 16,0 0-24-16,0 0 6 16,0 0 12-16,0 0-9 0,0 0-3 15,0 0-11-15,0 0 14 16,-46-19 8-16,46 19-8 16,0 0-10-16,0 0 20 0,0 0 7 15,-40-22-8 1,40 22 1-16,0 0 7 0,-46 11 56 15,46-11-3-15,-46 26-12 16,46-26-21-16,-59 48 17 0,7-3-25 16,52-45-15-16,-53 59-14 15,7-11 0-15,46-48 13 16,-46 48-4-16,46-48-67 0,-46 37-214 16,46-37-180-16,-52 18-58 15,52-18 9-15</inkml:trace>
  <inkml:trace contextRef="#ctx0" brushRef="#br0" timeOffset="1048">2066 310 856 0,'0'0'164'0,"0"0"-31"15,0 0-38-15,-53 15 23 16,53-15-37-16,-46 33 43 0,46-33-12 16,-32 44-21-16,32-44-14 15,-7 41 16-15,7-41-16 16,0 0-10-16,33 41-28 0,-33-41-23 15,52 22 16-15,-12-11-37 16,-1-8 0-16,-39-3 5 0,33 0 16 16,-33 0-16-16,0 0-15 15,0 0 15-15,0 0 14 16,0 0 8-16,0 0-22 0,0 0 19 16,-52 37 2-16,6-7-15 15,-7-8-9-15,7-7-2 16,-7-8 5-16,7-3 16 15,46-4-59-15,-52-7-53 0,52 7-14 16,-53-30 110-16,53 30-149 16,0 0 71-16,-39-44 21 15,39 44 66-15,0 0-22 0,0 0 8 16,0 0 5-16,0 0 43 16,0 0 89-16,0 0-11 0,0 0 19 15,0 0-8-15,0 0 25 16,-7 51-1-16,-6-3 1 15,13-48-1-15,-52 56-42 16,-1-8-54-16,0-11-17 0,1-8-5 16,-7-6-7-16,6-5-11 15,-6-7-4-15,6-3 15 16,1-12-2-16,6-4-5 0,6-3-1 16,40 11-3-16,-39-18 3 15,39 18-6-15,0 0-25 16,-26-41-22-16,13 4-21 0,13 0-89 15,13-7-147-15,6 3-265 16,8-7-302-16</inkml:trace>
  <inkml:trace contextRef="#ctx0" brushRef="#br0" timeOffset="1245">1166 266 2016 0,'0'0'371'0,"0"0"-53"16,13-37-68-16,20 3-79 15,26 1-70-15,7 4-46 0,12-5-29 16,-5 1-60-16,-8 7-194 16,-5 4-352-16,-21 4-424 15</inkml:trace>
  <inkml:trace contextRef="#ctx0" brushRef="#br0" timeOffset="1908">134 387 1247 0,'40'15'306'15,"-40"-15"-56"-15,39-3-82 16,-39 3-96-16,33-19-22 16,-33 19-30-16,39-26-15 0,-39 26-5 15,27-40 17-15,-14 3-25 16,-13 37 5-16,-7-52 67 0,-6 11 8 16,13 41-22-16,-46-40 14 15,7 10-13-15,-1 15-20 16,7 15-19-16,-6 11 19 15,39-11-22-15,-46 37 4 0,13 0 51 16,13 4 42-16,14 0-3 16,6-1-2-16,0 1-9 15,13-1-14-15,7 1-16 0,-1-4-18 16,-19-37-24-16,46 52-17 16,-13-12 5-16,-33-40-8 15,33 48-5-15,-13-11-43 0,-20-37-129 16,6 52-237-16,-6-52-283 15,-13 63-28-15</inkml:trace>
  <inkml:trace contextRef="#ctx0" brushRef="#br0" timeOffset="2186">167 1259 1972 0,'0'0'379'0,"13"37"-38"0,-13-37-34 15,0 0-45-15,0 0-55 16,0 0-57-16,40 30-56 16,-40-30-34-16,39 4-28 15,-39-4-10-15,39-8-9 0,-39 8-4 16,0 0-6-16,33-22 8 16,-33 22 11-16,0 0 15 15,0 0 22-15,0 0-26 0,13-37-20 16,-13 37-13-16,0 0-11 15,0 0-35-15,0 0-97 16,0 0-137-16,0 0-275 0,0 0-497 16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9-28T05:22:06.516"/>
    </inkml:context>
    <inkml:brush xml:id="br0">
      <inkml:brushProperty name="width" value="0.1" units="cm"/>
      <inkml:brushProperty name="height" value="0.1" units="cm"/>
      <inkml:brushProperty name="color" value="#9966CC"/>
      <inkml:brushProperty name="fitToCurve" value="1"/>
    </inkml:brush>
  </inkml:definitions>
  <inkml:trace contextRef="#ctx0" brushRef="#br0">1776 24 629 0,'0'0'187'0,"0"0"-13"0,0 0 39 16,0 0 3-16,26 48-27 16,-26-48-51-16,14 52-41 15,-14-52-44-15,13 48-16 0,-13-48-7 16,6 44-23-16,-6-44-7 16,0 0-19-16,0 0 34 0,0 44-12 15,0-44 1-15,0 0-4 16,0 0 4-16,0 0 21 15,0 0 27-15,0 0-22 16,0 0-12-16,0 0-8 0,0 0-23 16,0 0 19-16,0 0 7 15,0 0-13-15,0 0-6 16,0 0 15-16,0 0-2 0,0 0-10 16,0 0 7-16,0 0-20 15,0 0 5-15,0 0 5 16,-33 48 6-16,33-48 5 0,0 0 5 15,0 0-2-15,-39 45 5 16,39-45-8-16,0 0 2 0,0 0 5 16,0 0-24-1,0 0 15-15,0 0 5 0,0 0-24 16,0 0 19-16,0 0 8 16,0 0-14-16,0 0 21 0,0 0-18 15,-39-4 6-15,39 4 17 16,0 0 10-16,-33 4-15 15,33-4 8-15,-59 22-5 0,19 0-9 16,40-22-6-16,-59 37 7 16,59-37-19-16,-53 37 26 15,53-37-25-15,0 0 20 0,-46 33-11 16,46-33-14-16,0 0-122 16,0 0-181-16,0 0-201 15,0 0-4-15</inkml:trace>
  <inkml:trace contextRef="#ctx0" brushRef="#br0" timeOffset="684">1415 87 689 0,'0'0'121'15,"0"0"13"-15,0 0-58 0,-40 44 15 16,40-44 10-16,-39 55 15 16,39-55-51-16,-26 60-30 15,26-60 18-15,-14 48 46 0,14-48-29 16,0 0-57-16,0 0-6 15,0 0 11-15,0 0 9 0,40 44-68 16,-40-44 2-16,0 0 15 16,0 0 5-16,0 0-9 15,46 11 48-15,-46-11-14 16,0 0-12-16,0 0-8 0,0 0 38 16,0 0-6-16,0 0-8 15,0 0 0-15,0 0 20 16,0 0 18-16,0 0-5 0,0 0-22 15,0 0 31-15,0 0-22 16,0 0-18-16,0 0-3 16,-59 22-3-16,6-11-6 0,53-11-3 15,-52 0-12-15,52 0 22 16,-46-3-4-16,46 3-26 16,0 0 35-16,0 0-9 15,0 0-18-15,0 0 3 0,0 0 8 16,0 0 19-16,-46-30-25 15,46 30 16-15,0 0 86 0,0 0 11 16,0 0-35-16,0 0 37 16,0 0 28-16,-53 48-22 15,20-11-21-15,33-37-18 0,-46 44-18 16,46-44-5-16,-66 37-14 16,14-11-16-16,-1-7-25 15,7-1 6-15,-6-7 20 16,6-4-16-16,46-7-4 0,-59 4-10 15,13-8-1-15,46 4-110 16,-53-14-125-16,53 14-251 16,-46-34-215-16</inkml:trace>
  <inkml:trace contextRef="#ctx0" brushRef="#br0" timeOffset="893">541 275 1470 0,'46'-18'325'0,"-7"3"-26"0,14 0-60 16,-1 0-52-16,7 0-78 16,7 1-64-16,-7 3-24 15,-6-4-26-15,-7 4-216 0,-46 11-383 16,39-19-243-16</inkml:trace>
  <inkml:trace contextRef="#ctx0" brushRef="#br0" timeOffset="1397">127 275 1203 0,'0'0'234'15,"0"0"-27"-15,0 0-49 16,0 0-49-16,0 0-49 0,0-44-22 15,0 44-25 1,0 0-17-16,46-48 11 0,-7 7-4 16,-39 41-10-16,46-41 7 15,-46 41-9-15,40-48 43 0,-40 48-3 16,26-33 60-16,-26 33-26 16,0 0-26-16,0 0-6 15,0 0-33-15,-40-22 0 0,1 22 5 16,-14 7 17-16,7 8-22 15,7 4 7-15,0 3-13 0,39-22 6 16,0 0 5-16,-40 59 37 16,14-11 18-16,26-48-14 15,6 59-17-15,8-15 24 16,-14-44-4-16,32 56-34 0,-32-56 1 16,46 48 10-16,-46-48-39 15,46 40-1-15,-46-40-138 16,0 0-309-16,0 0-202 0</inkml:trace>
  <inkml:trace contextRef="#ctx0" brushRef="#br0" timeOffset="1653">107 851 1760 0,'0'0'356'0,"0"0"-78"15,0 0-50-15,0 0-43 0,0 0-20 16,46 23-20-16,-46-23-9 16,0 0-35-16,0 0-25 15,0 0-9-15,46 11 9 0,-46-11-24 16,0 0-26-16,0 0-22 16,0 0-4-16,0 0 0 15,0 0-24-15,0 0-53 0,0 0-106 16,0 0-201-16,0 0-511 15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9-28T05:22:10.672"/>
    </inkml:context>
    <inkml:brush xml:id="br0">
      <inkml:brushProperty name="width" value="0.1" units="cm"/>
      <inkml:brushProperty name="height" value="0.1" units="cm"/>
      <inkml:brushProperty name="color" value="#9966CC"/>
      <inkml:brushProperty name="fitToCurve" value="1"/>
    </inkml:brush>
  </inkml:definitions>
  <inkml:trace contextRef="#ctx0" brushRef="#br0">1765 23 847 0,'0'0'192'16,"0"0"-24"-16,0 0-45 15,0 0-30-15,-40 4-36 0,1 18 19 16,6 4-28-16,7 7-6 16,6 4 41-16,7-4 38 0,6 4-24 15,7-7-13-15,13-4-20 16,-13-26-30-16,33 18-11 0,-7-7 7 16,7-7-17-16,-6-8-18 15,-1 0 20-15,-26 4-11 16,33-25-2-16,-33 25-9 15,26-34 14-15,-26 34-16 0,26-29 45 16,-26 29 33-16,0 0 11 16,0 0-28-16,0 0 28 0,0 0 8 15,-46 33-10-15,7 4-21 16,-7 4-31-16,6-1-9 0,-6 5-3 16,0-1-3-16,0 0-11 15,7-7-8-15,6-7 3 0,0-1-74 16,33-29-194-16,-33 26-282 15,33-26-202-15</inkml:trace>
  <inkml:trace contextRef="#ctx0" brushRef="#br0" timeOffset="721">1318 337 1000 0,'0'0'288'0,"0"0"-19"0,-40-4-14 16,40 4-49-16,0 0-45 16,0 0 0-16,0 0 1 0,0 0-39 15,0 0-48-15,0 0-52 16,0 0-32-16,-6-37-14 0,6 4-50 15,0 33-46-15,13-52-28 16,7 12 46-16,-20 40 51 0,19-41 29 16,-19 41-6-16,0 0-1 15,0 0 24-15,40-29 13 0,-40 29-9 16,0 0-6-16,0 0-1 16,0 0 24-16,13 48 15 15,-13-8-7-15,-13-3 4 0,0 4-1 16,-14-4 0-16,8-8-18 15,-14 1-3-15,6-4 5 0,-12-4 4 16,6-4-21-16,-6-3 1 16,39-15 4-16,-40 4 15 15,7-4-19-15,33 0-13 0,0 0 6 16,-26-30 11-16,26 30 0 16,0 0 10-16,-13-44-10 0,13 44-18 15,0 0 23-15,0 0-1 16,0 0 38-16,0 0-11 15,0 0 1-15,0 0 36 0,0 44-37 16,7-3-2-16,-7 0-4 16,13 3 10-16,-13 0 16 0,6 1 17 15,-6-1 33-15,0 0 22 16,-6-3-30-16,-7 0-27 0,-1-12-24 16,-5 1-8-16,-8-8-13 15,-5-4-15-15,-8-7-3 0,-6-3-8 16,7-1 5-16,-7-11 15 15,6-7 8-15,1-3 13 0,6-12-10 16,7-8-4-16,13-10-7 16,-1-8-7-16,14-3 2 15,7 0-5-15,13 3-1 0,13 0-4 16,-1 4-8-16,8 7-28 16,-7 5-82-16,-33 36-172 0,39-48-338 15,-6 14-258-15</inkml:trace>
  <inkml:trace contextRef="#ctx0" brushRef="#br0" timeOffset="937">963 34 2717 0,'0'0'396'15,"0"0"-28"-15,52-22-45 0,-6 15-66 16,0 3-88-16,-13 4-74 16,-33 0-54-16,46 7-41 0,-46-7-177 15,0 0-160-15,0 0-188 0,0 0-463 16</inkml:trace>
  <inkml:trace contextRef="#ctx0" brushRef="#br0" timeOffset="13464">240 426 468 0,'0'0'134'0,"0"0"2"16,0 0 19-16,0 0-6 16,0 0-53-16,0 0 27 0,0 0-20 15,0 0 1-15,0 0-22 16,0 0-17-16,0 0-4 0,0 0-28 16,0 0-9-16,0 0 6 0,33-34-34 15,-33 34 19-15,33-36-9 16,-33 36 2-16,33-34 4 0,-33 34 11 15,32-40-23-15,-32 40-16 16,20-48 9-16,-13 7 3 0,-14 4 15 16,1 0-2-16,-14 4-23 15,20 33 10-15,-33-41 21 16,33 41-17-16,-53-22-3 0,7 11 20 16,7 11-12-16,0 7-13 15,39-7 3-15,-53 26 24 0,14-4-13 16,39-22-12-16,0 0 1 15,-40 37 12-15,20-7 9 0,20-30 18 16,0 37 16-16,7-4 3 16,-7-33 5-16,33 44 9 0,0-10 22 15,-7-5-6-15,7-3-24 16,0 0 5-16,6-4-8 0,-13-3-3 16,1 3 14-16,-27-22 42 15,26 26-7-15,-13-4-15 16,-13-22-24-16,7 33-24 0,-7-3-6 15,-7-5-4-15,1-2-20 16,6-23 6-16,-20 33-1 0,20-33-10 16,-13 26-2-16,13-26-2 15,0 0 0-15,0 0-4 0,0 0-7 16,0 0-78-16,-27 18-104 0,27-18-172 16,0 0-198-16,0 0-83 15</inkml:trace>
  <inkml:trace contextRef="#ctx0" brushRef="#br0" timeOffset="14100">109 910 577 0,'0'0'142'16,"0"0"8"-16,0 0-38 0,0 0-61 15,0 0-17-15,0 0 45 16,0 0-25-16,19 37 2 0,-19-37-19 16,27 29-13-16,-27-29 3 15,26 22-27-15,-26-22 17 0,0 0 10 16,0 0-12-16,26 15 90 16,-26-15-13-16,0 0-66 0,0 0-15 15,0 0 33-15,0 0-36 16,13-33-23-16,-13 3 22 15,0 30 5-15,-6-37 4 0,-7 8 81 0,13 29 47 16,0 0-21-16,0 0-65 16,-40-11-34-16,7 18 6 15,33-7-8-15,-39 19-31 0,39-19-4 16,0 0 29-16,-33 33-21 16,33-33 0-16,-7 33-44 0,7-33-177 15,0 0-254-15,7 26-127 16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9-28T05:22:28.361"/>
    </inkml:context>
    <inkml:brush xml:id="br0">
      <inkml:brushProperty name="width" value="0.1" units="cm"/>
      <inkml:brushProperty name="height" value="0.1" units="cm"/>
      <inkml:brushProperty name="color" value="#9966CC"/>
      <inkml:brushProperty name="fitToCurve" value="1"/>
    </inkml:brush>
  </inkml:definitions>
  <inkml:trace contextRef="#ctx0" brushRef="#br0">1637 122 820 0,'0'0'183'0,"0"0"-50"16,0 0-20-16,0 0-31 15,0 0-42-15,0 0 45 0,0 0-57 16,0 0-11-16,20 33-9 16,-20-33 11-16,0 48-4 0,0-48 2 15,-7 48 20 1,1-7 15-16,6-41-9 0,-14 48-17 15,1-11-9-15,13-37-12 16,-13 33-8-16,13-33 19 0,0 0 15 16,0 0-31-16,0 0 19 15,0 0 22-15,0 0-3 16,0 0-17-16,0 0-15 0,0 0-6 16,0 0-5-16,0 0 31 15,0 0-26-15,0 0 0 0,0 0 14 16,0 0 6-1,0 0 30-15,0 0-1 0,0 0-37 16,0 0 5-16,-33-26-3 16,33 26 6-16,-39-4-12 0,39 4-8 15,-46 11-4-15,13 4-8 16,33-15 34-16,-39 37-15 16,6-4 6-16,13-3 11 0,0-1-2 15,20-29 4-15,-26 41-2 16,13-8-13-16,13-33-11 0,-20 34 20 15,20-34-16-15,-20 29-7 16,20-29 18-16,-32 33-30 0,-14-7-150 16,0 0-117-1,-7 0-83-15,0 0 4 0,7-4 8 16,7 4 0-16</inkml:trace>
  <inkml:trace contextRef="#ctx0" brushRef="#br0" timeOffset="663">1236 103 770 0,'0'0'219'0,"0"0"-44"15,0 0-41-15,0 0-52 16,0 0 7-16,0 0-23 0,-33 37-12 16,33-37-60-16,-33 55 20 15,7-14-8-15,26-41 5 0,-6 41-11 16,6-41 42-16,0 0 0 16,13 37-28-16,-13-37-30 15,39 18 34-15,-39-18-18 0,53-3-14 16,-53 3-1-16,39-12 24 15,-39 12-26-15,0 0 7 16,40-22 25-16,-40 22-11 0,0 0 33 16,0 0 43-16,0 0-29 15,0 0-36-15,0 0-21 0,0 0 19 16,-60 0-1-16,8 4-18 16,-1 0 0-16,1 3 6 15,-1 0 23-15,7 1-43 0,0-8 23 16,13 0 13-16,33 0-27 15,0 0 3-15,-46-11 8 0,46 11 13 16,0 0-25-16,0 0 12 16,0 0 0-16,0 0 14 15,0 0-31-15,0 0 45 0,0 0 25 16,0 0-3-16,0 0 8 16,-19 37 40-16,5-4 27 0,1-4-21 15,0 1-8-15,-7 3-33 16,1-3-32-16,-8-1 13 15,-5 1-6-15,-1-4-14 0,-7-4-11 16,1-4 8-16,-1-3-8 16,1-7-13-16,0-5 52 0,-1-3 2 15,7-11-35-15,33 11-12 16,-39-29 8-16,39 29-9 16,-40-48-63-16,14 3-107 0,0 5-176 15,19-5-249-15,7 1-92 16</inkml:trace>
  <inkml:trace contextRef="#ctx0" brushRef="#br0" timeOffset="852">467 103 1445 0,'0'0'300'0,"0"0"-95"16,0 0 36-16,53 0-6 15,6-4-109-15,26-10-60 0,1-1-44 16,-1-4-15 0,-6-3-223-16,-7 4-339 0,-19 7-221 15</inkml:trace>
  <inkml:trace contextRef="#ctx0" brushRef="#br0" timeOffset="1707">40 336 557 0,'0'0'129'0,"0"0"11"0,0 0-14 15,0 0 11-15,0 0-32 16,0 0-27-16,0 0-17 0,0 0-10 15,0 0-38-15,0 0-9 16,0 0-4-16,46-44 5 0,-46 44-3 16,0 0 8-16,40-52-19 15,-40 52 9-15,19-45 43 16,-19 45 57-16,0 0 11 16,0 0-60-16,0 0 6 0,-19-40-42 15,19 40-15-15,0 0-9 16,0 0 14-16,-46-11 8 0,46 11-13 15,0 0-22-15,0 0 37 16,-46 37-10-16,46-37-13 0,-27 51 24 16,27-51-1-16,-6 60 43 15,6-16-21-15,6-7-11 0,-6-37-19 16,20 44 21-16,-20-44-20 16,20 48-12-16,-20-48 14 15,19 41 7-15,-19-41-27 16,0 0-5-16,7 40 29 0,-7-40-45 15,0 0-174-15,-13 49-151 16,13-49-42-16,-20 40-6 0</inkml:trace>
  <inkml:trace contextRef="#ctx0" brushRef="#br0" timeOffset="2020">145 1082 645 0,'0'0'191'0,"0"0"-3"16,0 0 13-16,13 37-18 15,-13-37-6-15,0 0-49 0,0 0-33 16,0 0 33-16,0 0 15 16,0 0 2-16,0 0-30 0,0 0-14 15,0 0-13-15,0 0-14 16,0 0 14-16,20-26 34 0,-20 26-27 15,0 0-46-15,0 0-12 16,0 0-2-16,0 0-21 16,0 0-18-16,0 0 0 15,0 0 14-15,0 0-10 0,0 0-50 16,0 0-151-16,-39 34-212 16,39-34-302-16,0 0-55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6:48:28.455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850 0 614 0,'0'0'159'15,"-53"0"30"-15,-6 18 15 16,7 23-25-16,-14 18 11 0,-13 15 1 16,0 22-8-16,-13 15-24 15,0 22-18-15,7 15-9 0,6 18-32 16,13 0-12-16,27 4-8 16,32 0-27-16,27-7-11 15,39-4-1-15,33-1-22 16,33-10-2-16,26-7-5 0,13-5-2 15,1-10-18-15,5-8-3 16,-12-3-46-16,-13-1-113 0,-20 4-195 16,-7-3-240-16,-20-1-53 15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9-28T05:21:50.476"/>
    </inkml:context>
    <inkml:brush xml:id="br0">
      <inkml:brushProperty name="width" value="0.1" units="cm"/>
      <inkml:brushProperty name="height" value="0.1" units="cm"/>
      <inkml:brushProperty name="color" value="#9966CC"/>
      <inkml:brushProperty name="fitToCurve" value="1"/>
    </inkml:brush>
  </inkml:definitions>
  <inkml:trace contextRef="#ctx0" brushRef="#br0">1124 0 547 0,'0'0'147'0,"0"0"27"16,0 0-27-16,0 0 1 15,0 0-10-15,0 0-15 16,0 0-20-16,0 0-8 0,0 0-40 16,0 0 14-16,0 0 2 15,0 0-2-15,0 0-12 16,0 0-19-16,0 0-28 0,0 0 13 16,0 0 39-16,0 0 46 15,0 0-29-15,0 0-26 0,13 33 11 16,-13-33 8-16,0 41-26 15,-6-8-9-15,-1 0 5 16,0-3-39-16,-6 7 21 16,7 7 98-16,-7 4-40 0,6 8-43 15,7-1-12-15,-7 8 0 16,14 0 35-16,-7 7-5 16,7 4-6-16,6-4-30 0,-7 7 6 15,7 1-27-15,1 0 10 16,-8-1 0-16,7 1 3 0,-6-4 6 15,-1-4-12-15,1 0 17 16,0-7-13-16,-1 3-8 0,1-6 0 16,-1-5-8-16,1 0 12 15,-1 1-10-15,8-4 3 16,-8-1 6-16,7-3-12 0,-6 4 3 16,6 0 5-16,0-4-5 15,0 7 5-15,7 1 2 0,-7 3-10 16,7 0 14-16,0 0-16 15,-1 0 8-15,1 4 5 0,0 0-16 16,-7-4 20-16,7 0-16 16,-7 4 7-16,0-4 3 0,0 4-12 15,0-1 18-15,0 1-9 16,0 4-3-16,-6-1 3 16,6 1-6-16,0 7 9 0,-6 3-3 15,6 1 4-15,-6-1-4 16,-7 5-6-16,6 3 12 0,-6-4-13 15,7-7 10-15,-7 0-13 16,6-4 18-16,-6-4-11 16,7-3 5-16,-1 0 1 0,1-4-7 15,0 8 10-15,-1-1-11 16,1 4 9-16,-1-3-4 0,1 7-5 16,-1 3 9-16,-6 5 0 15,0 6-4-15,0 5-6 0,7 6 1 16,-7 8-2-16,7 4 3 15,6 4 4-15,6-4-3 0,-5-8 3 16,5-3-4-16,1-4 4 16,-7-7-6-16,0-4 6 15,-6-4 0-15,-1 0 0 0,1 0 4 16,-7-3-4-16,-7-4-3 16,1-4 0-16,-1-3 3 0,1-5 13 15,6 1-13-15,0-4 3 0,0-3-3 16,6-5-3-16,-6-6 6 15,7-5-3-15,-1-6-11 0,1 3 11 16,0-8 5-16,-1-3-2 16,-6-26-10-16,7 33 7 0,-1-7 3 15,-6-26 3-15,7 30-11 16,-7-30 8-16,0 0-10 0,6 22 7 16,-6-22 5-16,0 0-9 15,0 0 12-15,0 0-17 16,0 0 19-16,0 0-15 0,0 0 5 15,0 0 6-15,-19-33-17 0,6-4 20 16,-7-4-49-16,0-7-33 16,-6-7-35-16,0-8-2 0,-7-7 110 15,0-4-150-15,0 4 76 16,7 7 34-16,-1 4 26 0,1 11-6 16,6 7 23-16,7 8-3 15,13 33 5-15,-19-34-1 0,12 12 10 16,7 22 3-16,0 0-15 15,0 0 8-15,0 0-13 0,0 0 11 16,0 0-17-16,0 0 24 16,0 0-20-16,0 0 21 0,39 41-19 15,-6-4 10-15,-6 3-1 16,5 5-6-16,1-1 22 0,0 1-10 16,-7 6-2-16,1-6 41 15,-1 3-21-15,-6-4 3 0,-7-3-17 16,-7-4-6-16,1-8 13 0,-7-29-16 15,7 37 13-15,-7-37-2 16,6 37 13-16,-6-11-19 16,0-26-10-16,7 22 18 0,-7-22 7 15,0 0 15-15,6 22 7 16,-6-22 4-16,0 0 21 0,0 0-19 16,0 0 4-16,0 0-32 15,33-11 4-15,-33 11-9 0,26-37-11 16,-6 0 2-16,0-3 6 0,0 3 40 15,-7-8-27-15,6 1-25 16,8-11-22-16,6-1 15 0,6 4-18 16,7 8-84-16,-13 7-105 15,6 4-225-15,-39 33-357 0</inkml:trace>
  <inkml:trace contextRef="#ctx0" brushRef="#br0" timeOffset="1340">1630 7334 1100 0,'0'0'253'0,"0"0"10"0,0 0-73 16,-33 18-51-16,33-18-35 16,-26 15-22-16,0 3 16 0,-7 1 10 15,0 7-27-15,0 0-15 16,0 7-19-16,-6 0-31 0,6 4 7 15,7 0-33-15,6-4 19 0,7 0 5 16,13-3 16-16,6-4-23 16,14-4 10-16,6-4-21 15,14-6 18-15,-1-9-18 0,7 1 11 16,0-4-23-16,-6-4 16 0,-1 1-7 16,-6-5 4-16,-7 4 5 15,-26 4-11-15,20-3 9 0,-20 3-10 16,0 0 27-16,0 0-12 0,0 0 5 15,0 0-17-15,0 0 15 16,-33 11-13-16,-6-4 5 0,-14 1 2 16,0-5-2-16,-12 8 0 0,-1-7-6 15,0 0 13-15,7-4-18 16,0-4 4-16,13-3-25 0,7-4-11 16,6-4-17-16,33 15 22 15,0 0 4-15,-13-30 28 16,13 30-17-16,13-22 31 0,-13 22-15 15,19-7 20-15,-19 7-13 0,27 15 34 16,-27-15 28-16,13 33 17 16,-7 4 8-16,-6-4-9 0,-6 0-25 15,-14 0-6-15,0 4-9 0,-12-7-32 16,-1 0 2-16,-7-5 11 16,1 1-19-16,-7-7-5 0,0-5 13 15,13-2-3-15,0-9-19 0,33-3-36 16,-39-7-42-16,39 7-25 15,-20-37 26-15,14 4 54 16,12 3 15-16,7 4 8 0,-13 26 8 16,20-33 10-16,-20 33-21 0,0 0 24 15,0 0 38-15,26-4 39 16,-26 4 17-16,13 30-2 0,-13 3 3 16,-6 4-8-16,-7 0-14 0,-14 0-32 15,1 4-30-15,0-4 2 16,-7-4-6-16,0 0-14 0,-6-11-40 15,12-3-135-15,27-19-168 16,-39 14-265-16,39-14-153 16</inkml:trace>
  <inkml:trace contextRef="#ctx0" brushRef="#br0" timeOffset="1521">1019 8409 1587 0,'0'0'235'16,"26"22"119"-16,-26-22 16 0,0 0-90 16,0 0-110-16,0 0-81 15,0 0-39-15,33-4-62 0,-33 4-169 16,0 0-241-16,0 0-311 16,13-29-104-16</inkml:trace>
  <inkml:trace contextRef="#ctx0" brushRef="#br0" timeOffset="1776">506 8013 1132 0,'14'-37'340'0,"-8"8"45"15,-6 29-14-15,0 0-59 16,0 0-55-16,13-26-14 15,-13 26-36-15,0 0-56 0,0 0-6 16,0 0 13-16,-33 37 5 0,1 11-20 16,-14 4-32-16,6 7-27 15,-12 7-44-15,6 5-20 0,-7-5-9 16,-6 1-150-16,6 6-187 0,-6-13-214 16,-7-9-428-16</inkml:trace>
  <inkml:trace contextRef="#ctx0" brushRef="#br0" timeOffset="43236">171 2830 238 0,'0'0'48'15,"-39"4"4"-15,39-4 25 16,0 0-5-16,0 0-7 16,0 0-5-16,0 0 24 0,0 0-14 15,0 0 19-15,0 0 38 16,0 0-38-16,-40 0-10 0,40 0 13 15,0 0-35-15,0 0-1 16,0 0-4-16,0 0-15 0,-32 7 21 16,32-7-14-16,0 0-20 15,0 0 19-15,0 0 12 0,0 0 0 16,0 0 4-16,0 0 23 16,0 0-1-16,0 0 24 15,32-7-32-15,8 3-17 16,6-7-12-16,6 0-11 0,1 0-9 15,6 0 5-15,0 0-25 16,7-4-4-16,-7 4 5 0,0 0 14 16,0-1-26-16,-6 1-2 15,0 4 12-15,-14 0-10 16,0-4 7-16,-6 3-4 0,-33 8-1 16,40-7-1-16,-14 3 10 15,-26 4 0-15,33-7 0 0,-33 7-10 16,33-4 19-16,-33 4-27 15,32-7 18-15,1 3-8 16,-33 4 6-16,33-7 3 16,-33 7-10-16,40-12 0 0,-40 12 5 15,26-3 9-15,-26 3-15 16,0 0 14-16,0 0-8 0,0 0 7 16,0 0-7-16,0 0 6 15,0 0 5-15,0 0-7 0,0 0 2 16,0 0 1-16,0 0-10 15,0 0 0-15,0 0-1 0,0 0-26 16,0 0-19-16,0 0 13 16,0 0-11-16,-26-30 6 15,26 30 24-15,-40-26 2 16,40 26 15-16,-33-26 3 0,33 26-9 16,-33-18 15-16,33 18-9 15,0 0-3-15,0 0 9 0,0 0-10 16,0 0 4-16,0 0-11 15,0 0 35-15,0 0-45 16,0 0 16-16,0 0 5 0,0 0-6 16,0 0-2-16,40 30 17 15,-7-12 0-15,0-7 5 0,-1-7 14 16,1-4-7-16,-33 0-10 16,33-4-11-16,-33 4 3 0,0 0 7 15,0 0-2-15,26-4-14 16,-26 4 9-16,0 0-19 15,0 0 9-15,0 0 7 16,0 0 13-16,0 0-18 0,0 0 12 16,0 0 2-16,0 0-6 15,0 0 7-15,0 0 0 0,-19 30-3 16,-8 0 15-16,8-5 5 16,19-25 3-16,-40 34-1 0,14-5-1 15,0-7-28-15,26-22 24 16,-33 30-13-16,13-8-16 15,20-22 7-15,0 0 9 16,-26 22-6-16,26-22-32 0,0 0-152 16,0 0-197-16,0 0-188 15</inkml:trace>
  <inkml:trace contextRef="#ctx0" brushRef="#br0" timeOffset="43944">322 2605 318 0,'0'0'29'15,"0"0"18"-15,0 0-9 0,0 0-22 16,0 0 33-16,0 0 4 16,0 0-7-16,0 0 41 0,0 0 17 15,0 0 16-15,0 0-17 16,0 0-22-16,7 48 23 0,-7-11 1 16,0-37-25-16,0 36 0 15,0-36 7-15,-13 37-48 0,13-37-26 16,0 0 10-16,-46 37 7 15,46-37-30-15,-40 26-16 16,40-26 41-16,-52 15-9 16,52-15-47-16,-40 0 28 0,40 0 11 15,0 0-2-15,-32-11-18 16,32 11 7-16,0 0 17 0,0 0-12 16,0 0 0-16,0 0 2 15,0 0 4-15,0 0-15 0,0 0 9 16,0 0 59-16,0 0 45 15,0 0 24-15,0 0 16 0,32 7 2 16,1-3-32-16,13 0-27 16,-6-1-30-16,6 1 1 15,-7 0-16-15,-6-1-14 16,-7 1 20-16,-26-4 16 0,33 15-7 16,-7-4-29-16,-26-11-10 15,20 26-4-15,-20-26-1 0,13 33-21 16,-13-33-55-16,7 30-276 15,-7-30-418-15</inkml:trace>
  <inkml:trace contextRef="#ctx0" brushRef="#br0" timeOffset="45120">651 2065 951 0,'0'0'191'0,"0"0"-21"16,0 0-54-16,0 0-29 0,0 0-37 16,0 0 37-16,0 0 4 15,-20-29-50-15,20 29-10 16,0-37-31-16,0 37 6 16,20-34 8-16,-20 34-11 0,39-29-6 15,1 10-1-15,-7 12-15 16,0 0 24-16,-33 7 6 15,26 0-11-15,-26 0 3 0,0 0-10 16,0 0 48-16,0 0-7 16,20 29 31-16,-20 4-18 15,-14 1 0-15,-5-1-13 0,6 0-32 16,-7 4 17-16,0-4-19 16,0 1-5-16,20-34 23 0,-13 40-33 15,13-40 12 1,-13 37 12-16,13-37-7 0,0 30 17 15,0-30-22-15,0 0-7 16,-6 37 7-16,6-37-9 0,0 33-4 16,0-33-213-16,0 0-198 15,-14 30-119-15</inkml:trace>
  <inkml:trace contextRef="#ctx0" brushRef="#br0" timeOffset="45565">763 2534 742 0,'0'0'118'16,"0"0"-39"-16,0 0-12 0,0 0-25 15,0 0 8-15,0 0 10 16,0 0 23-16,0 0-12 0,0 0 46 15,0 0-29-15,0 0 7 16,0 0-9-16,0 0-53 16,0 0-6-16,0 0-11 15,0 0-10-15,0 0-13 0,0 0 25 16,0 0-40-16,0 0 22 16,0 0 4-16,0 0 17 0,0 0-6 15,0 0 10-15,0 0-13 16,0 0-12-16,33-14 23 15,-33 14 3-15,32-19-1 0,-32 19 42 16,0 0-28-16,20-33 34 16,-20 33 54-16,0 0 11 0,0 0-41 15,0 0-32-15,0 0-38 16,-33-11-18-16,-6 14 6 0,13 9-24 16,26-12 9-1,-40 22 0-15,40-22-73 0,0 0-234 16,0 0-303-16,-13 29-90 15</inkml:trace>
  <inkml:trace contextRef="#ctx0" brushRef="#br0" timeOffset="46396">1065 3510 392 0,'0'0'88'0,"0"0"37"16,0 0 11-16,0 0-8 16,0 0-2-16,0 0-5 0,0 0-33 15,0 0-17-15,0 0-16 16,0 0-32-16,0 0-9 16,-26-22 19-16,26 22-33 0,0 0 21 15,0 0-21-15,-33-19-14 16,33 19 7-16,0 0-15 0,0 0 17 15,0 0-1-15,-7-33-5 16,7 33-2-16,0 0 13 0,0 0 6 16,40-26-33-16,-8 8 30 15,-32 18 4-15,40-8-17 16,-40 8 6-16,33 4 16 0,-33-4-6 16,0 0-9-16,0 0-4 15,33 18 65-15,-33-18 8 16,0 0-18-16,0 0-10 0,0 37-5 15,0-37-5-15,-14 33 12 0,14-33 7 16,0 0-34-16,0 0 23 16,-32 30 27-16,32-30-34 15,-33 19 26-15,33-19 11 0,-33 0-24 16,33 0 15-16,0 0-14 16,-33-23-12-16,33 23 12 0,-33-33-22 15,13 0-21-15,1-4 11 16,6-7-17-16,-1-1 18 0,-5-7-16 15,6 12-1-15,-1 7 18 16,8 3-21-16,6 30 22 16,-20-33-23-16,20 33 4 0,0 0 2 15,0 0-89-15,0 0-89 16,-26-30-80-16,26 30-93 16,0 0-89-16</inkml:trace>
  <inkml:trace contextRef="#ctx0" brushRef="#br0" timeOffset="46589">1091 2952 1089 0,'0'0'221'15,"33"11"-26"-15,-33-11-89 16,26 11-58-16,-26-11-12 15,0 0-20-15,33 26-112 0,-33-26-247 16,26 33-142-16</inkml:trace>
  <inkml:trace contextRef="#ctx0" brushRef="#br0" timeOffset="47484">625 3576 780 0,'0'0'22'16,"0"0"77"-16,0 0-31 0,-20-37-23 16,13 11-36-16,7 26-12 15,7-37 20-15,6 8-11 0,-13 29-15 16,26-33-4-16,-26 33 16 15,0 0 10-15,40-15-23 0,-40 15 13 16,26-4 6-16,-26 4 6 16,33 11-8-16,-33-11 39 15,0 0 14-15,0 0-17 16,13 30-19-16,-13-30 9 0,-6 33-7 16,6-33-13-16,-27 30-10 15,27-30 5-15,-39 33-13 0,-1-15-37 16,8-7-20-16,32-11 28 15,-40 12-5-15,40-12-34 0,-33-12-10 16,33 12 18-16,-26-29 24 16,6-8 17-16,14 0 18 0,-1-4 9 15,1 8-6-15,6 7 3 16,0 26 34-16,0-29 37 0,0 29-11 16,0 0-12-16,0 0-2 15,0 0 5-15,0 0-17 16,0 0-34-16,0 0 20 15,0 0 25-15,0 0-4 0,-7 37-7 16,7-37 23-16,-7 44-19 16,7-44-22-16,0 41 14 0,0-41-42 15,0 0 18-15,-6 40 2 16,6-40-13-16,0 0 10 0,0 0 9 16,0 0-22-16,0 0 21 15,0 0-8-15,0 0-22 0,0 0-4 16,0 0-14-16,-33-40 28 15,20-1 14-15,0 4-7 16,13 37-20-16,-13-44 10 0,13 44 23 16,0 0-13-16,-14-41 8 15,14 41-17-15,0 0 30 0,0 0-21 16,0 0-12-16,0 0 8 16,0 0 32-16,-13 37-10 0,13-37 19 15,-6 52-11-15,6-15-12 16,0-37 23-16,0 48-33 0,0-48 50 15,0 44-46-15,0-44 22 16,-7 33 23-16,7-33-12 16,0 0 3-16,0 0-6 15,0 0-27-15,-26 30 9 0,26-30-7 0,-40 11 6 16,40-11 28 0,-32 4-21-16,32-4 21 0,0 0 20 15,-33 0-43-15,33 0-13 16,0 0 12-16,0 0-29 0,0 0 11 15,0 0 3-15,-27 33-12 16,27-33 4-16,-6 29-15 0,6-29-168 16,0 0-208-16,46 19-181 15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9-28T05:22:39.488"/>
    </inkml:context>
    <inkml:brush xml:id="br0">
      <inkml:brushProperty name="width" value="0.1" units="cm"/>
      <inkml:brushProperty name="height" value="0.1" units="cm"/>
      <inkml:brushProperty name="color" value="#9966CC"/>
      <inkml:brushProperty name="fitToCurve" value="1"/>
    </inkml:brush>
  </inkml:definitions>
  <inkml:trace contextRef="#ctx0" brushRef="#br0">1406 433 609 0,'0'0'129'0,"0"0"27"15,0 0 49-15,0 0 2 0,0 0 16 16,0 0-37-16,0 0-33 16,0 0-35-16,0 0-40 15,0 0-44-15,0 0-1 0,0 0-23 16,0 0-13-16,0 0-13 16,0 0 22-16,0 0-10 0,0 0-9 15,0 0-61-15,0 0 1 16,0 0 3-16,0 0 7 15,0 0 23-15,20-45 14 16,-20 45-4-16,33-37 35 0,-33 37-27 16,39-22 28-16,-39 22-21 15,0 0 26-15,40-3-36 0,-40 3 41 16,0 0 2-16,0 0 29 16,0 0 0-16,32 44-8 15,-32-44-15-15,7 44 11 0,-7-44-7 16,-7 45 5-16,7-45 9 15,0 0 0-15,-19 40-8 0,19-40-21 16,0 0-5-16,-40 22 4 16,40-22-12-16,-46 0 2 0,46 0 14 15,-39-14-16-15,39 14 34 16,-26-37-17-16,6-4-1 16,13-7-12-16,7-4-4 15,0-3 16-15,7 3-29 0,-1 8 40 16,1 7-8-16,-7 37 25 15,0-41-12-15,0 41-11 0,0 0-21 16,-7-37 16-16,7 37-12 16,0 0-22-16,0 0-79 15,0 0-97-15,0 0-115 0,0 0-194 16,0 0-101-16</inkml:trace>
  <inkml:trace contextRef="#ctx0" brushRef="#br0" timeOffset="201">1643 4 1588 0,'0'0'304'0,"33"-4"-38"15,-33 4-57-15,0 0-106 0,0 0-39 16,32 0-30-16,-32 0-53 15,0 0-234-15,0 0-339 0,0 0-10 16</inkml:trace>
  <inkml:trace contextRef="#ctx0" brushRef="#br0" timeOffset="1009">1110 470 997 0,'0'0'263'0,"-46"-19"-46"15,46 19-62-15,0 0-48 16,0 0-61-16,-19-37-15 0,19 37-15 16,0 0 12-16,0 0-14 15,0 0-14-15,19-44-9 16,-19 44 1-16,40-26 4 0,-40 26-17 15,39-4 31-15,-39 4-6 16,40 4-1-16,-40-4-12 0,0 0 20 16,0 0-15-16,39 30 9 15,-39-30 30-15,0 0 10 0,0 0-40 16,-13 37 4-16,13-37-21 16,0 0-21-16,-66 25-38 15,14-14 4-15,52-11 15 16,-46 4-31-16,46-4-20 0,0 0-17 15,-46-26 27-15,46 26 26 16,-27-51-7-16,8 3 45 16,12 7 0-16,7 41 38 0,-6-41 3 15,6 41 25-15,0 0 6 16,0 0 52-16,0 0-36 0,0 0-20 16,0 0 15-16,-27 52-7 15,8-8-21-15,19-44-21 0,-14 45 1 16,14-45 17-16,0 0 27 15,-19 37-26-15,19-37 1 16,0 0-42-16,0 0 14 16,0 0 7-16,-40-4-7 0,40 4-11 15,-19-33-5-15,12-8 2 16,7-7 9-16,0-7 8 0,0 3 10 16,7 11-4-16,-7 41-20 15,0-37 11-15,0 37 15 16,0 0 77-16,0 0-17 0,0 0-19 15,13 45-21-15,-7-1-22 16,1-3 13-16,-7-4 7 0,0-37-40 16,6 44 20-16,-6-44 21 15,0 0 39-15,0 37 7 16,0-37-42-16,0 0-22 16,0 0-23-16,0 0 10 0,-52 22 8 15,19-15 4-15,33-7-12 16,-39 0 3-16,39 0-12 0,0 0-1 15,-40 23 48-15,40-23 6 16,-39 33-9-16,19 0-13 0,20-33 18 16,-7 41-15-16,7-41 17 15,7 37-12-15,-7-37-19 16,0 0-97-16,0 0-268 16,39 33-285-16</inkml:trace>
  <inkml:trace contextRef="#ctx0" brushRef="#br0" timeOffset="1620">59 444 871 0,'33'-4'181'0,"-33"4"-37"15,46-18-64-15,-46 18-10 0,46-30-57 16,-13 4 14-16,-33 26-27 16,39-37 4-16,-39 37 28 15,33-48-45-15,-20 11 19 16,0-3 36-16,-6-1 13 0,-7 4 76 15,-7 4-7-15,-6 3-36 16,13 30-59-16,-33-26 17 0,0 15-32 16,-6 15-6-16,0 7-33 15,-1 11 8-15,1 4 17 0,6 0 7 16,33-26-2-16,-26 48-5 16,12-11 23-16,8 0 20 0,6-8 21 15,13 1-15 1,-13-30-24-16,33 44-6 0,0-14 1 15,0-1 3-15,-33-29-23 16,32 41-11-16,1-11 11 0,-33-30 12 16,27 29 5-16,-27-29-17 15,0 0-132-15,0 0-273 0,19 37-220 16</inkml:trace>
  <inkml:trace contextRef="#ctx0" brushRef="#br0" timeOffset="1857">322 791 2187 0,'0'0'418'15,"0"0"-49"-15,0 0-75 0,0 0-100 16,0 0-36-16,0 0-34 15,0 0-53-15,26 30-38 0,-26-30-39 16,0 0-101-16,0 0-122 16,0 0-201-16,0 0-439 0,0 0-186 15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9-28T05:22:43.137"/>
    </inkml:context>
    <inkml:brush xml:id="br0">
      <inkml:brushProperty name="width" value="0.1" units="cm"/>
      <inkml:brushProperty name="height" value="0.1" units="cm"/>
      <inkml:brushProperty name="color" value="#9966CC"/>
      <inkml:brushProperty name="fitToCurve" value="1"/>
    </inkml:brush>
  </inkml:definitions>
  <inkml:trace contextRef="#ctx0" brushRef="#br0">134 234 590 0,'0'0'175'0,"0"0"56"0,0 0 5 16,0 0-26-16,0 0-46 16,0 0-56-16,0 0-18 15,0 0-23-15,0 0-27 0,0 0 9 16,0 0 6-16,0 0 13 16,-39-8-29-16,39 8-17 0,-33-22-19 15,13-7-35-15,0-1 7 16,14-3-2-16,-1 3-3 15,1 4 30-15,6 26-30 0,0 0-16 16,0-29 37-16,0 29-2 16,0 0 3-16,0 0 15 0,0 0-23 15,32-19 30-15,1 12-17 16,-6 7-9-16,-1 7 32 16,7 8-20-16,-33-15 23 0,39 37-21 15,-6-4 2-15,0 4 18 16,-13 0-25-16,6 0 6 15,-6 0 26-15,-1 4-37 0,1-8 25 16,0 4-5-16,-1-7-12 16,-19-30 29-16,27 36-1 0,-27-36-12 15,26 37 39-15,-26-37 17 16,26 26 11-16,-26-26-16 0,33 19-19 16,-33-19-12-16,33 15-21 15,-33-15 5-15,33 7-8 16,-33-7-5-16,0 0-2 15,0 0 2-15,33 11-2 0,-33-11 0 16,0 0-5-16,0 0 7 16,0 0-3-16,0 0-10 0,0 0 13 15,0 0-12-15,0 0 5 16,0 0-12-16,0 0-34 0,0 0-184 16,0 0-241-16,0 0-167 15</inkml:trace>
  <inkml:trace contextRef="#ctx0" brushRef="#br0" timeOffset="396">850 862 979 0,'0'0'174'0,"0"0"-54"0,0 0-23 16,0 0-49-16,0 0 118 15,0 0 17-15,0 0-33 0,20 37-50 16,-20-37-28-16,0 0 9 16,0 0 13-16,0 0-1 15,0 0 14-15,0 0-18 16,0 0-2-16,0 0-16 0,0 0-30 16,0 0-19-16,0 0-17 15,0 0-5-15,0 0 4 0,0-33-4 16,0 33 14-16,-7-30-1 15,7 30 1-15,0 0-8 0,0 0-3 16,-39 4-3-16,6 10 0 16,33-14 0-16,-33 34-7 0,33-34-1 15,-19 40-6-15,5-10 14 16,14-30 3-16,0 0-3 16,0 0 6-16,0 0-9 15,0 0-57-15,46 22-127 0,-46-22-194 16,33 4-283-16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9-28T05:23:08.753"/>
    </inkml:context>
    <inkml:brush xml:id="br0">
      <inkml:brushProperty name="width" value="0.1" units="cm"/>
      <inkml:brushProperty name="height" value="0.1" units="cm"/>
      <inkml:brushProperty name="color" value="#9966CC"/>
      <inkml:brushProperty name="fitToCurve" value="1"/>
    </inkml:brush>
  </inkml:definitions>
  <inkml:trace contextRef="#ctx0" brushRef="#br0">0 155 2428 0,'59'4'293'0,"7"-4"-105"15,0-11-102-15,-7-4-52 16,0-7-84-16,-7-8-215 16,-12-7-420-16,-7-7-262 0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9-28T05:23:01.696"/>
    </inkml:context>
    <inkml:brush xml:id="br0">
      <inkml:brushProperty name="width" value="0.1" units="cm"/>
      <inkml:brushProperty name="height" value="0.1" units="cm"/>
      <inkml:brushProperty name="color" value="#9966CC"/>
      <inkml:brushProperty name="fitToCurve" value="1"/>
    </inkml:brush>
  </inkml:definitions>
  <inkml:trace contextRef="#ctx0" brushRef="#br0">5503 524 530 0,'0'0'52'15,"0"0"69"-15,0 0-9 0,0 0-29 16,0 0 10-16,0 0 17 15,0 0-45-15,0 0 5 16,0 0-38-16,0 0-1 16,0 0-28-16,0 0 5 0,0 0 17 15,0 0 13-15,0 0-4 16,0 29 5-16,0-29 47 0,26 34-1 16,-26-34 8-16,39 29-30 15,1-7-35-15,-14-7 28 0,7-4-32 16,-33-11-1-16,33 8 10 15,-33-8-19-15,0 0 21 16,26 3-12-16,-26-3 10 0,0 0-9 16,0 0-14-16,0 0 0 15,0 0-13-15,0 0 22 16,0 0 6-16,0 0 13 0,0 0 26 16,0 0-34-16,0 0-6 15,0 0-2-15,0 0-19 0,0 0 9 16,0 0-15-16,0 0 13 15,0 0-5-15,0 0-5 16,0 0 17-16,-26 37-29 0,-1-7 25 16,27-30-19-16,-39 40 14 15,39-40 0-15,-39 41-12 0,39-41 14 16,-27 33-5-16,27-33-9 16,0 0 8-16,-19 30-18 15,19-30 27-15,0 0-10 0,0 0 1 16,0 0 7-16,0 0-11 15,0 0 8-15,0 0-2 16,0 0 28-16,0 0-3 0,0 0-11 16,0 0 8-16,0 0-19 15,0 0-9-15,0 0 3 0,0 0-7 16,0 0 18-16,0 0-32 16,0 0 23-16,-46 18-20 0,46-18-46 15,-53 19-27-15,14-8-31 16,39-11 14-16,-46 11 1 0,46-11-33 15,0 0-105 1,-40 0-72-16,40 0-41 0,-33-15-99 16</inkml:trace>
  <inkml:trace contextRef="#ctx0" brushRef="#br0" timeOffset="619">5240 557 808 0,'0'0'161'15,"0"0"66"-15,0 0-51 16,0 0-87-16,26 44-26 15,0-10-20-15,-26-34-27 0,20 44 11 16,-20-44 11-16,20 44 13 16,-20-44 12-16,0 0-24 0,6 41-11 15,-6-41 2-15,0 0-24 16,0 0-3-16,0 0-6 0,-52 33 3 16,52-33 6-16,-46 11-19 15,46-11 13-15,-40-7-40 16,40 7-22-16,0 0 36 15,-33-41 9-15,14 12 17 0,19 29-8 16,0 0-16-16,0 0 29 16,-7-26-3-16,7 26-18 0,0 0 45 15,0 0 37-15,0 0-19 16,0 0 14-16,-6 40 1 0,6-6-2 16,0-34 8-16,-14 33-25 15,14-33 26-15,-13 29-3 0,13-29 3 16,0 0 39-16,0 0 5 15,0 0 16-15,0 0 33 16,0 0-45-16,-33 15-13 16,33-15-30-16,0 0-33 0,-32-26 1 15,12-3-23-15,0-8-7 16,14 0 6-16,-8-7-7 0,1-4-9 16,7-4 1-16,-1-4-3 15,1 5-7-15,6-5-21 0,-7 5-33 16,0-1-100-16,1 4-93 15,-1 3-152-15,7 9-157 16,-13 6-41-16,13 30 48 0</inkml:trace>
  <inkml:trace contextRef="#ctx0" brushRef="#br0" timeOffset="808">5102 7 1821 0,'0'0'325'16,"0"0"-74"-16,0 0-75 16,0 0-65-16,0 0-55 0,0 0-13 15,0 0-16-15,0 0-27 16,0 0-51-16,26-8-176 16,-26 8-314-16,39 15-192 0</inkml:trace>
  <inkml:trace contextRef="#ctx0" brushRef="#br0" timeOffset="1049">5003 1133 1228 0,'0'0'270'0,"0"0"-40"15,0 0-26-15,0 0-54 16,0 0-78-16,0 0-34 16,46 37-16-16,-46-37-8 0,53 22-22 15,-53-22 11-15,52 8-150 16,-52-8-210-16,0 0-142 0,46-15-61 16</inkml:trace>
  <inkml:trace contextRef="#ctx0" brushRef="#br0" timeOffset="1716">4773 642 542 0,'0'0'147'0,"0"0"-20"16,0 0-25-16,0 0-16 0,0 0-9 16,40-19-1-1,-40 19 2-15,0 0 18 0,0 0 17 0,0 0 5 16,0 0-23-1,0 0-5-15,0 0 3 0,0 0-49 16,0 0-14-16,0 0 16 16,0 0-18-16,-33 45-15 0,33-45-13 15,-46 40 28-15,46-40-31 16,0 0-8-16,-33 41 22 0,33-41-15 16,0 0-11-16,0 0 15 15,0 0 23-15,-13 37-35 0,13-37 12 16,0 0 11-16,13 41 1 15,-13-41-20-15,39 33 2 0,-39-33 21 16,46 37-15-16,-46-37-6 16,40 29 13-16,-40-29 7 15,0 0-11-15,0 0 2 16,0 0 30-16,26 45-17 0,-26-45 3 16,0 0 41-16,-7 37 6 15,7-37-14-15,0 0-28 0,0 0 25 16,-46 37-11-16,7-15-5 15,39-22 16-15,-53 4 43 0,14-8-1 16,39 4-15-16,-46-19-8 16,46 19-5-16,-46-40-20 0,20-1-23 15,6 4 12-15,7 0-14 16,13 37-11-16,0-48-21 16,13 8 12-16,7-1 4 0,-1 8-59 15,8 7-81-15,-27 26-155 16,26-37-253-16,-26 37-197 0</inkml:trace>
  <inkml:trace contextRef="#ctx0" brushRef="#br0" timeOffset="2836">4129 631 691 0,'0'0'159'0,"0"0"22"16,0 0 10-16,0 0-39 16,0 0-34-16,40-37-29 0,-40 37-27 15,0 0 17-15,0 0-29 16,0 0 5-16,0 0 14 15,0 0-24-15,0 0-31 0,0 0 30 16,0 0-5-16,0 0-3 16,0 0 21-16,0 0 5 15,0 0 2-15,0 0-15 0,0 0-32 16,0 0-13-16,0 0 5 16,0 0-20-16,0 0 2 0,-53 26 18 15,14 0 7-15,39-26-29 16,-40 37 18-16,40-37 7 0,-26 48-12 15,26-48 0-15,-7 44 14 16,7-44 4-16,0 0-13 0,20 44 17 16,-20-44-19-16,39 26-10 15,-39-26 15-15,53 11-17 16,-20-7-8-16,-33-4 17 16,0 0 2-16,39-4-11 0,-39 4 12 15,0 0 33-15,0 0-2 16,0 0 4-16,0 0-18 0,0 0 1 15,0 0-10-15,0 0-17 16,0 0 14-16,-65 19-8 0,5-12 0 16,14 1-3-16,-6-5 12 15,-1 1-15-15,7-4 2 0,0-7 10 16,7 3-6-16,39 4-14 16,-53-19 14-16,14 1 10 15,39 18-10-15,-46-37-8 0,13 0 19 16,33 37-8-16,-33-44-14 15,7 7 8-15,6 7 3 16,20 30 3-16,0 0-16 0,0 0 2 16,0 0 11-16,0 0-9 15,0 0 2-15,0 0 21 0,0 0-17 16,20 37-4-16,-20-37 19 16,39 48-3-16,1-15-6 0,-7-3 17 15,-33-30-10-15,52 29-17 16,-12-10 23-16,-40-19-8 0,39 11-14 15,-39-11 6-15,0 0 9 16,0 0-9-16,0 0 5 16,0 0 2-16,0 0-5 0,0 0-15 15,0 0 17-15,0 0 3 16,0 0-13-16,0 0-6 0,0 0 20 16,0 0-8-16,0 0-12 15,0 0 29-15,0 0-22 0,0 0 2 16,0 0 9-16,0 0 0 15,-33 44-6-15,33-44 2 16,-20 48 6-16,20-48-8 0,-13 45-6 16,13-45 15-16,-13 48 5 15,13-48 5-15,0 0 20 16,0 0 15-16,-20 48-4 0,20-48-8 16,0 0-8-16,0 0-8 15,0 0-10-15,0 0 4 0,0 0 56 16,0 0-6-16,-39 29-11 15,39-29-2-15,0 0-23 0,0 0-10 16,0 0-2-16,0 0-22 16,-33-37-11-16,33 37 3 0,-26-40 8 15,26 40-21-15,-13-45-19 16,13 45 2-16,0 0-28 0,-13-37-61 16,13 37-59-1,0 0-121-15,0 0-183 0,0 0-119 0,0 0-7 16</inkml:trace>
  <inkml:trace contextRef="#ctx0" brushRef="#br0" timeOffset="3464">3183 764 493 0,'0'0'146'0,"0"0"9"15,0 0-4-15,0 0-36 16,0 0-7-16,0 0 0 0,0 0-67 16,0 0-7-16,0 0-20 15,0 0 23-15,0 0 7 0,0 0-4 16,0 0-5-16,46 4 5 15,-7 3-18-15,-39-7 29 0,33 15 1 16,-33-15-26-16,0 0 33 16,0 0-1-16,0 0-22 0,0 0-36 15,13 40 13-15,-13-40 11 16,0 0-33-16,-39 26 0 16,39-26-8-16,-46 11-23 15,46-11-25-15,-40-11 8 0,40 11 10 16,0 0 2-16,-32-40 45 15,32 40-16-15,0 0-12 0,0 0 21 16,0 0 33-16,0 0-36 16,0 0 13-16,0 0 69 0,0 0-20 15,0 0-14-15,0 0 8 16,0 0 12-16,0 0-13 0,0 0-4 16,0 0 38-16,0 0-28 15,0 0 2-15,-20 40 4 16,20-40-17-16,0 0-20 0,-33 37-1 15,33-37 10-15,0 0-12 16,-33 48 35-16,13-7 63 0,14 0 21 16,12 14 52-16,14 0 37 15,13 23-38-15,13 7-40 0,13 7-53 16,0 4-45-16,0 0-26 16,-6-3 0-16,0-1-18 15,-1-3-23-15,-12-12-177 0,-8-10-363 16,-5-15-517-16</inkml:trace>
  <inkml:trace contextRef="#ctx0" brushRef="#br0" timeOffset="4128">2407 1122 680 0,'-39'-26'215'16,"39"26"67"-16,0 0 16 15,0 0-36-15,0 0-45 16,0 0-50-16,0 0-25 15,0 0-54-15,0 0 1 0,-39-33-19 16,39 33-1-16,-27-29-20 16,27 29-25-16,-19-34-35 0,19 5-40 15,0-1 21-15,0 30-3 16,19-37 25-16,-19 37-17 16,40-26 7-16,-7 8 10 0,-1 14-6 15,-32 4-12-15,40 4-4 16,-40-4 16-16,26 22 14 0,-26-22 11 15,0 0-1 1,13 48 4-16,-13-48 12 0,-19 48-3 16,-14-11 1-16,-13-7 0 15,-7 3 0-15,-13-7-10 0,-6 0-14 16,0-8 4-16,0-7 29 16,-1 0 0-16,8-7-2 0,5 0-10 15,1-8 10-15,20-3-15 16,39 7 1-16,-40-11-6 15,40 11-16-15,0 0-87 0,0 0-148 16,0 0-286-16,0 0-151 16</inkml:trace>
  <inkml:trace contextRef="#ctx0" brushRef="#br0" timeOffset="4344">2059 524 1385 0,'33'-26'263'0,"6"0"-11"0,7 4-70 16,7 0-76-16,0 0-76 16,-7 3 4-16,6 1-21 15,-12-1-13-15,-1 4-170 0,-6 8-219 16,-33 7-162-16,26 0-603 15</inkml:trace>
  <inkml:trace contextRef="#ctx0" brushRef="#br0" timeOffset="4952">1803 1200 525 0,'0'0'106'16,"0"0"-29"-16,0 0-17 15,0 0-35-15,0 0-14 0,0 0 20 16,0 0-5-16,0 0 44 15,0 0-31-15,0 0 10 0,-59-26 11 16,59 26-15-16,0 0 4 16,0 0-18-16,0 0 20 0,0 0-8 15,0 0-19-15,0 0-35 16,0 0 41-16,0 0-33 16,0 0-2-16,0 0 26 15,0 0-27-15,0 0 57 0,0 0-64 16,0 0-1-16,0 0-19 15,0 0 25-15,0 0 28 0,0 0-44 16,0 0 16-16,0 0 40 16,0 0-62-16,0 0 62 0,0 0-50 15,0 0 13-15,0 0 14 16,0 0-16-16,0 0 10 0,0 0 4 16,0 0-18-16,0 0 30 15,0 0-13-15,0 0-20 16,0 0 19-16,0 0-28 15,0 0 18-15,0 0 32 0,0 0-47 16,0 0 35-16,0 0-52 16,0 0 15-16,0 0 2 0,0 0-8 15,0 0 43-15,0 0-29 16,0 0 4-16,0 0-57 0,0 0-36 16,0 0-1-16,0 0-31 15,0 0-52-15,0 0-48 16</inkml:trace>
  <inkml:trace contextRef="#ctx0" brushRef="#br0" timeOffset="5476">1619 1259 808 0,'0'0'221'16,"0"0"-13"-16,0 0-21 15,0 0-72-15,0 0-12 16,0 0-20-16,0 0-44 0,0 0-32 15,-26-44-18-15,26 44 24 16,-14-56-5-16,8 4-30 0,12 12 15 16,-6 40 18-16,33-48-34 15,-33 48 15-15,46-48 24 0,-6 15-19 16,-40 33 14-16,59-23-15 16,-7 12-26-16,-52 11 17 15,53 0 13-15,-53 0 30 0,0 0-15 16,46 22 10-16,-46-22 25 15,0 0 37-15,20 45-1 16,-20-45-27-16,-13 55 8 0,13-55 6 16,-53 52 0-16,0-15-17 15,1-8-10-15,-1-6-25 0,7-5-21 16,46-18 13-16,-65 19 5 16,19-16 10-16,46-3-13 0,-46 0-18 15,46 0-61-15,-46-15-127 16,46 15-204-16,0 0-153 0,-60-40 12 15</inkml:trace>
  <inkml:trace contextRef="#ctx0" brushRef="#br0" timeOffset="5708">1323 280 1105 0,'0'0'93'0,"0"0"5"16,0 0 106-16,0 0-28 0,26 44-58 16,-12 4-63-16,12 8 21 15,-6 3 15-15,-1 0-46 16,8 0-42-16,-8-4 22 16,1 5-11-16,0-5-8 0,-1 0-16 15,-5-7-283-15,-8-3-177 16,-6-45-64-16</inkml:trace>
  <inkml:trace contextRef="#ctx0" brushRef="#br0" timeOffset="6856">1336 1418 250 0,'0'0'97'0,"0"0"38"15,0 0-30-15,0 0-11 0,0 0-33 16,0 0-25-16,0 0 4 15,0 0-27-15,-46-45 11 0,20 1-40 16,6-4 16-16,1 4 27 16,12 3-27-16,7 41 20 0,-7-44-20 15,7 44 12 1,0 0 23-16,14-45-11 0,-14 45 7 16,0 0-31-16,59-18 20 15,-13 18-17-15,-46 0 6 0,52 18 15 16,-52-18 7-16,0 0 32 15,53 37 12-15,-53-37-16 0,0 0 1 16,0 0 25-16,0 0-30 16,0 0-26-16,0 0 0 0,0 0-47 15,0 0 22-15,0 0-4 16,0 0 38-16,0 0-27 0,-20 52-23 16,20-52 26-16,0 0-7 15,-59 41 53-15,6-12-24 16,53-29-28-16,-52 26-14 15,52-26 10-15,-53 26 16 0,53-26-13 16,-46 11-12-16,46-11 23 16,0 0-15-16,-46-4-6 0,46 4-22 15,0 0 35-15,0 0 4 16,-52-40 20-16,52 40-34 0,0 0-6 16,0 0 2-16,0 0 4 15,0 0 19-15,0 0 0 0,0 0 32 16,0 0-3-16,0 0-33 15,0 0 30-15,0 0 0 16,13 59-17-16,-13-59-22 16,6 44 41-16,-6-44 3 0,0 45-28 15,0-45-28-15,0 0 6 16,0 0 18-16,0 0-11 0,0 0-26 16,0 0 26-16,0 0-41 15,0 0-37-15,-52-11-24 0,52 11 1 16,-40-45 75-16,40 45 15 15,-39-52-5-15,39 52-12 0,0 0 26 16,0 0 2-16,0 0 24 16,0 0 15-16,0 0-13 15,0 0 23-15,0 0-6 16,-46 48-7-16,46-48 15 0,-39 49 19 16,6-9-9-16,33-40 0 15,-59 37 3-15,6-4 29 0,-6-10-20 16,-7-5-12-16,1-3-2 15,-8 0-16-15,1-8-7 0,6-3 48 16,7-1-18-16,0-6-39 16,13-1 10-16,0-7-1 0,7 3-2 15,39 8-3-15,0 0 8 16,-40-18-13-16,40 18-12 16,0 0-19-16,0 0-9 15,-20-37-48-15,20 37-54 0,7-48-68 16,6 0-114-16,7 4-126 15,-20 44-160-15,33-52-30 0</inkml:trace>
  <inkml:trace contextRef="#ctx0" brushRef="#br0" timeOffset="7260">127 1104 1499 0,'33'-37'248'0,"20"7"-60"15,12 8-95-15,-5 0-35 16,-1 3-18-16,0 1-68 0,-13 3-306 16,-7 0-235-16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9-28T05:23:11.936"/>
    </inkml:context>
    <inkml:brush xml:id="br0">
      <inkml:brushProperty name="width" value="0.1" units="cm"/>
      <inkml:brushProperty name="height" value="0.1" units="cm"/>
      <inkml:brushProperty name="color" value="#9966CC"/>
      <inkml:brushProperty name="fitToCurve" value="1"/>
    </inkml:brush>
  </inkml:definitions>
  <inkml:trace contextRef="#ctx0" brushRef="#br0">60 134 331 0,'0'0'85'16,"0"0"16"-16,0 0-24 15,0 0-8-15,0 0-24 16,0 0-32-16,0 0-7 16,0 0-3-16,0 0-14 0,0 0 11 15,0 0 2-15,0 0-2 16,0 0 5-16,0 0 16 0,0 0-6 15,0 0 24-15,0 0-8 16,0 0-20-16,0 0 7 16,0 0 24-16,0 0-22 0,0 0 14 15,0 0 5-15,0 0-5 16,0 0-17-16,0 0 9 0,-20-37-3 16,20 37-9-16,0 0 31 15,0 0 3-15,0 0-23 0,0 0 60 16,0 0-22-16,0 0-42 15,0 0-4-15,0 0-20 16,0 0 25-16,0 0-32 16,-40 11 7-16,40-11 0 0,0 0 6 15,0 0-10-15,0 0 0 16,0 0 4-16,0 0 16 0,0 0-30 16,0 0 9-16,0 0 24 15,0 0 16-15,0 0 29 16,0 0-14-16,0 0 11 0,0 0 4 15,33-40 20-15,-33 40 42 16,0-45-25-16,0 45-23 0,0 0-45 16,0 0-15-16,0 0-8 15,-13-33-12-15,13 33 4 0,0 0-5 16,0 0-16 0,0 0 13-16,0 0 3 0,0 0 1 15,0 0 4-15,0 0 4 16,0 0 2-16,-6 37-29 0,6-37-33 15,0 0-149-15,0 0-114 16,0 0-131-16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9-28T05:23:48.683"/>
    </inkml:context>
    <inkml:brush xml:id="br0">
      <inkml:brushProperty name="width" value="0.1" units="cm"/>
      <inkml:brushProperty name="height" value="0.1" units="cm"/>
      <inkml:brushProperty name="color" value="#9966CC"/>
      <inkml:brushProperty name="fitToCurve" value="1"/>
    </inkml:brush>
  </inkml:definitions>
  <inkml:trace contextRef="#ctx0" brushRef="#br0">762 187 731 0,'0'0'7'15,"0"0"144"-15,0 0 16 16,0 0 11-16,0 0-54 0,-39 34 23 16,39-34-32-16,-27 51-11 15,8-6 16-15,19-45-24 0,-7 51 20 16,7-51 8-16,7 56-20 15,-1-12-39-15,-6-44-20 16,7 41-14-16,-7-41-9 16,6 37-12-16,-6-37-10 0,0 0-3 15,0 0-3-15,7 40-2 16,-7-40 3-16,0 0 5 16,0 0 0-16,0 0 4 0,0 0 1 15,7 37 5-15,-7-37-17 16,0 0-11-16,-7 45-136 15,7-45-160-15,0 0-235 0,0 0-135 16</inkml:trace>
  <inkml:trace contextRef="#ctx0" brushRef="#br0" timeOffset="1212">992 154 583 0,'-6'-41'133'0,"6"41"-6"15,0 0 18-15,0 0 21 0,0 0-2 16,0 0 32-16,0 0-47 16,0 0-45-16,0 0-43 15,0 0-6-15,0 0 0 0,-60-29 23 16,14 10-35-16,46 19-8 16,-52-11-25-16,52 11 11 0,-59-14-18 15,59 14-8-15,-59-12 0 16,59 12 33-16,-46-14 23 15,46 14-30-15,0 0-6 16,-53-11 1-16,53 11 2 0,-53-4-5 16,53 4-4-16,0 0-4 15,-52 7 37-15,52-7 8 16,-53 15-2-16,53-15-10 0,-52 22-2 16,52-22-5-16,-53 33-3 15,53-33 10-15,-46 41-16 16,46-41 7-16,-59 48 20 0,59-48 4 15,-46 63-14-15,0-15-7 16,13 0-13-16,33-48 20 16,-39 63 8-16,6-4-3 15,13-7-6-15,7-4-10 0,6 0-24 16,1-8 0-16,6 1 10 16,0-4 7-16,0-37 6 0,6 44 1 15,-6-44-5-15,27 48-13 16,-27-48 0-16,39 45 3 15,-39-45-2-15,40 29 0 0,-40-29-3 16,46 30-4-16,-46-30-4 16,46 22 6-16,-46-22 6 15,39 18-12-15,-39-18 3 0,46 8 6 16,-46-8 1-16,39 3-2 16,-39-3-2-16,46-3 0 15,-46 3-6-15,40-4-3 16,-40 4 3-16,39-4-4 0,-39 4-2 15,0 0-1-15,46 0 10 16,-46 0-3-16,40-3 6 0,-40 3 1 16,0 0-1-16,46-23-6 15,-46 23 0-15,39-14-3 16,-6-1-5-16,-33 15 8 0,0 0 2 16,39-22-2-16,-39 22 8 15,40-30-3-15,-40 30 0 16,0 0-8-16,46-40-2 0,-46 40 5 15,46-45-8-15,-46 45 13 16,46-44-5-16,-20 3 7 16,-26 41-2-16,40-40 2 15,-40 40-7-15,26-41 0 0,-26 41-4 16,0 0-3-16,39-37 7 16,-39 37-8-16,0 0 13 0,33-41 0 15,-33 41-1-15,26-37 4 16,-26 37-6-16,20-33 0 15,-20 33-6-15,13-40 1 0,-13 40-4 16,13-34 7-16,-13 34 0 16,0 0 6-16,7-40-6 15,-7 40 4-15,0 0 5 16,0 0 7-16,7-37-1 0,-7 37 2 16,0 0-7-16,-14-34 0 15,14 34-3-15,-19-36 1 16,19 36-3-16,-27-37-3 0,27 37 5 15,-39-37-4-15,39 37-1 16,-39-30-6-16,39 30-3 0,0 0-2 16,-40-29 9-16,40 29-16 15,0 0-14-15,0 0-29 16,0 0-17-16,0 0-56 0,0 0-93 16,-52-30-133-16,52 30-227 15,0 0-113-15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9-28T05:23:56.315"/>
    </inkml:context>
    <inkml:brush xml:id="br0">
      <inkml:brushProperty name="width" value="0.1" units="cm"/>
      <inkml:brushProperty name="height" value="0.1" units="cm"/>
      <inkml:brushProperty name="color" value="#9966CC"/>
      <inkml:brushProperty name="fitToCurve" value="1"/>
    </inkml:brush>
  </inkml:definitions>
  <inkml:trace contextRef="#ctx0" brushRef="#br0">256 591 239 0,'0'0'54'0,"0"0"12"15,0 0 6-15,0 0-16 16,0 0-3-16,0 0 1 15,46-11-5-15,-46 11-19 0,0 0 1 16,53 4 27-16,-53-4-34 16,59 11 2-16,-59-11 5 15,52 18-2-15,-52-18-6 0,0 0-15 16,59 33 5-16,-59-33-5 16,0 0 6-16,0 0-34 0,0 0 28 15,0 0 41 1,0 0-14-16,0 0-15 0,14 56 11 15,-14-56-29-15,0 0-7 16,-53 44 16-16,-6-22 11 16,13-7-52-16,0-8 23 0,0-3 3 15,46-4 4-15,-59-4-6 16,59 4-6-16,-46-3 4 0,46 3 18 16,0 0-27-16,0 0-4 15,0 0 26-15,0 0 7 16,0 0-12-16,0 0 0 0,0 0-9 15,0 0 9 1,0 0 5-16,0 0-19 0,0 0-1 16,59-22 21-16,-59 22 8 15,0 0-14-15,0 0-5 0,0 0 0 16,0 0 19-16,0 0 11 16,0 0-30-16,0 0 1 15,0 0-2-15,0 0 20 0,0 0-14 16,0 0-10-16,-59 11 7 15,13-4 13-15,46-7-26 16,-46 11 1-16,46-11 31 0,0 0 11 16,-46 37-18-16,46-37-15 15,-33 48 31-15,33-48 27 16,-13 56-57-16,13-56 12 16,6 55 17-16,-6-55 3 0,13 44-24 15,-13-44-12-15,0 0 12 16,33 45 5-16,-33-45-37 15,0 0-49-15,53 22-64 0,-53-22-90 16,39-4-97-16</inkml:trace>
  <inkml:trace contextRef="#ctx0" brushRef="#br0" timeOffset="297">611 0 451 0,'0'0'122'0,"0"0"36"15,0 0-18-15,0 0-31 0,0 0-31 16,0 0-22-16,0 0 7 16,-26 55-42-16,-1-10-8 15,27-45-7-15,-39 59-14 0,-1-4-159 16,1 1-129-16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9-28T05:24:21.006"/>
    </inkml:context>
    <inkml:brush xml:id="br0">
      <inkml:brushProperty name="width" value="0.1" units="cm"/>
      <inkml:brushProperty name="height" value="0.1" units="cm"/>
      <inkml:brushProperty name="color" value="#9966CC"/>
      <inkml:brushProperty name="fitToCurve" value="1"/>
    </inkml:brush>
  </inkml:definitions>
  <inkml:trace contextRef="#ctx0" brushRef="#br0">1381 1632 1515 0,'0'0'355'0,"0"0"-34"15,0 0-67 1,0 0-66-16,0 0-51 0,0 0 71 15,-13 33-14-15,13 12-45 16,0 10-34-16,7 8-44 0,-1 7-11 16,14 8-32-16,-7-1-15 15,0 4-3-15,1 1-40 0,-1-1-86 16,-7-3-147-16,-6-5-174 16,-6-2-265-16,-1-12-111 0</inkml:trace>
  <inkml:trace contextRef="#ctx0" brushRef="#br0" timeOffset="-4139">7190 1876 643 0,'-19'-30'162'0,"19"30"22"0,0 0 34 15,0 0-48-15,0 0-53 16,0 0-28-16,0 0-6 15,0 0 9-15,0 0-21 16,0 0 0-16,0 0 25 0,0 0-11 16,39 4-10-16,7 11-30 15,0 3-9-15,20 4-46 16,-7 4 28-16,0 0 10 0,-6 0-28 16,-7 0 29-16,-7-4-8 15,-39-22 6-15,0 0-9 0,0 0 5 16,7 44-11-16,-7-44-12 15,-46 48-5-15,-13-18 9 16,-1-8-4-16,-5 0 7 0,6-11-1 16,-1-3-18-16,14-5-2 15,7-6 19-15,6-1 1 16,33 4-16-16,-33-26-19 16,7-3 9-16,13 3 6 0,13 26 16 15,-13-37-7-15,13 3-6 16,0 34 11-16,0-29 3 0,0 29 1 15,0 0-12-15,0 0-5 16,-7-26 17-16,7 26 6 16,0 0-1-16,0 0-16 0,0 0-13 15,0 0 11-15,0 0 18 16,0 0-1-16,0 0-15 0,0 0-6 16,0 0 19-1,0 0 0-15,33 33 4 0,-33-33 7 16,39 37-17-16,-12-7 3 15,-27-30 4-15,26 33 1 0,-26-33 5 16,0 0 3-16,0 0-16 16,20 30-10-16,-20-30 20 15,0 0-3-15,0 0-3 0,0 0-9 16,0 0-2-16,0 0 11 16,0 0 6-16,0 0-7 0,0 0-11 15,0 0-1-15,0 0 14 16,-33 0 4-16,33 0-9 15,-40-15-4-15,40 15 4 0,-39-11 5 16,39 11-5-16,-33-15 0 16,33 15-3-16,0 0-13 15,0 0 11-15,-26-33-13 16,13 3 7-16,13 4-14 0,6-7 6 16,1 4 19-16,6-1-8 15,7 0-8-15,-20 30 12 0,19-40 16 16,-5 10-15-16,-14 30-9 15,19-29 4-15,-19 29 18 16,0 0 0-16,0 0-14 16,13-30-11-16,-13 30 22 0,0 0 3 15,0 0-3-15,0 0-18 0,0 0 2 16,0 0 0 0,-39 22 16-16,0 4 0 0,-1 4-29 15,7 3 28-15,0 4-6 16,1 0 15-16,-1-4-21 0,6 0 2 15,8-3 1-15,19-30 14 16,-7 37 14-16,7-37 3 16,7 37 11-16,-7-37-6 0,39 26-25 15,1-15-1-15,-1-4 7 16,-6-7-4-16,6-4-8 0,1 4-13 16,-14-3 23-1,-26 3-7-15,33-8-13 0,-33 8 2 16,0 0 12-16,33-11 5 15,-33 11-20-15,0 0 0 0,0 0 13 16,0 0 3-16,0 0 1 16,0 0 2-16,0 0-23 15,0 0 2-15,0 0 11 0,0 0 9 16,0 0 0-16,0 0 1 16,0 0-10-16,0 0-10 0,-20 33 15 15,20-33 10-15,-46 34-12 16,0-5-15-16,7-3 12 15,-7 0 11-15,0 0 2 16,0-8-7-16,0 1-6 0,0-4-11 16,6 3 11-16,40-18 14 15,-46 15-6-15,46-15-21 16,-46 4 10-16,46-4 3 0,0 0 6 16,0 0 2-16,-13-30-12 15,13 30-13-15,13-37 17 0,13 8 6 16,7 6-15-16,0 9 4 15,7 2-9-15,-8 9 19 16,8 3 0-16,-7 7-5 0,-33-7 8 16,46 33 29-16,-46-33 18 15,39 56 29-15,-13-4-29 16,-12-4-4-16,-14 0-5 0,-7 0 1 16,-6-4-28-16,-7 0 9 15,-6-7 3-15,-7 0-9 16,-6-11-11-16,-7 4-5 0,0-8 6 15,0-7-12-15,0-8 6 16,0-3-11-16,0-4 10 0,0-8-19 16,6-7-30-16,1-10-56 15,6-5-86-15,33 30-219 16,-53-55-251-16,14 3-68 0</inkml:trace>
  <inkml:trace contextRef="#ctx0" brushRef="#br0" timeOffset="-3587">6080 1883 993 0,'0'0'271'16,"6"-33"46"-16,-6 33-87 15,0 0-54-15,0 0-52 0,0 0-5 16,0 0-28-16,0 0 7 16,0 0-37-16,0 0-16 15,0 0-1-15,33 0-3 0,-33 0-5 16,33 18 3-16,-33-18-8 16,33 34 14-16,0-1 28 0,-7-4 2 15,7 5-7-15,0-1-29 16,-7 4-7-16,0-4-16 0,1 0 2 15,-8-3-18-15,1-1 14 16,-20-29-14-16,20 37 9 16,-20-37-15-16,6 37 14 15,-6-37-1-15,7 37-7 0,-7-37 6 16,-7 41-14-16,-6-8 25 16,0 0-12-16,-7 1 24 0,-6-5 5 15,-7 5 2-15,-13 2 12 16,-6 5 10-16,-14 0-13 15,-6-1 10-15,-1 1-13 0,-5-11-8 16,-1-1-9-16,0-10-5 16,7-5-7-16,-1-6-5 0,14-8 2 15,-7-11-8-15,14-8-2 16,-7-3 0-16,6 0 0 16,7-4-3-16,0 0-25 0,0 0-48 15,7 4-79-15,-1 0-106 16,7 7-153-16,33 15-214 15,-59-22-112-15</inkml:trace>
  <inkml:trace contextRef="#ctx0" brushRef="#br0" timeOffset="-2439">6665 1177 372 0,'6'-29'87'0,"-6"29"8"15,0 0 22-15,0 0 9 16,0 0-22-16,0 0-20 0,0 0-3 16,0 0 4-16,0 0-29 15,0 0 31-15,0 0 14 16,0 0-21-16,40 15-4 0,-40-15-20 16,19 48-2-16,-5 0 12 15,-8-4-17-15,-6 4 6 0,7-4-43 16,-7-3 5-16,0-4 2 15,-7-4 9-15,7-33-10 0,-6 37 1 16,6-37-11-16,-27 34-18 16,27-34 5-16,-39 25 10 0,6-10-2 15,33-15-14 1,-46-4-8-16,20-10-48 0,26 14 3 16,-27-45 19-16,14 8 15 15,7-3 16-15,-1 7 14 0,7 33 4 16,0 0-22-16,7-37 22 15,-7 37 0-15,0 0-4 0,0 0-4 16,0 0 6-16,0 0 24 16,0 0 0-16,0 0-8 15,13 33-7-15,-13-33 19 0,6 33 8 16,-6-33-8-16,0 41-16 16,-6-4 29-16,6-8 18 15,-13 4-14-15,13-33 3 0,-20 45-2 16,0-12-13-16,1-3-2 15,19-30-10-15,-40 37-17 16,7-12 8-16,-6-6-9 0,6-1 0 16,0-7-9-16,0-3 7 15,33-8-3-15,-39 7 24 0,-1-7-40 16,8 0 5-16,32 0 7 16,-40 0 4-16,1-7-15 0,12 3 12 15,27 4-6-15,-46-4 6 16,14 4 8-16,32 0-18 15,-40-7-110-15,40 7-157 16,-26-11-193-16,26 11-161 0</inkml:trace>
  <inkml:trace contextRef="#ctx0" brushRef="#br0" timeOffset="-2051">5968 1096 812 0,'0'0'181'0,"-26"-37"76"0,26 37-70 16,-20-40-90-16,20 40-26 16,-6-48-3-16,-1 7-28 0,14 4-12 15,-7 37-20-15,26-52 13 16,-6 19-21-16,-20 33 0 16,46-30-4-16,-7 16 1 15,0 3-2-15,-39 11 2 0,46 3-14 16,-6 8 36-16,-40-11-14 15,0 0 7-15,33 52-5 0,-27-8-4 16,-12-3-23-16,-14 3-274 16,-19 1-277-16</inkml:trace>
  <inkml:trace contextRef="#ctx0" brushRef="#br0" timeOffset="-1639">4148 2356 1775 0,'0'0'260'0,"0"-29"-2"0,0 29-112 15,0 0-77-15,-13-34-33 16,13 34-8-16,-13-29-12 16,13 29-4-16,-20-30-17 15,20 30-17-15,6-44-20 0,14 11 3 16,-20 33 17-16,46-30 7 16,0 12 1-16,0 6 8 15,0 9 6-15,-13 3-4 0,0 7 15 16,-33-7 7-16,33 37 12 15,-27 4 14-15,-6 3 8 0,-19-3 1 16,-14 7-14-16,-7-4-15 16,1-3-15-16,-1-1-21 0,-6 1 14 15,7-11-76-15,0-8-183 16,6-4-273-16,0-10-116 0</inkml:trace>
  <inkml:trace contextRef="#ctx0" brushRef="#br0" timeOffset="-1395">3944 1237 1658 0,'0'0'154'16,"0"0"105"-16,0 0 16 0,0 55-76 15,7 4-87 1,6 11-40-16,7 4-46 0,6 0-7 16,-6 0-5-16,-1-4-14 15,1-7-97-15,-13 0-167 0,-1-8-296 16,-12 1-147-16</inkml:trace>
  <inkml:trace contextRef="#ctx0" brushRef="#br0" timeOffset="-611">3471 2164 1389 0,'-26'-44'305'0,"13"7"-24"15,6 3-81-15,7-3-87 16,13 1-66-16,0 2-15 0,14-6-24 15,5 6 6-15,8 1-10 16,6 4-8-16,6 3 16 0,8 15-12 16,-8 3-3-16,-6 16 34 15,0 3 3-15,-13 11-11 0,-13 11 7 16,-7 0 22-16,-20 4 16 16,-6 8 1-16,-7-5-19 15,-19 1-40-15,-7 3 6 16,-13-7-6-16,0-4 13 0,-14-7-23 15,8-7 0-15,-1-4 0 16,7-4 3-16,0-11-15 0,13-4 0 16,6-7 0-16,7-15-53 15,1-11-51-15,12-7 12 0,0-8 42 16,14 4 33-16,12 4 3 16,-6 7-2-16,0 37 2 0,13-34 21 15,-13 34-4-15,0 0 9 16,0 0-5-16,0 0 9 15,0 0-4-15,0 0 6 16,33 37-2-16,-33-37 5 0,13 48 15 16,0-7-16-16,-6-4 6 15,-7 0 15-15,0-37 7 0,-7 52 12 16,1-12-3-16,6-40 15 16,-26 48-29-16,26-48 2 0,-46 45 6 15,6-8-15-15,1-8-7 16,-1 4 18-16,1 8 24 0,-7 0 12 15,6-1 4-15,-6 5-23 16,7 3-4-16,6 0-6 0,0 0 6 16,14 0 13-1,-1 4 0-15,7-4-4 0,6 0 1 16,1-8-16-16,-1-3-4 16,0-7 3-16,7-4-6 0,0-26 14 15,-13 29-10-15,13-29-11 16,0 0-17-16,-33 15-8 0,7-11 3 15,0-12 5-15,0-7-11 0,6-10 0 16,0-12 0-16,7-19 0 16,0-7-10-16,13-10 4 0,6-9-9 15,8 1-14-15,5 3-8 16,8 12-28-16,-8 3-55 0,14 4-71 16,-7 4-118-16,1 3-168 15,-1-4-252-15,-6 8-20 0</inkml:trace>
  <inkml:trace contextRef="#ctx0" brushRef="#br0" timeOffset="-406">2755 1591 1252 0,'0'0'334'0,"52"-44"27"15,1 11-76-15,6-1-70 0,7 1-86 16,13 4-64-16,13-8-36 16,-14 0-74-16,1 7-149 15,-13 1-348-15,-20 6-282 0</inkml:trace>
  <inkml:trace contextRef="#ctx0" brushRef="#br0" timeOffset="809">1592 3054 690 0,'0'0'164'0,"-33"11"1"0,33-11-28 15,0 0 6-15,-33 23-34 16,33-23-5-16,0 0-7 0,0 0 22 16,-7 33-29-16,7-33-22 15,0 0-1-15,27 22-44 0,-27-22-3 16,33 7-4-16,-33-7-13 15,32-7-3-15,-32 7 6 0,0 0 12 16,33-30-14-16,-33 30 4 16,7-29 38-16,-7 29-10 0,-13-37 57 15,-7 15 73-15,20 22 24 0,-33-15-25 16,0 8 3 0,0 7-30-16,1 7-43 0,-1 4-29 15,6 0-24-15,27-11-31 0,-32 15-7 16,32-15 0-16,0 0-64 15,0 0-113-15,0 0-194 0,0 0-286 16,32 7-136-16</inkml:trace>
  <inkml:trace contextRef="#ctx0" brushRef="#br0" timeOffset="3197">8202 483 744 0,'0'0'142'16,"0"0"17"-16,0 0-17 15,0 0-38-15,14-52 35 16,-14 52-79-16,-14-52 40 0,14 52-71 16,-46-55 22-16,46 55-12 15,-78-48-3-15,5 11-31 0,-6 4 9 16,-13 7 12-16,0 4-26 16,-6 0 9-16,-7 3 11 15,-7 1-13-15,7-1-7 16,-7 4 17-16,7 1-8 0,0 3-5 15,-7-1 9-15,14 1-13 16,-1 4-22-16,0 3 31 0,7 4-15 16,0 4 26-16,0 3-12 15,0 4 29-15,7 4-44 16,0 4 18-16,-1-1-16 0,1 4 42 16,-1-7-29-16,-12 4 14 15,12-5-12-15,-6 1 7 0,7-4-9 16,6-3 14-16,7-1 1 15,-1-3 4-15,8-1-18 16,-1 1 28-16,0-4-29 16,-6 4 5-16,0-4-5 0,-7 0 2 15,0 0-10-15,-6 4 7 16,-1 3-13-16,1 4 28 0,-7 4-22 16,0-4 55-16,6 4-6 15,-6-1 6-15,7-2-21 16,-1-1 18-16,1 0-11 0,-14 3 45 15,1-2-33-15,-1 2-18 16,-6 1-14-16,0 4-8 0,0-5-9 16,0 5 9-16,-7-4 6 15,0 7 6-15,-6-4 5 16,6-3-5-16,1 0-13 16,5 0 6-16,14-4-26 0,7 3 15 15,0-2-7-15,12 2-7 16,1-3 7-16,0 0 0 0,6 4 3 15,-6 7-3-15,6 1 0 16,-6 6-5-16,6-3 1 0,-6 4-3 16,0 3 18-16,-1 4 11 15,-6-4-1-15,1 8 0 16,5-8 3-16,1 8-10 0,6-5-8 16,-6 1 2-16,6-3-20 15,7 3 20-15,0-4-3 16,6-4-5-16,1 8 5 0,-1-3-5 15,14 3 0-15,-7 3 20 16,13 5 10-16,-6 6 6 0,6 1 0 16,0 7-6-16,0-3-5 15,7 3-4-15,6 3-3 0,-6 1 5 16,6 0 0-16,0 4-14 16,1-5 0-16,-1 1 0 0,-6 0-4 15,6 0-1-15,0-4 4 0,-6 4 2 16,0-4-6-16,6 0-7 15,-6 0 3-15,6-7 3 0,0 3 5 16,7-3 0-16,0-4-8 16,0 0-10-16,13-4 16 15,0 1-2-15,6 3-4 0,1 0 2 16,13 0-2-16,-7 3 0 16,6-3 6-16,1 4-19 0,0-4 21 15,0-3-13-15,-1-1 10 0,1 0-11 16,-7-3 11-16,7-4-8 15,0 0 11-15,-7-4-16 0,-7-3 11 16,1 7 0-16,-1-4-12 16,-6 4 18-16,0 3-14 0,-6 5 2 15,6-1 14-15,-7 8-11 0,-6-1 0 16,7 9-7-16,-8-1 4 16,1 0 10-16,7 0-1 15,-7-4-1-15,-1-3-5 0,14-4-3 16,0 0-4-16,14 0 10 0,12-7 2 15,7-1 2-15,6-3 0 16,20-3-5-16,14-5 1 0,5-3-15 16,14 0 7-16,-6-4 9 15,19-3-1-15,-13 3-3 0,13-4 0 16,-6 1 0-16,-7-5-3 0,6 9 3 16,-6-5 3-16,-6 4-6 15,-1-3 3-15,-6-1 9 16,0 4-5-16,0-3-7 0,6 3-1 15,-6-4 11-15,6 1-12 0,1-1 8 16,6-3-3-16,0-7 5 16,0-5-8-16,6 5 3 0,1-5 6 15,-1-3-1-15,1 4-9 16,0 0-1-16,-1-1 11 0,-6-3 2 16,7 4-8-16,-1 0-3 0,1 0 6 15,-1-1 0-15,-6 1 4 16,0 0-14-16,0-1 9 0,7-3 1 15,0 0-10-15,6-3 10 0,13-5-6 16,0-3 3-16,7-7 0 16,0-5 3-16,6-2-1 15,1-1-13-15,6-4-1 0,-7 1 14 16,7 6-9-16,7-2 7 16,-7 2 5-16,0 1 0 0,0-4-5 15,-7 8 0-15,1-1 0 0,-1-3 0 16,-6 4-8-16,0 3 5 15,-7 0 9-15,0 4 3 0,-6-7-9 16,0-1 3-16,-7-3-3 0,0 0 3 16,-6-8-3-16,-1 1 0 15,1-4 0-15,-7 3-3 16,-7-3 5-16,1-1 2 0,-7 1 5 16,-7-4-6-16,0 4 0 15,-6-4 10-15,-7-4-1 0,-6 5 2 16,-14-5-10-16,-6 4-4 0,0-4-6 15,-7-3 6-15,0-4 4 16,1 4 2-16,-1-4-2 0,-6 3-7 16,-1 1-2-16,8 0 0 15,-1 3 16-15,0 0-4 0,0 1-4 16,1 3-6-16,-27 37-4 0,46-45 4 16,-46 45 7-16,46-62 4 15,-7 10 5-15,-6 4-11 16,-7 0-2-16,1 0-4 0,-1-4 4 15,0-3 0-15,7-5 5 0,-13 5 2 16,-1 3-13-16,8 4-1 16,-8 4 7-16,-19 44 0 0,27-63 5 15,-8 11-3-15,-6 1 3 16,1-1 4-16,-14 0-12 0,6-3-7 16,-6-4 6-16,-6-4 11 0,-1-7-3 15,-13-4-4-15,7-4-4 16,0 1 1-16,-7-1 3 0,7 1 9 15,-7 3-9-15,7 7-3 16,7 4-6-16,-7 4 9 16,6 4 9-16,-6 3 0 0,6 4-9 15,1 4-3-15,6 44-4 0,-20-52 4 16,20 52-2-16,-6-52 7 16,6 52-2-16,-14-51 3 0,14 51 5 15,-13-41-8-15,13 41 0 0,0 0 0 16,0 0-11-16,-13-44-22 15,13 44-52-15,0 0-66 0,0 0-127 16,0 0-154-16,0 0-220 16,0 0-3-16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9-28T05:25:22.687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8917 1123 1015 0,'0'0'282'15,"0"0"-84"-15,0 0-61 0,0 0-63 16,0 0-8-16,0 0-24 16,0 0-26-16,0 0 41 15,0 0 62-15,0 0-8 16,0 0-1-16,39 30-8 0,-6 0-15 16,6-5-31-16,7 9-21 15,0-5-2-15,7 8 0 0,0-4-21 16,-1 1 16-16,1-1-8 15,-14-3-10-15,1-8-10 16,-8-4 0-16,-32-18 4 0,0 0-11 16,0 0 42-16,0 0-3 15,0 0 19-15,0 0-23 16,0 0-18-16,-39 22-6 0,-7-11-15 16,0-11 11-16,-7-7-6 0,7 0-11 15,0-8 22-15,7-4-36 16,6-6-8-16,0-9 10 15,7-3-31-15,0 4 38 16,6-8 16-16,20 41-10 0,-20-40 16 16,20 40-9-16,-26-37-9 15,26 37 25-15,0 0-19 0,0 0 6 16,-39-37 12-16,39 37-11 16,0 0 15-16,0 0-27 0,0 0 17 15,-40-19 0-15,40 19-8 16,0 0 14-16,-46 0-13 0,46 0 22 15,-39 23-23 1,39-23 4-16,0 0 12 0,-40 44-19 16,40-44 22-16,-13 52 4 15,20-12-15-15,12-6 17 0,8-5 2 16,12-7-26-16,1-3 21 16,6-1-18-16,0-7 7 0,-14-3 5 15,8-5-16-15,-40-3 23 16,33 4-11-16,-33-4 21 0,0 0 35 15,0 0-30-15,0 0 9 16,0 0 30-16,0 0-28 16,0 0-1-16,0 0-35 15,0 0-3-15,0 0 11 0,0 0-20 16,-46 19 22-16,0-5-15 16,0 1 12-16,0 0 16 0,-7 0-7 15,1 3 9-15,-1 1-11 16,0-5 7-16,-6 1 6 0,7 0-22 15,-1-4-4-15,-6-4 4 16,13-3-10-16,0-4 0 16,46 0-5-16,-46-4-3 0,46 4-1 15,-39-18-43-15,39 18 7 16,0 0-1-16,-20-41 13 0,20 41 12 16,-7-37-17-16,7 37 27 15,0 0 11-15,0 0-12 16,13-33 22-16,-13 33-31 0,0 0 27 15,0 0-6-15,0 0-13 16,0 0 26-16,0 0-17 16,33-22 4-16,-33 22 4 0,0 0-20 15,0 0 29-15,40-7-16 16,-40 7-3-16,0 0 10 0,0 0-13 16,0 0 23-16,0 0-10 15,39 0-4-15,-39 0 12 0,0 0-23 16,0 0 24-1,0 0-7-15,0 0-15 0,0 0 18 16,0 0-19-16,0 0 17 16,0 0-20-16,0 0 18 0,0 0 1 15,0 0-12-15,0 0 27 16,40 33-10-16,-40-33 4 0,32 40 30 16,-5-10-22-16,-27-30 1 15,33 41 29-15,-7-4-17 0,-6-8 15 16,-20-29 7-16,13 41 7 15,0-12 20-15,-13-29 9 0,-7 45 11 16,-12-5 7-16,-8 1-23 16,-12-4-1-16,-14 0-26 15,-12-4-22-15,-8-7-9 16,-6-8-19-16,1-3-1 0,-1-11-7 16,13-8-9-16,0-7-39 15,7-15-90-15,7-11-34 0,12-11-62 16,1-11-55-16,6-11-155 15,7-11-182-15,6-4-11 0,0-4-17 16</inkml:trace>
  <inkml:trace contextRef="#ctx0" brushRef="#br0" timeOffset="662">7931 632 587 0,'0'0'207'16,"0"0"14"-16,0 0-59 0,0 0-57 15,0 0-29 1,0 0-56-16,0 0 0 0,0 0 16 16,0 0 52-16,0 0 62 15,0 0-9-15,39 48-12 0,-39-48-26 16,27 59 46-16,-14-11 1 16,-13 0 12-16,-13-11-43 0,0 0-8 15,-14 0-50-15,-12 0-13 16,-7-7-28-16,-13-1 2 0,-7-7-9 15,7-3-13-15,-7-12 8 16,7-3-26-16,6-4 18 16,7-11 0-16,0-8-22 0,46 19 22 15,-39-33-7-15,39 33 7 16,0 0-5-16,-26-44-10 16,26 44 17-16,0 0-12 0,0 0 14 15,0 0-15-15,0 0 21 16,39 11 13-16,1 11-15 0,-8 11 29 15,8 12 22-15,-7 6 96 16,0 12-6-16,-1 4-26 0,-5-1 5 16,-1 4-12-16,-6 1-7 15,-7-9-16-15,-13-6 7 0,-7-5 22 16,-12-6-36-16,-14-5-28 16,-20-10-21-16,-13-4-16 15,-6-8-13-15,-7-10-1 16,-6-12 8-16,-1-11-21 0,8-3-13 15,5-15-7-15,8-8-35 16,6-15-38-16,6-6-53 0,14-12-91 16,12-11-102-16,14-4-147 15,13-7-303-15,13 0-61 0</inkml:trace>
  <inkml:trace contextRef="#ctx0" brushRef="#br0" timeOffset="884">7464 71 1894 0,'14'-34'394'16,"-14"34"-100"-16,0 0-79 16,0 0-16-16,32-7-49 15,8 7-52-15,6 15-40 0,-7 7-36 16,1-4-3-16,-1 4-12 15,-6 1-15-15,-33-23-104 0,0 0-206 16,26 44-315-16,-32-3-242 16</inkml:trace>
  <inkml:trace contextRef="#ctx0" brushRef="#br0" timeOffset="1631">6433 883 1790 0,'0'0'369'15,"0"0"-16"-15,0 0-113 16,39 30-66-16,1-8-64 0,-7-3-38 16,-33-19-23-16,46 33-9 15,-46-33-9-15,39 26-8 16,-39-26-5-16,0 0-12 0,0 0-9 15,0 44 0-15,0-44-3 16,0 0-21-16,0 0-24 0,-46 22-17 16,46-22-6-16,0 0-20 15,-33-44-26-15,13-4 7 0,20 3 50 16,7 5 23-16,-7 40 20 16,13-48 20-16,-13 48-6 15,0 0 9-15,0 0 12 0,0 0 36 16,0 0 19-16,0 0 6 15,0 0 3-15,0 0-17 16,0 0-17-16,-13 48-19 0,-7-11-12 16,20-37-10-16,-46 44-11 15,0-14 7-15,0-5 4 0,0-13 8 16,-6-5-22-16,-1-11-20 16,53 4-16-16,-52-29-14 0,52 29 22 15,-46-41-1-15,46 41 19 16,0 0 15-16,-20-44-5 0,20 44-2 15,0 0 12-15,0 0 20 16,0 0-1-16,0 0 17 0,0 0 2 16,39 40-5-1,-12 1 6-15,-14 3-4 0,-7-3-13 16,1 0-2-16,-14-4 4 16,7-37-8-16,-13 44-2 0,13-44-8 15,0 0 5-15,-52 33-7 16,19-25-15-16,33-8-26 0,-46-26-30 15,19-19-29-15,8-6 25 16,12-5 32-16,1 4 35 0,6 12 45 16,0 40 6-16,0 0 21 15,0-44-15-15,0 44-4 0,0 0 51 16,0 0 29 0,0 0 4-16,-27 51-26 0,1 1-27 15,6 0-25-15,-13-4-22 16,-6-4-9-16,-7-3-15 0,0-12-92 15,-13-3-130-15,6-7-202 16,1-16-277-16,-1-6-236 0</inkml:trace>
  <inkml:trace contextRef="#ctx0" brushRef="#br0" timeOffset="1811">6065 122 2419 0,'0'0'270'0,"0"0"-15"16,0 0-78-16,0 0-85 15,0 0-48-15,33-18-32 0,-33 18-129 16,0 0-190-16,0 0-382 16,0 0-151-16</inkml:trace>
  <inkml:trace contextRef="#ctx0" brushRef="#br0" timeOffset="2179">5671 577 1250 0,'0'0'370'0,"-53"3"-43"0,0 1-95 15,7 3-90-15,-6 5-32 16,-7 10 1-16,-7 11-4 0,-6 4 4 15,6 7-5-15,0 4-28 16,7 4-21-16,13 0 12 0,13 3-15 16,7 8-19-16,13-8-4 15,6 4-7-15,14-3 14 0,-1-1 3 16,1-7 5-16,-7-7 27 16,7-8 28-16,-7-33 26 0,-20 37 1 15,20-37-20-15,-46 26 23 16,-7-15-6-16,7-7-8 15,0-12 11-15,0-3 7 16,46 11-35-16,-46-55-42 0,13-4-34 16,14-15-29-16,12-4-34 15,20-7-80-15,20-7-127 0,7 0-142 16,6 10-225-16,6 5-534 16</inkml:trace>
  <inkml:trace contextRef="#ctx0" brushRef="#br0" timeOffset="3715">3955 917 506 0,'0'0'142'15,"0"0"1"-15,0 0-22 16,0 0 1-16,0 0-16 15,0 0-75-15,0 0 41 0,0 0 108 16,0 0-23-16,0 0 0 16,0 0 2-16,0 0 33 15,7 44-14-15,0-11-57 0,-7-33-16 16,13 41-2-16,-13-12-7 16,0-29-32-16,-7 41-6 15,-6-8-18-15,13-33-20 0,-33 37-13 16,33-37 9-16,-39 33-13 15,39-33-3-15,-46 19 12 0,46-19-12 16,-40 4-9-16,40-4 3 16,-46-19-49-16,46 19-26 0,-39-48-4 15,6-4-18 1,20 4 17-16,0 4 64 0,6 7 9 16,7 37 41-16,-13-41 30 15,13 41-24-15,0 0-1 0,0 0-1 16,0 0-32-16,0 0-5 15,0 0 20-15,0 0 0 0,0 0-7 16,0 0 41-16,0 0 26 16,0 45-2-16,0-1 15 15,-7-3-12-15,7-1 16 0,-6-3 9 16,-7 4 11-16,-7-8 24 16,-6 0-4-16,-14-3-32 0,-6-8-28 15,-6-3-3-15,-14-5 22 16,7-10-7-16,-7-4-23 15,-6-4-9-15,6-10-24 16,0-8 23-16,1-1-14 0,12-10-4 16,7 4 2-16,46 29-24 15,-46-37 7-15,46 37-46 0,-20-41-49 16,20 41-68-16,-6-30-66 16,6 30-41-16,0 0-128 15,59-25-131-15,7 6-261 0,-1 19 28 16</inkml:trace>
  <inkml:trace contextRef="#ctx0" brushRef="#br0" timeOffset="3896">3068 2018 1921 0,'46'25'366'0,"13"-14"-101"15,7-14-92-15,13-12-108 16,6-7-52-16,7-8-245 16,7-3-326-16,0-11-234 15</inkml:trace>
  <inkml:trace contextRef="#ctx0" brushRef="#br0" timeOffset="4132">4442 0 2404 0,'0'0'191'16,"0"0"27"-16,-53 4 29 15,-19 29-48-15,-7 15-82 16,-20 11-55-16,-6 8-32 0,-13-1-84 15,-13 1-170-15,-7 3-273 16,-7 0-319-16,-6 4-107 16</inkml:trace>
  <inkml:trace contextRef="#ctx0" brushRef="#br0" timeOffset="4723">2056 835 1871 0,'0'0'221'0,"0"0"18"0,0 0-47 16,0 0-64-16,46 34-54 16,-6-5-28-16,-40-29-14 15,39 41-12-15,-39-41 0 0,33 40-2 16,-33-40-7-16,0 0-2 15,13 37-2-15,-13-37-11 0,0 0-25 16,0 0-32-16,0 0-5 16,-46 0-33-16,46 0-44 15,0 0-8-15,-26-59 69 0,13 15 52 16,13 44 52-16,6-44 11 16,-6 44 34-16,0 0 9 0,0 0-3 15,0 0 53-15,0 0-18 16,0 0-37-16,0 0-13 0,-46 48 12 15,7-4-6-15,6 0-6 16,-6-3-19-16,-14-4-18 0,0-8-7 16,-6-3-9-16,-6-7-12 15,-1-8 7-15,7-11-39 16,0-4-27-16,13-3-18 16,46 7-24-16,-53-34 20 0,53 34 4 15,-26-40 43-15,26 40 18 16,26-45 11-16,-26 45-3 0,72-33 4 15,-13 18 27-15,-6 15 20 16,-7 12 19-16,-7 10 46 0,-39-22 42 16,27 51 16-16,-14-3-8 15,-13 4-11-15,-26-4-31 0,-7 0-43 16,-13-3-33-16,-13-1-21 16,-7-7-38-16,-6-8-111 0,-1-6-136 15,-6-9-176 1,7-17-198-16,6-8-191 0</inkml:trace>
  <inkml:trace contextRef="#ctx0" brushRef="#br0" timeOffset="5291">1057 1068 1890 0,'0'0'368'0,"0"0"0"0,14-37-80 15,-14 37-104-15,0 0-96 16,0 0-46-16,-14-37-17 0,14 37-25 16,0 0-26-16,-6-48-30 15,12 7-8-15,-6 41-3 16,20-59 5-16,13 19 17 16,-33 40-1-16,53-37 18 0,-1 15 0 15,7 11 23-15,0 7-9 16,1 0-22-16,-1 4 12 0,0 0 6 15,-20 0 11-15,-39 0-5 16,46 0 12-16,-46 0-6 0,0 0 19 16,0 0 12-16,0 0 9 15,0 0 24-15,0 0 41 0,-59 44 13 16,-7-3-14-16,1 0-13 16,-1-4-11-16,0 3-11 0,-6-6-27 15,6-1-8 1,-6-4-13-16,0-6-7 0,-1-9-3 15,14-10-5-15,0-8-10 16,20-3-23-16,39 7-33 0,-40-33-12 16,21-4-9-16,12-4 6 15,20 0 20-15,-13 41 29 0,40-55 12 16,-40 55-4-16,59-37 24 16,-20 26 12-16,-39 11 28 0,53 15 38 15,-53-15 47-15,46 55 4 16,-27 1-24-16,-12 3-11 0,-20 4-30 15,-13-1-22 1,-14 5-20-16,-12-4-15 0,-1-12-21 16,-6-6-98-16,0-16-102 15,-7-14-151-15,13-8-254 0,7-10-273 16</inkml:trace>
  <inkml:trace contextRef="#ctx0" brushRef="#br0" timeOffset="5456">992 1371 2138 0,'33'41'365'15,"-33"-41"3"-15,0 0-73 16,0 0-111-16,0 0-91 16,0 0-56-16,0 0-162 0,0 0-280 15,0 0-501-15</inkml:trace>
  <inkml:trace contextRef="#ctx0" brushRef="#br0" timeOffset="5719">216 628 1995 0,'0'0'354'0,"0"0"19"15,60 23-49-15,5 6-74 16,-6 8-73-16,0 4-36 0,-6 7 6 16,-7-4 38-16,-13 4-3 15,-13 4-32-15,-14-4-39 0,-26 4-31 16,-12 3-34-16,-21-3-32 16,-13-4-128-16,-19-4-142 0,-7-3-93 15,0-4-115-15,0-8-268 16,7-7-346-16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6:48:29.227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1058 0 329 0,'0'-34'56'0,"0"34"35"16,0 0 39-16,0 0 52 16,0 0 43-16,0 0-36 15,26 59 18-15,0 15-25 16,-6 15 6-16,-7 22 5 0,0 29-36 16,-13 26-11-16,-6 30-5 15,-14 22 8-15,-20 8-32 16,-12-1-19-16,-7 4-26 0,-14-11-3 15,-5-7-24-15,-8-19-30 16,1-15-11-16,-1-18 2 0,1-15-10 16,-14-18-53-16,1-16-159 15,-1-10-206-15,1-19-279 16,6-10-51-16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9-28T05:25:29.811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8661 469 262 0,'0'0'27'16,"0"0"48"-16,0 0-11 15,0 0 9-15,0 0 7 0,0 0-1 16,0 0-2-16,0 0 31 16,0 0-32-16,0 0 0 0,0 0-25 15,0 0 19 1,0 0-33-16,0 0 7 0,0 0-34 16,0 0 17-16,0 0-49 15,0 0 22-15,0 0-19 0,0 0 3 16,0 0-35-16,0 0-4 15,0 0 12-15,0 0 17 16,0 0 8-16,0 0 24 0,0 0-6 16,0 0 6-16,0 0-6 15,0 0 40-15,0 0-8 0,0 0 21 16,0 0-18-16,0 0 9 16,0 0-6-16,0 0 21 15,0 0-48-15,0 0 6 16,0 0-22-16,0 0 12 0,0 0 7 15,0 0-9-15,0 0-27 16,0 0 17-16,0 0 1 0,0 0 4 16,0 0-8-16,0 0 48 15,0 0-45-15,0 0 68 0,0 0 26 16,0 0 18-16,0 0-12 16,0 0-7-16,0 0-43 15,0 0-35-15,0 0 10 0,0 0-2 16,0 0-25-16,0 0 15 15,0 0-29-15,0 0-65 16,0 0-20-16,0 0 17 0,0 0 44 16,0 0 37-16,0 0 8 15,0 0-3-15,0 0 5 16,0 0-9-16,0 0 2 0,0 0 23 16,0 0 81-16,0 0 16 15,0 0 7-15,0 0-16 0,0 0-9 16,33 0-4-16,-33 0-4 15,0 0-18-15,0 0-17 0,0 0-22 16,0 0-32-16,0 0 11 16,0 0 11-16,0 0 10 15,0 0-9-15,0 0-9 16,0 0-14-16,0 0 16 0,0 0 43 16,0 0-6-16,0 0-17 15,0 0-17-15,0 0-12 0,0 0-7 16,26 8 24-16,-26-8 32 15,33 14 0-15,-33-14 1 16,39 19 4-16,-6-1 1 0,-7-3 28 16,7 7-2-16,-7-3-27 15,-26-19-1-15,33 37 10 0,-6-8 17 16,-27-29 20-16,6 41 0 16,-6-8-29-16,-13-3-23 15,13-30-21-15,-39 44-18 0,-7-7-28 16,-14-4-113-16,-5-7-136 15,-14-7-166-15,0-8-211 16,13-8-216-16</inkml:trace>
  <inkml:trace contextRef="#ctx0" brushRef="#br0" timeOffset="192">8378 595 1721 0,'0'0'334'0,"0"0"47"16,-33 55-39-16,1-14-80 16,-8 7-93-16,1-4-77 0,-1 4-50 15,1 4-14-15,-1 0-17 16,-12-4-133-16,6 0-240 16,-7-8-360-16,7-3-152 0</inkml:trace>
  <inkml:trace contextRef="#ctx0" brushRef="#br0" timeOffset="671">7583 905 1741 0,'0'0'240'0,"0"0"1"15,-52-40-57-15,52 40-39 0,-40-45-43 16,40 45-43-16,-26-48-38 15,13 8-35-15,13 3-22 16,19-4-18-16,1 0 20 0,20 1 22 16,-8 6 5-16,8 9 0 15,-1 2-2-15,1 12 0 0,6 8 9 16,-7 14-9-16,1 11 4 16,-40-22 12-16,39 55 59 0,-13 1 38 15,-6-5-13-15,-20-3-20 16,-20 0-22-16,-6 0-12 15,-20-11-17-15,-20-7-3 0,1-8-11 16,-14-7-6-16,0-15 0 16,13-4-7-16,0-14-5 0,7-8 3 15,13-15-38-15,13-7-3 16,7-11 36-16,20 7 10 16,-8 4 12-16,8 15 13 0,6 33 1 15,0 0-17-15,0 0 76 16,0 0 83-16,0 0-3 0,0 0 7 15,-20 59-4-15,-13 4-8 16,0-4-33-16,1 0-49 16,-14-3-35-16,0-1-27 0,0-7-154 15,-14-11-204-15,1-4-305 16,-6-14-524-16</inkml:trace>
  <inkml:trace contextRef="#ctx0" brushRef="#br0" timeOffset="1559">6019 754 1891 0,'0'0'251'0,"0"0"137"16,0 0-22-16,0 0-44 0,0 0-62 16,0 0-43-16,0 0-37 15,0 0-39-15,0 0-65 0,0 0-39 16,0 0-42-16,0 0-40 16,-20-34-61-16,20-6-45 15,7-12-48-15,13-3 33 16,13-1 68-16,13 12 35 0,0 7 19 15,0 11 23-15,0 11 11 16,0 15-5-16,0 8 7 0,-14 14 18 16,-5 7 16-16,-14 8 0 15,-7 8 15-15,-19-1 3 0,-6 0-1 16,-21 1 0-16,-12-1-11 16,-8-7-22-16,-12-4-7 0,-7-7 5 15,0-11-5-15,7-4 2 16,0-11 1-16,13-11-6 15,6-8-18-15,7-10-28 16,20-8 4-16,6 0 18 0,14 0 14 16,6 37-2-16,0-41 12 15,0 41 0-15,0 0-3 0,0 0 3 16,0 0 15-16,0 0 23 16,0 0 19-16,0 0 11 0,0 0 17 15,0 0 2-15,-53 48-9 16,7-3-12-16,-7-8-27 0,7-8-7 15,-6-3-11-15,-1-4-15 16,1-7 2-16,6-8-6 0,0-7 4 16,6-3-6-1,40 3-15-15,-46-30-27 0,20-7-30 16,13-3-17-16,13-8-9 16,20 3 27-16,6 5 18 0,7 3-3 15,6 11 16-15,1 11 15 16,-40 15 14-16,46-11 3 0,-46 11 5 15,0 0 8-15,0 0 5 16,0 0-1-16,26 52 5 0,-20-12 17 16,-6-40 2-16,-13 52-2 15,-13-15 2-15,26-37-3 0,-39 37-2 16,39-37 11 0,-46 33-6-16,46-33 13 0,-40 26-4 15,40-26-2-15,0 0-9 16,-46 30 1-16,46-30 11 0,-39 37 12 15,-1-8 19-15,40-29-8 16,-59 41-34-16,13-8-4 0,0-7-13 16,7 0-6-16,39-26-25 15,-53 29-143-15,7-7-123 0,-6-7-145 16,-1-4-272-16,7-11-272 16</inkml:trace>
  <inkml:trace contextRef="#ctx0" brushRef="#br0" timeOffset="1951">5093 81 1923 0,'46'-11'280'0,"-46"11"2"16,0 0-69-16,0 0-67 0,0 0-53 16,0 0-18-16,0 0-21 15,0 0-9-15,0 0-11 0,46 8-4 16,-46-8-7 0,0 0-10-16,0 0 0 0,39-4-4 15,-39 4 2-15,0 0-14 16,0 0 13-16,46-33 16 0,-46 33 13 15,0 0 16-15,26-41 27 16,-26 41 15-16,0 0-13 0,0 0-26 16,0 0-32-16,0 0-17 15,0 0-2-15,0 0-12 0,0 0 5 16,0 0-18-16,0 0-124 16,0 0-200-16,0 0-496 0,0 0-326 15</inkml:trace>
  <inkml:trace contextRef="#ctx0" brushRef="#br0" timeOffset="2772">3989 894 1370 0,'0'0'210'15,"0"0"87"-15,19 41 41 0,-19-1-5 16,0 8-48-16,-13 0-51 16,0 4-41-16,-7 0-52 0,-6 0-46 15,0-4-20-15,-1-4-30 16,-5 0-22-16,-1-7-9 0,-7 0-22 15,-6-4-110-15,7-3-115 16,-7-4-132-16,46-26-145 0,-53 22-154 16,53-22-35-1</inkml:trace>
  <inkml:trace contextRef="#ctx0" brushRef="#br0" timeOffset="3007">3732 373 1737 0,'-33'-41'345'15,"33"41"21"-15,0 0-76 0,0 0-127 16,0 0-69 0,0 0 5-16,0 0 30 0,-39 45-30 15,13 7-26-15,19 10-35 16,1 1-18-16,-1 0-16 0,0 0 3 15,7 0-31-15,-6-4-166 16,-7 0-294-16,-7 0-448 0</inkml:trace>
  <inkml:trace contextRef="#ctx0" brushRef="#br0" timeOffset="3770">2714 857 1389 0,'0'0'355'15,"0"0"-6"-15,39 30-29 0,-6-4-37 16,-33-26-59-16,39 40-36 16,-6-3-42-16,-33-37-43 15,33 41-25-15,-33-41-19 0,33 37-1 16,-33-37 9-16,0 0-23 16,0 0-4-16,0 0 12 15,0 0-32-15,0 0 1 0,26 37-7 16,-26-37-14-16,0 0 11 15,0 0-2-15,0 0-16 0,0 0 13 16,0 0-2-16,0 0-9 16,0 0 16-16,0 0-6 15,0 0 3-15,0 0 4 0,0 0-6 16,0 0-3-16,0 0 5 16,0 0-11-16,0 0 3 0,0 0 0 15,0 0-3-15,0 0 3 16,0 0 0-16,0 0 0 15,0 0 8-15,0 0-8 16,0 0 0-16,0 0 3 0,0 0-11 16,0 0 8-16,0 0-4 15,0 0 0-15,0 0 8 0,0 0-10 16,0 0-1-16,0 0-6 16,0 0 20-16,0 0-16 0,0 0-4 15,0 0 13-15,0 0-20 16,-39 18 14-16,39-18 3 0,-46-4-9 15,46 4 12-15,-53-29-11 16,14-12 14-16,-1-3-3 16,8-12-4-16,-1-3-2 15,-7-11 2-15,7 0 4 0,-6-4-9 16,0-3 9-16,-1 3-11 16,1 3 18-16,-1 5-15 0,7 7 2 15,1 3-14-15,-1 12 3 16,6 3-30-16,27 41-20 0,-26-48-41 15,26 48-12-15,-26-37-45 16,26 37-82-16,0 0-135 0,0 0-273 16,0 0-103-16</inkml:trace>
  <inkml:trace contextRef="#ctx0" brushRef="#br0" timeOffset="3955">2609 185 1399 0,'0'0'278'0,"0"0"81"15,0 0-51-15,0 0-118 16,0 0-80-16,0 0-76 0,0 0-38 16,0 0-280-16,0 0-349 15,39 51-122-15</inkml:trace>
  <inkml:trace contextRef="#ctx0" brushRef="#br0" timeOffset="4287">2149 935 1564 0,'46'11'302'0,"-46"-11"-21"16,0 0-39-16,0 0-32 0,32 11-57 16,-32-11-17-16,0 0-41 15,0 0-52-15,0 0-5 16,0 0-20-16,-46 11 10 0,0 0-5 16,7 0-6-16,0 0 5 15,6 8-6-15,-7 3 6 0,7 11 2 16,14 11 7-16,6 12 23 15,13 7-7-15,0 3-15 0,19 4-18 16,1-3-11-16,13 3-11 16,-7-3-79-16,0-12-179 15,-6-3-341-15,-20-52-351 16</inkml:trace>
  <inkml:trace contextRef="#ctx0" brushRef="#br0" timeOffset="4739">1314 750 1841 0,'0'0'67'16,"0"0"33"-16,0 0 73 15,40-7 9-15,-40 7-50 0,39 29-49 16,-39-29-37-16,33 56-16 16,-13-12-34-16,-14-3 25 0,-6-41-32 15,7 44 2-15,-7-44-28 16,0 0-10-16,-13 41-3 0,13-41 1 16,0 0 29-16,0 0-7 15,-46 0 27-15,46 0-11 16,-46-30 11-16,46 30 8 0,-40-37 60 15,40 37-3-15,0 0-18 16,0 0-24-16,-39-11 57 16,39 11 59-16,-40 41-3 0,7 7 2 15,1 7-17-15,5 0 22 16,1 1-24-16,-13 3 0 0,-1 0-49 16,-6-4-21-16,-6 1-36 15,-21-8-7-15,1 0-112 16,0-11-130-16,6-4-224 0,0-3-400 15,7-8-162-15</inkml:trace>
  <inkml:trace contextRef="#ctx0" brushRef="#br0" timeOffset="4907">1156 1603 3246 0,'0'0'310'16,"0"0"-89"-16,0 0-119 0,33 12-91 16,-33-12-231-16,0 0-275 15,0 0-604-15</inkml:trace>
  <inkml:trace contextRef="#ctx0" brushRef="#br0" timeOffset="5078">1137 1792 3455 0,'0'0'351'0,"0"0"-95"0,0 0-123 16,0 0-149-16,0 0-224 16,0 0-186-16,0 0-403 0,0 0-439 15</inkml:trace>
  <inkml:trace contextRef="#ctx0" brushRef="#br0" timeOffset="5458">552 639 2292 0,'0'0'43'15,"0"0"-16"-15,39 4 62 0,-39-4 23 16,27 66-5-16,-21 1-9 16,-6-1-31-16,0 5-34 0,-13-9-6 15,0-3 0-15,-7-11-15 16,0-7-19-16,20-41 10 16,-26 37-3-16,26-37-18 15,0 0-23-15,-46-4 5 0,46 4 5 16,-33-48 28-16,7 0 9 15,6 4 66-15,7 7 42 0,13 37-25 16,0 0-38-16,0 0-12 16,0 0 19-16,-33 15 48 0,0 18-22 15,7 11-38-15,-7 12-5 16,0 3-28-16,-6-4-7 16,0 1-51-16,-14-1-183 15,0-7-300-15,1 0-419 0</inkml:trace>
  <inkml:trace contextRef="#ctx0" brushRef="#br0" timeOffset="5636">171 2028 3131 0,'46'26'319'0,"0"-18"-109"0,13-12-93 15,7 0-71-15,-1-7-130 16,-12-4-280-16,-53 15-505 16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9-28T05:26:02.714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2590 728 798 0,'0'0'109'0,"0"0"-6"16,0 0 37-16,0 0-1 15,0 0-16-15,0 0-8 16,0 0-34-16,0 0-3 0,0 0 20 16,0 0 40-16,0 0-11 15,0 0 38-15,0 0-48 0,52 37-9 16,-6-4-12-16,-6 0-24 16,6-3-24-16,-13-1-17 15,6-3-18-15,-39-26 10 16,33 30 6-16,-33-30 26 0,0 0-3 15,0 0-31-15,-26 33-15 16,-20-14-11-16,-7-8-8 16,-6-8-14-16,6-3-38 0,1-7 1 15,12-4-5-15,40 11-39 16,-39-33-4-16,39 33 1 0,-20-52 60 16,20 15 13-16,0 37 19 15,20-41 10-15,-20 41 2 16,0 0 4-16,0 0-2 0,0 0 5 15,33-22 5-15,-33 22 16 16,0 0 4-16,0 0 15 0,0 0-3 16,0 0-3-1,0 0 7-15,0 0 46 0,39 33 37 16,-39-33-2-16,7 34-14 16,-7-34-20-16,-13 37-16 0,-14-4-13 15,-6-7-13-15,-6 0-7 16,-7-4-2-16,-7-7-1 15,7-1-23-15,7-3 24 0,0-3 15 16,6-5 23-16,33-3 10 16,-33-11-24-16,33 11-25 0,-26-33-7 15,6-11-15-15,13-4-6 16,1-15 17-16,6-11-23 0,6-11 4 16,-6-7-6-1,0-4-3-15,7 0 9 0,-1 3-6 16,-6 12-5-16,7 7 5 15,-7 15 6-15,-7 7-6 0,1 12-20 16,6 10-67-16,0 30-101 16,0 0-163-16,0 0-313 0,0 0-229 15</inkml:trace>
  <inkml:trace contextRef="#ctx0" brushRef="#br0" timeOffset="1159">1486 602 1072 0,'0'0'91'0,"0"0"84"15,0 0 80-15,0 0-36 0,0 0-65 16,0 0-39-16,46 30-25 16,-46-30-3-16,52 55-19 15,-12-10-12-15,-40-45-2 16,39 51 37-16,-39-51 7 0,26 48-17 16,-26-48-23-16,0 48-14 15,0-48-29-15,-26 45-2 0,-13-16-13 16,-1-7 8-16,-6-11-8 15,0-11-19-15,13-3-10 0,33 3-1 16,-46-26-21-16,46 26-17 16,-19-59-16-16,12 3 13 0,7 5-15 15,20-1 35-15,0 8 22 16,-20 44 20-16,46-56 9 16,-46 56-12-16,32-48 12 15,-32 48 12-15,0 0 8 0,0 0 10 16,0 0 0-16,0 0-4 15,0 0 16-15,0 0-24 0,0 0-2 16,0 0 12-16,0 0-6 16,-52 0 12-16,-1 11-13 0,-6 8 2 15,0 10-9-15,6-3-4 16,1 7 8-16,6 1 4 0,6-1 22 16,40-33-3-16,-39 52-11 15,13-12-12-15,19-6 1 16,7-34-16-16,26 40 10 0,7-10-13 15,7-12 6-15,6-7-9 16,0-11-18-16,0 0-19 0,0-11-26 16,-7 4 6-16,-39 7 23 15,40-4 24-15,-40 4 13 16,0 0-4-16,0 0 24 0,0 0 32 16,0 0-15-16,0 0-9 15,0 0-5-15,0 0 1 0,0 0 10 16,-46 15-12-16,6 0 4 15,-6-1 7-15,0-6-10 0,0 7 3 16,-6-4-1-16,-1 0 7 16,-6 0 2-16,0 0-7 15,6 0-8-15,1-4-17 0,6 4 6 16,6 1-8-16,7-1-5 16,33-11-1-16,-46 18 10 0,13-3-2 15,33-15 0-15,-39 22 3 16,39-22-5-16,-26 19 0 15,26-19 0-15,0 0-5 0,0 0-1 16,0 36 19-16,0-36-11 16,46 34 0-16,6-5-2 0,1-3 6 15,6-7-3-15,0-1 9 16,-13-3-4-16,0 0-8 16,-13-4 0-16,-33-11 0 0,33 15 23 15,-33-15 20-15,13 22 8 16,-13-22 3-16,-13 29-3 0,-7-3 7 15,-13-4-18-15,-6 4 2 16,-7-4-3-16,-7 0-10 0,-6-3 13 16,-7-1-7-16,1-7 4 15,-8-3-9-15,1-1 15 0,6-10-14 16,-6-9 6-16,6-6 5 16,7-8-10-16,7-11 6 15,-1-7-7-15,14-4 4 16,6-8 5-16,20-3-21 0,0 0-2 15,13-4-13-15,19 8-16 16,1 3 15-16,13 4-15 0,13 8 21 16,6-1-18-16,1 8-16 15,13-1-90-15,-7 5-80 0,-7-4-59 16,-6 3-172-16,0 1-330 16,-46 29-281-16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9-28T05:26:05.710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2308 32 1184 0,'0'0'276'15,"0"0"-3"-15,0 0-79 0,0 0-79 16,0 0-50-16,0 0 8 16,0 0-11-16,33-4 8 0,-7 12-15 15,7 10-26-15,0 8 4 16,7 0-24-16,-1 4-2 16,0 3 2-16,-6-4 3 0,-6-3-2 15,-27-26-2-15,26 26 24 16,-26-26 32-16,0 0-29 0,0 0-17 15,-40 22-16-15,-6-14 4 16,-6-5-14-16,6-3 17 0,-7-3-9 16,7-8 0-16,7-4 2 15,13-4 1-15,26 19-7 0,-33-33-5 16,33 33-1-16,-13-33 2 16,13 33 17-16,19-26-4 0,-19 26 1 15,40-22-14-15,-7 11-1 16,-7 7 1-16,-26 4 12 15,39 7 1-15,-6-3 1 0,-33-4 1 16,0 0-13-16,0 0 6 16,0 0 8-16,0 0 38 0,0 0 16 15,0 0-8-15,0 0-23 16,0 0-10-16,0 0-1 0,0 0 11 16,-26 11 6-16,0-3-5 15,6 3 4-15,-6-4-1 0,-7 4 1 16,6 4 0-16,1 3 5 15,-13 1-1-15,6-1-16 16,-7 5-14-16,1-1 7 0,0-4-12 16,-7-3 0-16,6 0 3 15,-6-4-17-15,13-4 9 0,-6 1 12 16,13-12-12-16,-1 0-7 16,27 4 4-16,-33-15 9 0,33 15-21 15,-19-29-41-15,12-1 9 0,14-3 10 16,-7 33 5-16,13-33 14 15,13 7 18-15,7 11-17 0,0 4 13 16,6 11 11-16,-6 4-7 16,-7 14 0-16,-6 4 37 15,0 4 17-15,-7 4 1 0,-6 10 17 16,-14-3 13-16,0 4 3 0,-12 0-18 16,-8-1-14-16,1 1-16 15,-13 0-12-15,6-4-10 16,-7 0-9-16,-6-12-24 0,7-2-84 15,-7-9-81-15,7-6-101 0,6-1-131 16,33-7-131-16,-46-18-92 16,13-1 77-16,33 19 116 0</inkml:trace>
  <inkml:trace contextRef="#ctx0" brushRef="#br0" timeOffset="193">1585 413 687 0,'0'0'166'16,"0"0"42"-16,0 0-9 15,0-37-4-15,0 37-31 16,0 0 0-16,0 0-24 0,0 0-24 16,-32-11 43-16,-1 22-4 15,33-11-13-15,-40 40-26 0,7 8-27 16,-6 0-38-16,0 0-35 0,6 1-5 16,0-5 3-16,-7-4-141 15,1-3-247-15,0-7-315 0,-1-12-105 16</inkml:trace>
  <inkml:trace contextRef="#ctx0" brushRef="#br0" timeOffset="639">961 331 1471 0,'-26'-37'307'0,"26"37"-28"0,-26-40-50 16,12 10-61-16,8 1-83 16,6-8-45-16,6 4-36 0,14-4 14 15,-20 37-8-15,40-41-16 16,6 11-10-16,0 16 23 16,0 14-7-16,-7 7-5 0,7 11 16 15,-13 12 29-15,0 3 20 0,-14 1 48 16,-5-1 11-16,-8 4 13 15,-19 0-21-15,-7-8-34 0,-19 1-28 16,-14-4-8-16,-12-1-12 16,-21-10-15-16,-6 0 3 0,-6-8-6 15,-8-10-15-15,1-5 8 16,0-6 11-16,7-12-15 0,6 0 5 16,6 0 11-16,20 4 9 0,14 3-1 15,12 8-15 1,8 8-9-16,32 3 19 0,0 0 22 15,-27 29 0-15,21 4-19 0,6 8-12 16,13 0-3-16,0 3 1 16,13 4-12-16,-6-7-139 0,6-1-179 15,-6 1-351-15,6-11-312 16</inkml:trace>
  <inkml:trace contextRef="#ctx0" brushRef="#br0" timeOffset="891">409 1063 2065 0,'0'0'358'16,"0"0"-65"-16,0 0-101 16,-20-33-80-16,34 3-54 0,18 4-24 15,21 8-13-15,6 7-6 16,0 7-4-16,-6 4-11 0,-7 11 38 15,-7 8 45-15,-39-19 25 0,27 48-7 16,-21 0-39-16,-12 0-34 16,-27 0-25-16,-7-8-120 0,-19-3-167 15,-7-3-310-15,-6-9-394 16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9-28T05:26:08.858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2478 912 691 0,'0'0'162'16,"33"8"36"-16,-33-8 43 16,0 0 6-16,0 0 23 0,0 0-23 15,0 0-23 1,0 0-92-16,0 0-72 0,-33-4-32 16,-20 0-6-16,-6 1-14 15,-20-5-11-15,0 1-8 0,-6-1 22 16,6-6-4-16,0 2-7 15,7-6 0-15,13 0 0 0,6-8 13 16,7-4-13-16,13-7 17 16,7-7-14-16,6-12 0 0,7-6-11 15,13-9-10-15,0 1 12 0,7 0 6 16,-1 11-5-16,1 4 12 16,-1 10-4-16,-6 5-3 0,0 10 28 15,0 30-19 1,-6-30 16-16,6 30 4 0,0 0-4 15,0 0-14-15,0 0-8 0,0 0 9 16,-33-18 1-16,7 11 20 16,-14 14 24-16,-12 0 10 0,-14 8-20 15,-13 0-10-15,-13 3-4 16,-19 5-4-16,-1 2-8 0,-6-2-4 16,-1 2-6-16,-6-6-2 15,14-8 4-15,-1 0-9 0,13-4-4 16,7-3 8-16,27 0-4 15,6 0-1-15,26-4 3 0,33 0-2 16,0 0 0-16,0 0 6 16,0 0-3-16,0 0-1 0,0 0-6 15,0 0 0-15,39-4 4 16,-6 4-1-16,0 0 0 16,6-8-3-16,-39 8-9 0,46-11-16 15,-6-3-50-15,-40 14-41 16,39-30-29-16,-39 30-10 0,46-48 10 15,-6 7 56-15,-40 41 36 16,39-48 26-16,-6 15 12 0,-33 33-1 16,0 0 21-16,46-37-5 15,-46 37 0-15,0 0 4 0,33-18 50 16,-33 18 36-16,0 0 10 16,0 0-10-16,0 0 5 15,0 0-14-15,0 0-12 0,0 0-1 16,-27 48-13-16,-5-11-8 15,-14 0 1-15,-7-4-7 0,-6 4-18 16,-7-4-7-16,0-3-3 16,-6-5-5-16,13 1-5 0,0-7 4 15,13-8 3-15,46-11 19 0,-40 11 5 16,40-11-1-16,0 0-6 16,0 0-9-16,0 0-8 0,0 0 0 15,0 0-2-15,53 7 11 16,6 1 29-16,-6 10 13 15,-1 1 9-15,1 3-6 0,-7 7-15 16,0 1-26-16,-13-4-10 16,0 0-9-16,-33-26-18 0,26 29-158 15,-26-29-205-15,0 0-452 16,6 48-327-16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9-28T05:26:09.510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717 340 672 0,'0'0'236'15,"0"0"53"-15,0 0-17 0,0 0 3 16,0 0 67-16,0 0 4 15,-6 33-50-15,12 8-66 16,1 7-45-16,6 0-69 16,7 3-35-16,6 1-43 0,-6 0-17 15,-1-4-3-15,-5-11-18 16,-1 4-133-16,-13-8-191 16,0-33-278-16,0 40-197 0,0-40-759 15</inkml:trace>
  <inkml:trace contextRef="#ctx0" brushRef="#br0" timeOffset="451">987 63 888 0,'-46'-15'278'16,"0"0"-1"-16,-13 11-7 15,-1 4-48-15,-12 4-75 0,0 7-32 16,-7 8-34-16,0 10 39 16,-6 5 14-16,6 10-17 0,13 8-15 15,0 10 7-15,7 5-1 16,13-1-23-16,7 5-25 0,19 2-27 16,7 5-8-16,13-8 15 15,13-3 6-15,13-1-2 16,27-10-22-16,19-8-11 15,14-11-9-15,12-8 10 0,14-14-6 16,13-4-6-16,0-15-6 16,0-7-2-16,-7-15 8 0,-13-10 0 15,-20-13-14-15,-6-10-29 16,-26-15-6-16,-14-7 17 0,-19-7 20 16,-27-12 19-16,-12 0-7 15,-8 4 0-15,-12 7-5 0,-14 15 12 16,1 12-1-16,-7 17 1 15,6 19-7-15,-6 12-6 16,6 10-56-16,7 11-124 0,7 4-203 16,39-11-259-16,-33 26-111 15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9-28T05:26:12.865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1437 1014 601 0,'0'0'97'16,"33"8"57"-16,-33-8 2 0,0 0 6 15,26 29-17-15,-26-29-40 16,26 33 7-16,-26-33 5 0,20 30 9 15,-20-30 49-15,0 29-43 16,-7-6-11-16,7-23-45 0,-26 26-36 16,0-12-12-16,0-3-5 15,-1-7-23-15,27-4 36 0,-33-7 17 16,33 7-19-16,-26-22-5 16,6-4-6-16,7-8-14 15,7-6-21-15,6-8 15 16,-7-8 7-16,7 1 1 0,0-4-23 0,7 7 21 15,-7 11-3 1,0 8-6-16,0 11-11 0,0 22 1 16,0 0-1-16,0 0 13 15,0 0-16-15,0 0-81 0,-20 33-215 16,20-33-231-16,-13 37-106 16</inkml:trace>
  <inkml:trace contextRef="#ctx0" brushRef="#br0" timeOffset="198">1496 1469 1274 0,'0'0'284'16,"0"0"14"-16,0 0-71 15,0 0-68-15,33 25-54 0,-33-25-54 16,0 0-34-16,0 0-56 15,0 0-238-15,0 0-215 0,0 0-173 16</inkml:trace>
  <inkml:trace contextRef="#ctx0" brushRef="#br0" timeOffset="901">1023 1040 925 0,'33'-4'150'16,"0"8"5"-16,0 7 12 0,6 4-42 16,-6 3-64-16,0 5-16 15,-33-23-17-15,32 29-4 0,-32-29-1 16,27 33-16-16,-27-33-7 15,0 0 7-15,0 0 39 16,0 0 14-16,0 0-15 0,0 0-32 16,0 0-37-16,0 0-2 15,-40-22 16-15,1 0 13 0,6 0 3 16,33 22-16-16,-33-33-9 16,33 33 14-16,-39-30 14 0,39 30-9 15,0 0-7-15,0 0 10 16,-26-22-8-16,26 22 15 0,-40 4-10 15,14 14 2-15,-7 8 23 16,33-26-13-16,-39 41-9 16,12-8 0-16,27-33 16 15,-13 37 10-15,13-37-16 0,0 0-19 16,0 0-8-16,33 26 9 16,0-15-4-16,0-8-18 0,0-6-4 15,-33 3 31-15,0 0 3 16,26-11 43-16,-26 11 9 0,0 0-32 15,0 0-18-15,0 0 17 16,-46 0-5-16,6 3-22 0,-6-3-2 16,-6 0-1-16,6 0 18 15,0-3 6-15,0-1-22 0,13-7-7 16,33 11 26-16,-33-19-7 16,33 19-25-16,0 0-25 15,0-33 12-15,0 33 16 0,0 0 16 16,46-18 0-16,-6 14 0 15,-8 11 37-15,-32-7 25 0,40 26 58 16,-40-26 65-16,13 48-29 16,-6-11-44-16,-27 4-31 0,0-4-32 15,-13-8-38-15,0 1 5 16,-6-8-5-16,-7-7-36 0,7 0-163 16,-1-12-178-16,40-3-189 15,-52-7-69-15</inkml:trace>
  <inkml:trace contextRef="#ctx0" brushRef="#br0" timeOffset="1392">655 641 1077 0,'0'0'182'0,"0"0"12"16,26 37-2-16,-6 0-43 15,-13-4-27-15,-1 0-25 0,-12 1-23 16,-1-5-19-16,7-29-37 16,-26 37-14-16,26-37 19 15,-46 30-20-15,6-15-10 0,1-8 2 16,6-11 5-16,33 4-34 16,0 0-1-16,-39-44-13 0,19 7 37 15,20 37 7-15,-13-44 4 16,13 44-16-16,-7-37 27 0,7 37-2 15,0 0 15-15,0 0-2 16,0 0-7-16,13 37 32 0,-6 3 16 16,6 12 7-16,0 0-11 15,-6 7-15-15,-1 0-2 16,-6-4 14-16,0-7 0 16,-13 0-1-16,-7-7-15 0,-6-4-11 15,-20-11-23-15,0-8 0 16,-6-10 16-16,-1-5 22 0,0-10 20 15,7-11-26-15,0-8-7 16,14-11 14-16,-1-4 1 0,13-7-22 16,7-7-13-16,19-8-11 15,1 4 0-15,6 3-61 0,0 5-108 16,7 3-170-16,6 3-216 16,-6 8-87-16,-20 37 29 15</inkml:trace>
  <inkml:trace contextRef="#ctx0" brushRef="#br0" timeOffset="1589">234 338 1323 0,'14'-48'159'16,"-1"-4"24"-16,6 1 73 0,1-1-26 16,13 4-32-16,0 11-32 15,-33 37-47-15,52-33-49 0,1 18-33 16,-14 15-2-16,-39 0 5 15,0 0-17-15,33 48-23 0,-26 4-80 16,-14 3-236 0,-12 0-336-16,-14 5-189 0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9-28T05:26:15.553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2294 0 387 0,'0'0'53'0,"0"0"29"15,0 0 12-15,-33 22-7 0,33-22-32 16,-40 15 16 0,1-7 15-16,-1-1 6 0,-6 4-1 15,0 0-7-15,-13 8-4 16,0-5 23-16,0 9-4 0,0-1-14 15,6 11-19-15,7-3 1 16,0-1 23-16,7 8-44 0,13 0 16 16,6 0-13-16,7 4 16 0,13 7 36 15,13 0-21-15,13 0-12 16,14 0-16-16,-1 3 14 0,7-2-31 16,7 2 27-16,6-3-16 15,-7 0-12-15,-6-3 1 16,-6-1-5-16,-7-3 10 0,-14-4 0 15,-6-4 8-15,-19 0-22 16,6-33 8-16,-40 41-15 0,1-8 16 16,-14-7 4-16,-6 0-10 15,-6-4 18-15,-8-4-22 0,-6-3 6 16,-13-4-11-16,0 4-13 0,0-4 2 16,0-4 12-16,0-7-2 15,7 0-19-15,13-3 11 0,0-1-6 16,19-3-5-16,0-4 4 15,14-1-1-15,6-2-7 0,33 14 1 16,-33-19 8-16,33 19-18 16,0 0 13-16,-33-22 7 0,33 22-14 15,0 0 7-15,0 0 2 16,0 0-14-16,0 0 16 0,0 0-11 16,0 0-3-16,0 0 2 15,0 0-53-15,0 0-80 0,0 0-107 16,0 0-114-16,-39-22-106 0,39 22-15 15,-33-15 42-15,33 15 35 16</inkml:trace>
  <inkml:trace contextRef="#ctx0" brushRef="#br0" timeOffset="385">743 1016 368 0,'0'0'85'0,"0"0"79"15,0 0 40-15,0 0 14 16,0 0 3-16,0 0-25 0,0 0-24 16,0 0-24-16,-7 30-3 0,7-30-9 15,0 0-17-15,-33 29-37 16,33-29-3-16,-39 30-12 0,6-8-27 16,33-22 0-16,-39 22-9 15,39-22-18-15,-33 22 11 0,33-22 2 16,0 0-8-16,0 0-4 15,0 0 24-15,0 0-11 0,0 0 20 16,-7 30 39-16,7-30-17 16,13 33-4-16,14 1 18 0,-27-34 7 15,39 40-7-15,1 1-28 16,-14-1-20-16,0-3-2 0,0-7-10 16,-26-30-20-16,27 33-3 0,-27-33 11 15,26 33-11-15,-26-33-6 16,0 0 6-16,0 0 0 0,0 0-111 15,0 0-148-15,0 0-295 16,0 0-302-16</inkml:trace>
  <inkml:trace contextRef="#ctx0" brushRef="#br0" timeOffset="1201">2004 2006 1137 0,'0'0'151'0,"0"0"81"16,0 26-41-16,0-4-50 16,0 1-35-16,-6 3-19 0,6-26 21 15,-13 33-22-15,0-7-33 16,13-26-10-16,-20 25-11 0,20-25-22 15,-26 19 20-15,26-19-30 0,-27 7 16 16,27-7-22-16,0 0 17 16,-33-11-11-16,33 11-29 0,-19-29-14 15,6-1 13-15,6 1 41 16,7 29-7-16,0-26 0 16,0 26-10-16,0 0-5 0,0 0 6 15,0 0 61-15,0 0 73 0,0 0-11 16,-33 29-35-16,13 5-34 15,-6-5-15-15,6 4-9 0,1 1 2 16,-1-5-6-16,7-3-21 0,13-26 18 16,-20 30-18-16,20-30 3 15,0 0-1-15,-26 22-79 0,26-22-64 16,0 0-113-16,0 0-146 16,0 0-150-16,0 0-2 0</inkml:trace>
  <inkml:trace contextRef="#ctx0" brushRef="#br0" timeOffset="1569">1873 2409 844 0,'20'33'283'0,"-20"-33"123"16,0 0-40-16,0 0-61 15,0 0-42-15,26 34-68 0,-26-34-73 16,0 0-52-16,0 0-41 0,33 26-5 16,-33-26-28-16,0 0 15 15,33 18-27-15,-33-18-64 16,0 0-106-16,0 0-100 0,0 0-177 16,0 0-158-16</inkml:trace>
  <inkml:trace contextRef="#ctx0" brushRef="#br0" timeOffset="2165">1610 2184 356 0,'0'0'92'16,"0"0"16"-16,0 0-35 0,0 0-11 15,0 0-18-15,0 0 1 0,0 0-4 16,0 0-32-16,0 0 3 15,0 0 3-15,0 0 13 16,33 18-11-16,-33-18-3 0,0 0-19 0,0 0 22 16,0 0 38-16,0 0 8 15,0 0 16-15,0 0 18 16,0 0-7-16,0 0 23 0,0 0-28 16,0 0-38-16,0 0 11 0,0 0-22 15,0 0-3-15,0 0-18 16,0 0 2-16,0 0 35 0,0 0-17 15,0 0-11-15,0 0-28 0,0 0 11 16,0 0-7-16,0 0-3 16,0 0 3-16,26-22-5 0,-26 22 12 15,0 0-12-15,0 0 17 16,0 0-28-16,0 0 48 0,0 0 80 16,0 0 0-16,0 0 5 15,7 33-51-15,-20 4 1 0,0-7-25 16,-7 3-13-16,-6-3-26 15,6 3 14-15,20-33-17 0,-26 37 3 16,26-37 5-16,-27 29-104 0,27-29-71 16,0 0-169-16,-39 19-108 15,6-15-15-15</inkml:trace>
  <inkml:trace contextRef="#ctx0" brushRef="#br0" timeOffset="2521">1341 2003 943 0,'0'0'89'0,"0"0"245"16,0 0-4-16,0 0-52 0,19 37-75 15,-5 0-57-15,-1 0-36 16,6 0-4-16,1 3-14 0,0-7-20 15,-7 4 46-15,-6-3-15 0,-7-1 5 16,0-7-28-16,-14 0-15 16,-5-4-36-16,19-22-17 15,-53 26 2-15,1-12-4 0,-1-2-14 16,7-12 12-16,0 0-2 0,0-4-15 16,7-7 9-16,6-4 7 15,33 15-4-15,-33-33-17 0,13-4 11 16,14 4 3-16,12 3-8 15,7 0-18-15,14 1-50 0,-27 29-94 16,39-41-139-16,-39 41-193 0,46-37-184 16</inkml:trace>
  <inkml:trace contextRef="#ctx0" brushRef="#br0" timeOffset="2685">1163 2125 1589 0,'0'0'55'16,"0"0"91"-16,0 0-26 0,-19 33-75 15,19-33-40-15,0 0-199 0,0 0-216 16,0 0-203-16</inkml:trace>
  <inkml:trace contextRef="#ctx0" brushRef="#br0" timeOffset="3293">979 1936 743 0,'0'0'184'0,"0"0"41"15,0 0-46-15,0 0-49 0,40 41-54 16,-40-41-17-16,33 44-16 0,-33-44 0 15,6 37-34-15,-6-37-7 16,0 0 4-16,0 0-13 16,-26 37-13-16,26-37 29 0,0 0-24 15,0 0-62-15,0 0 16 0,0 0 27 16,0-41-12-16,6 1-29 16,8-1 6-16,-8 1 41 0,7 3 58 15,-13 37 77-15,13-34 5 0,-13 34-16 16,0 0-48-16,0 0-17 15,0 0-3-15,0 0-23 0,0 0 16 16,0 0 0-16,-32 37-1 16,32-37-20-16,-27 45 6 0,14-8 5 15,13-37-16-15,0 44 19 16,0-44 4-16,7 48-14 0,-7-48-11 16,6 44 29-16,-6-10 8 15,0-34 74-15,-6 29 3 0,6-29-46 16,-33 33-40-16,33-33 1 0,-40 23 1 15,1-12-18-15,13-4-16 16,26-7 17-16,0 0-9 0,-40-22-21 16,40 22-15-16,-13-41 27 0,13 41 3 15,0-48-8-15,13 19 22 16,-13 29 4-16,0 0-13 0,33-26 34 16,-33 26 20-16,33 3 26 15,-33-3 33-15,20 30 18 0,-14 7-16 16,-12 0-41-16,-1 0-28 15,-12 3-10-15,-8 1-25 0,1-8-3 16,26-33 7-16,-39 41-60 0,-1-15-156 16,40-26-112-16,-52 22-151 15,12-15-70-15,1-10-8 0</inkml:trace>
  <inkml:trace contextRef="#ctx0" brushRef="#br0" timeOffset="3530">736 1814 1337 0,'0'0'295'0,"0"0"0"0,0 0-66 16,0 0-95-16,0 0-41 0,0 0-42 15,0 0-18-15,33 11-12 16,0 4-27-16,-33-15 6 0,0 0 0 15,26 41-33-15,-26-41-68 0,0 44-112 16,-13-7-106-16,13-37-107 16,-33 41-26-16,-6-12-11 0</inkml:trace>
  <inkml:trace contextRef="#ctx0" brushRef="#br0" timeOffset="3997">395 1825 1007 0,'0'0'9'0,"0"0"17"0,0 0 26 16,19 41-1-16,-19-41 31 0,0 0-20 16,0 44-5-16,0-44-5 15,-19 45-45-15,19-45 22 0,-33 44-26 16,33-44-51-16,-46 37 37 15,46-37 21-15,-46 26-27 0,46-26 24 16,0 0-1-16,-46 4-20 16,46-4 30-16,0 0 15 0,0 0-13 15,0 0 30-15,0 0-12 16,46-41 45-16,-46 41 59 0,46-15-3 16,-46 15-3-16,46 11-33 0,-46-11 0 15,39 41-26-15,-13-8 5 16,-6 8 45-16,-7-1-14 0,-6 5 4 15,-7-1-19-15,-7 4-40 0,-12-4-5 16,-1 1-10-16,-6-5-33 16,-14-6 6-16,1-5 3 15,-1-3-17-15,-12-11 0 0,6-8 11 16,6-3-2-16,1-11-16 0,6-8 17 16,33 15-6-16,-33-59-7 15,13 0-12-15,7-8-20 0,20 1-33 16,-1-1-80-16,8 4-134 0,-1 0-230 15,0 4-240-15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9-28T05:26:20.274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762 568 667 0,'0'0'145'0,"0"0"-13"0,0 0 41 16,0 0 27-16,0 0-11 16,0 0-33-16,0 0-9 0,0 0-25 15,0 0-36-15,0 0-35 16,0 0-24-16,0 0-16 16,0 0 19-16,27 26 34 0,-27-26 40 15,13 41-4-15,-13-4-20 16,-13 0-20-16,-7 0-24 0,-13-4-18 15,0 4-1-15,-6-7-25 0,-1-8 8 16,8-4 0-16,-1 4 10 16,33-22-7-16,-33 0-16 0,33 0 6 15,0 0-2 1,-7-44-3-16,7 3 9 0,7 4-8 0,13-3 8 16,-7 10 13-16,-13 30-10 15,19-33 17-15,-19 33-13 16,0 0-4-16,0 0 56 0,0 0 31 15,0 0-23-15,0 0-23 16,33 48-9-16,-13 4 5 0,-7 3 10 16,0 8-8-16,0-4-12 15,7 8 1-15,-13-8-7 0,6 0-12 16,-7-11 3-16,1-8-12 16,0-6-23-16,-7-34-91 0,0 0-140 15,0 0-232-15,0 0-260 16</inkml:trace>
  <inkml:trace contextRef="#ctx0" brushRef="#br0" timeOffset="467">868 29 1057 0,'-33'-18'104'16,"6"6"72"-16,-12 9 40 0,0 10-54 16,-14 15-5-16,0 15 6 15,-12 19 14-15,-8 18 15 16,1 11-5-16,0 14-5 0,0 16-13 16,6 3-58-16,7 8-30 15,6 7-35-15,14 0-21 0,6 0-11 16,13-8-14-16,20-10 3 15,26-19-3-15,14-11 13 0,19-22-8 16,20-19-9-16,19-18 11 0,8-15-7 16,18-26-6-16,1-11 6 15,13-11-7-15,-13-18 12 0,0-15-18 16,-13-12-14-16,-14-10-13 16,-19-11-1-16,-20-16 19 15,-13-6 1-15,-19-8 15 0,-21-11 6 16,-19 7 0-16,-20 4 0 0,-13 19 19 15,-20 14-10-15,-19 18-1 16,-7 27-2-16,-13 18-6 0,6 19 5 16,1 14-5-16,6 15-8 15,13 4-102-15,7 7-151 0,12 4-168 16,8-4-198-16,52-22-38 16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9-28T05:26:45.669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0 1433 871 0,'0'-29'144'16,"0"29"59"-16,0 0 36 15,0 0 41-15,7-30-25 0,-7 30-43 16,0 0-43-16,0 0-46 16,0 0-55-16,0 0-16 15,0 0-7-15,0 0 12 16,0 0-10-16,13 45 8 0,-6-5 18 16,6 1 10-16,-7-1-8 15,8-3-16-15,-8 0 1 0,7-7 27 16,-13-30 19-16,7 29 21 15,-7-29 39-15,0 0 52 0,0 0 0 16,0 0-52-16,0 0-73 16,26-44-36-16,14-22-23 0,-1-12-12 15,14-14-1-15,-1-19-17 16,20-11 10-16,1-11-7 16,19-15-12-16,6-7-16 0,14 0-48 15,0 7-94-15,-14 15-146 16,-12 18-170-16,-21 23-324 15,-6 11-363-15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9-28T05:26:50.233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0 1005 397 0,'0'0'41'15,"0"0"27"-15,7-26 30 0,-7 26 13 16,0 0-13-16,0 0-7 15,0 0-8-15,0 0-21 16,0 0 16-16,0 0-12 16,0 0-10-16,0 0 14 0,0 0-16 15,0 0 10-15,0 0-32 16,26 40 28-16,-6-3-14 0,-7 0-2 16,0-3 7-16,0-1 12 15,1-4 1-15,-14-29-16 16,19 37 23-16,-19-37 37 0,13 34 11 15,-13-34 42-15,0 0-7 16,0 0-18-16,0 0 4 0,0 0 0 16,0 0-43-16,33 3-22 15,0-21-19-15,-7-16-22 0,14-14-21 16,-1-11-11-16,7-15 0 16,0-7 3-16,7-7 8 15,6-5-3-15,7-10-10 16,-1-4 3-16,-5 3-13 0,5 4 10 15,-6 12-6-15,-13 14 6 16,0 11 0-16,-13 8-27 0,-6 18-45 16,-27 37-60-16,26-37-123 15,-26 37-181-15,0 0-262 16,0 0-73-16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9-28T05:04:00.345"/>
    </inkml:context>
    <inkml:brush xml:id="br0">
      <inkml:brushProperty name="width" value="0.05" units="cm"/>
      <inkml:brushProperty name="height" value="0.05" units="cm"/>
      <inkml:brushProperty name="color" value="#ED1C24"/>
      <inkml:brushProperty name="fitToCurve" value="1"/>
    </inkml:brush>
  </inkml:definitions>
  <inkml:trace contextRef="#ctx0" brushRef="#br0">0 0 699 0,'0'0'99'0,"0"0"53"16,6 29 63-16,-6-29-7 15,0 0 43-15,0 0-32 16,0 0-73-16,0 0-64 16,0 0-55-16,0 0-137 0,0 0-272 15,0 0-188-15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9-28T05:26:53.586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1105 50 520 0,'0'0'104'0,"0"0"6"16,0 0 18-16,0 0-44 15,0 0 17-15,0 0-8 0,33-48-20 16,-33 48-56-16,0 0-2 15,0 0 26-15,0 0-29 16,0 0-2-16,0 0 7 0,0 0 23 16,0 0-30-16,0 0-1 15,0 0 3-15,0 0 1 16,0 0 9-16,0 0-8 16,0 0 10-16,0 0 27 0,0 0 15 15,0 0-22-15,0 0-31 16,0 0 8-16,0 0-3 15,0 0 26-15,0 0-11 0,0 0 34 16,0 0-5-16,0 0 10 16,0 0-16-16,0 0-31 15,0 0 3-15,0 0-7 0,0 0 4 16,0 0 58-16,0 0 3 16,0 0-29-16,0 0-21 0,0 0-20 15,-73-15-16-15,-19 19 0 16,0 7 0-16,-6 4-10 15,-1-4 5-15,7 0-8 16,0 0 34-16,7-7-21 0,6-1 17 16,7-3-11-16,6 0 10 15,13 0 10-15,7 4-12 16,46-4 25-16,-33 0 6 0,33 0-5 16,0 0-1-16,0 0-7 15,0 0-4-15,0 0-19 16,0 0-2-16,0 0 9 0,0 0-12 15,0 0 10-15,0 0-4 16,0 0-6-16,0 0-8 16,0 0 7-16,-32 41-3 0,18 7 10 15,8 4 10-15,6 7 11 16,6 11 2-16,1 11 8 16,0 12 4-16,-1 14-9 0,7 11-7 15,0 7-20-15,1 16 23 16,-1 7 23-16,-7 14 7 15,1 12 11-15,-1 11-38 0,1-1-6 16,0-3-10-16,6-7 13 16,6-4 6-16,1-7-10 0,0-8-13 15,13-4-6-15,-7-14 3 16,7-4-5-16,0-8-4 16,0-10 1-16,-7-12 4 0,0-3-17 15,-6-7 9-15,0-5 3 16,-7 5-6-16,-7-1 3 15,-6 4 5-15,-6 0-11 0,-1-7 10 16,1-1-4-16,-8 1-7 16,1-4 10-16,0 0 2 15,0-4-1-15,-7 1-4 0,1-1 0 16,-1 0 0-16,0 0-4 16,0 4 8-16,1 0-14 0,-1 4 10 15,-6-8 4-15,6 1-4 0,-6-5 0 16,13-7-5-16,-1-7 5 15,8-11 4-15,-1-4 0 16,7-7-4-16,7-4 0 0,-1-4-3 16,-6-33 0-16,20 40 3 15,0-6-6-15,-20-34 3 0,33 33 11 16,-33-33-8-16,39 37 4 16,-13-8 0-16,-26-29 3 0,33 30-7 15,-33-30 0-15,33 33-7 16,-33-33 3-16,33 30-4 0,-7-8-4 15,-26-22 3-15,46 30 2 16,-6-12 0-16,6 0 0 0,-7-10 7 16,1 3-5-16,12-4 2 15,-12-3 3-15,6 0 0 0,0-1 9 16,6 1-1-16,7 0 2 16,0 3-6-16,7-3 4 0,0-4 0 15,0 0-2-15,-1 0-1 16,8-4-3-16,-1 4-7 0,0-3-16 15,0-1-25-15,1 4-59 16,-14 0-82-16,-7-4-112 0,-19 8-194 16,-33-4-205-16,0 0-48 15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9-28T05:28:43.892"/>
    </inkml:context>
    <inkml:brush xml:id="br0">
      <inkml:brushProperty name="width" value="0.1" units="cm"/>
      <inkml:brushProperty name="height" value="0.1" units="cm"/>
      <inkml:brushProperty name="color" value="#9966CC"/>
      <inkml:brushProperty name="fitToCurve" value="1"/>
    </inkml:brush>
  </inkml:definitions>
  <inkml:trace contextRef="#ctx0" brushRef="#br0">2292 0 908 0,'0'0'143'0,"0"0"94"16,0 0 26-16,0 0 3 15,0 0 1-15,0 0-12 16,-6 30-22-16,-21 11-26 0,-5 14 0 16,-8 19-32-16,-19 15-15 15,-7 10 3-15,-19 20 9 16,-14 14 2-16,-12 22 1 0,-21 26-8 16,-12 26 15-16,-14 18-46 15,-6 11-49-15,6-3-19 0,7-11-4 16,6-12-13-16,14-17-2 15,12-23-10-15,14-15-7 16,13-19-15-16,13-21-13 0,20-12-2 16,13-21 9-16,7-12-11 15,13-15-61-15,12-10-137 16,1-12-71-16,7-7-35 0,6-26-32 16,0 0-54-16,0 0-150 15,33-22-197-15,-1-15-86 0</inkml:trace>
  <inkml:trace contextRef="#ctx0" brushRef="#br0" timeOffset="496">301 603 750 0,'0'0'90'16,"0"-45"83"-16,0 45 19 0,0 0 46 15,0-63-24-15,7 23-43 0,-7 40-24 16,0-52-22-16,0 52-18 15,-7-48 11-15,7 48 7 16,0 0-35-16,0 0-24 0,-6-48-19 16,6 48 13-16,0 0 13 15,0 0 2-15,0 0-10 0,0 0-17 16,0 0-8-16,0 0 0 16,0 0 23-16,0 0 25 0,0 0 7 15,0 0-3-15,0 0 1 0,32 67 15 16,1 6 49-16,0 20-8 15,20 18 5-15,6 29-27 0,20 19-41 16,13 15-30-16,6 14-14 16,7 8-3-16,20-4-13 0,-6-4-6 15,12-3-15-15,0-8-5 0,1-7 0 16,-7-7-107-16,-7-15-146 16,0-8-158-16,-13-11-276 15,-13-7-400-15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9-28T05:33:49.336"/>
    </inkml:context>
    <inkml:brush xml:id="br0">
      <inkml:brushProperty name="width" value="0.1" units="cm"/>
      <inkml:brushProperty name="height" value="0.1" units="cm"/>
      <inkml:brushProperty name="color" value="#9966CC"/>
      <inkml:brushProperty name="fitToCurve" value="1"/>
    </inkml:brush>
  </inkml:definitions>
  <inkml:trace contextRef="#ctx0" brushRef="#br0">1406 92 475 0,'7'-44'181'16,"-7"44"71"-16,6-48 64 15,-6 48 12-15,0 0-49 0,0 0-44 16,0 0 23-1,0 0-21-15,0 55-39 0,-13 23-43 16,-20 25-12-16,-6 16-27 16,-20 10-14-16,-14 11 5 0,-6 12 7 15,-13 7-5-15,-6 11-21 16,-7 7-34-16,-7 8-24 16,-6 3-17-16,6-7-7 0,7-11-2 15,13-15 2-15,6-22-14 16,14-18 8-16,13-27-36 15,20-17-35-15,12-20-48 0,14-14-51 16,13-37-91-16,0 0-149 16,33-11-261-16,13-15-77 0</inkml:trace>
  <inkml:trace contextRef="#ctx0" brushRef="#br0" timeOffset="444">105 713 1043 0,'-13'-55'82'0,"0"6"158"15,13 16 96-15,0 33-20 16,0-37-46-16,0 37 2 0,0 0-7 15,32 8-30-15,1 21-9 16,13 27-39-16,13 21-35 0,1 19-39 16,18 19-33-16,8 10-27 15,-1 5 7-15,14-1-15 0,6 0 10 16,-6-3 4-16,-1-4-25 16,-6 0 6-16,0-8-11 15,-6 1-1-15,-8-12 23 0,-5-7-12 16,-14-11 4-16,-7-11 8 15,1-11-35-15,-14-11-10 16,-6-12 7-16,-33-40 8 16,0 0-21-16,33 37 13 0,-33-37-4 15,0 0-9-15,0 0-6 16,0 0-25-16,0 0-84 0,0 0-60 16,0 0-75-16,0 0-87 15,0 0-136-15,0 0-323 16,0 0-217-16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2-23T07:09:18.569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6568 2483 481 0,'23'-22'126'0,"-23"22"25"0,0 0 21 16,0 0 50-16,11-28-14 16,-11 28-53-16,0-26-4 0,0 26-53 15,0 0 1-15,-23-28-32 16,-5 9-10-16,-6 6 6 16,1 7-14-16,-7 3-29 0,-5 12 18 15,-6 7-18-15,-11 6 20 16,-5 7-1-16,-1 9 14 0,6 6 7 15,0 7 9-15,23-1 8 16,-1 4-33-16,7 0 9 0,10-6-9 16,23-4 8-16,0 0-20 15,28-6-10-15,0-6 0 0,17-7 2 16,12-6-3-16,5-9-3 16,0-7 14-16,11-9-37 0,-11-7 22 15,11-12-13-15,-11-13-9 16,0-4 12-16,-6-8 6 0,-16-14-13 15,-6-8-6-15,-12-4 10 16,-16-7-8-16,-12 4 4 16,-11 9 8-16,-11 13 7 0,-17 10 19 15,-6 12 9-15,-11 13-20 16,0 12-27-16,-11 14 10 0,0 8 6 16,17 4-12-16,-1 3-12 15,12 3 12-15,6 0 0 0,11 1 5 16,28-23-17-16,-17 28-25 15,11-3-61-15,6-25-174 0,0 0-152 16,28 38-195-16,6-9-48 16</inkml:trace>
  <inkml:trace contextRef="#ctx0" brushRef="#br0" timeOffset="311">6658 3009 1576 0,'0'0'230'0,"-6"32"28"16,6-7-7-16,12 4-45 15,-1 2-34-15,17 4-53 16,6 6-23-16,11 4-2 0,6-1-21 15,-1 3-40-15,12 4 53 0,12 6-32 16,10 0-30-16,-5 3-10 16,0 0-18-16,-12-3 4 0,1 0 0 15,-6-6-46-15,-11-7-96 16,-6-6-47-16,-6-6-55 0,-11 3-46 16,-28-35-153-16,34 19-129 0,-34-19-5 15</inkml:trace>
  <inkml:trace contextRef="#ctx0" brushRef="#br0" timeOffset="595">6365 3202 1513 0,'-45'-9'249'0,"45"9"53"15,0 0-24-15,0 0-29 0,-34 6-57 16,34-6-42-16,-22 35-24 16,-6 9-2-16,11 7 6 15,-6 9-13-15,-11 7-30 0,-5-1-21 16,-12 7-15-16,1 0-24 16,-18 0-27-16,-5-4 4 0,-6-2-4 15,-6-4-103-15,-5 0-109 0,0-6-159 16,11-6-132-16,6-3-229 15,17-10-59-15</inkml:trace>
  <inkml:trace contextRef="#ctx0" brushRef="#br0" timeOffset="895">7289 4098 2272 0,'0'0'47'0,"0"0"39"0,0 0 116 16,0 0 49-16,-11 29-59 16,16-4-58-16,12 7-51 0,28 6-23 15,6 6-12-15,0 16-15 0,22-3-16 16,0-3-11-16,12 3 4 15,-7-3-15-15,1 3 15 0,0-6-40 16,-6-1-66-16,1-2-99 16,-12-7-144-16,-12-6-148 0,-5-3-202 15,-17-13-75-15</inkml:trace>
  <inkml:trace contextRef="#ctx0" brushRef="#br0" timeOffset="1152">7227 4469 1919 0,'0'0'220'0,"-39"6"121"0,5 16-11 15,-6 13-54-15,1 10-66 0,-17 15-31 16,5 16-44-16,-11 9-27 15,-6 13-23-15,-10 13-40 0,-7 13-14 16,1 9-20-16,-7-3-37 16,1 0-105-16,0-13-104 0,17-6-144 15,0-16-273-15,11-10-265 0</inkml:trace>
  <inkml:trace contextRef="#ctx0" brushRef="#br0" timeOffset="2275">6123 352 615 0,'0'0'179'15,"0"0"75"-15,0 0 26 0,0 0-61 16,0 0-31-16,0 0-71 16,0 0-18-16,0 0 92 15,0 0 20-15,0 35-42 0,11 6-13 16,1 10-39-16,-1-4-35 15,6 7-39-15,0 3-8 0,11 0-30 16,0 3-2-16,6-6 1 16,-6-3-8-16,0-4-197 0,-5-5-209 15,-1-4-251-15,-11-7-63 16</inkml:trace>
  <inkml:trace contextRef="#ctx0" brushRef="#br0" timeOffset="2735">5712 967 1127 0,'0'0'225'15,"0"0"69"-15,0 0-37 16,0 0-84-16,0 0-65 0,0 0-38 15,5 25-22-15,-5-25 0 16,12 32 21-16,-12-7 12 0,0-25-17 16,-17 38 9-16,-6-6-11 15,-10-7-20-15,-13 0 6 16,7 1 0-16,-17-4 6 0,-6-3-11 16,0-3 22-16,5-7-26 15,-4-6-13-15,4-6 8 0,1 0 14 16,5-10 59-16,6-3-39 15,0-9-37-15,6-7-18 0,-1-2-1 16,1-8 6-16,11-2 11 16,-6-7 8-16,6-2-5 0,5-8-11 15,1 1-1-15,5 3 2 0,5 7-7 16,1-4-5-16,6 6-10 16,-7 4 0-16,1 6 4 0,0 6 4 15,-1 7-1-15,1 0-13 16,11 25-56-16,-11-26-125 15,11 26-141-15,0 0-195 0,-28-25-228 16,28 25-64-16</inkml:trace>
  <inkml:trace contextRef="#ctx0" brushRef="#br0" timeOffset="2956">5160 469 1827 0,'0'0'268'0,"0"0"108"15,0 0-8-15,0 0-106 0,0 0-93 16,0 0-76-16,0 0-58 0,0 0-13 16,0 0-10-16,22 13-86 15,-22-13-165-15,0 0-251 0,0 0-256 16,23 13-107-16</inkml:trace>
  <inkml:trace contextRef="#ctx0" brushRef="#br0" timeOffset="3399">4399 609 1524 0,'0'0'117'16,"0"0"93"-16,0 0 38 0,0 0-33 15,0 0-27-15,17 41-38 16,6 3-49-16,5 10-28 0,11-3-26 16,-5 15 16-16,6 1-31 15,-1 9 5-15,-5 3-15 16,-6 3 8-16,-11 1-15 0,-17-1 11 15,-11-3-13-15,-23 0-13 0,-17-6 20 16,-11-3-27-16,-17-13 25 16,-5-13-18-16,-6-6 39 0,5-16 25 15,6-12 10-15,1-20 6 16,4-12-15-16,7-22 0 0,5-13-6 16,6-19-21-16,10-19-23 15,13-13-15-15,10-6 0 0,12 3 8 16,11 7 13-16,11 12-12 15,6 13 0-15,6 9-9 0,5 13-3 16,6 10 3-16,-1 12-28 16,7 6-115-16,-6 13-148 0,-1 7-215 15,7 9-241-15,-6 13-27 16</inkml:trace>
  <inkml:trace contextRef="#ctx0" brushRef="#br0" timeOffset="3569">4039 1087 2023 0,'6'32'303'0,"-6"-32"29"16,0 0-39-16,0 0-60 15,0 0-68-15,0 0-73 16,22 28-44-16,-22-28-28 0,0 0-2 16,0 0-102-16,0 0-187 15,0 0-266-15,0 0-324 0</inkml:trace>
  <inkml:trace contextRef="#ctx0" brushRef="#br0" timeOffset="5223">2591 602 704 0,'0'0'97'16,"0"0"48"-16,0 0 14 15,0 0 18-15,0 0-14 0,29 0-19 16,4 4-20-16,7 11-11 0,11 4 29 16,-1 7-33-1,1-1-51-15,-12 4-19 0,-5-7-28 16,-6 0-7-16,-28-22 6 15,0 35-3-15,-11-7 10 0,-23 4-12 16,0-7 13-16,-11-3-23 16,6-6 11-16,5-6-10 0,6-7-3 15,28-3-11-15,-34-16 8 16,17-16-7-16,17-9 14 0,6-3-9 16,5-7 22-16,0 4-26 15,1 2 16-15,-1 11 16 0,-5 11-24 16,-6 23 17-16,0 0 1 15,0 0-35-15,0 0 20 16,-29 7 16-16,29-7-6 0,-33 35 6 16,10-1 7-16,12-5 2 0,5-1-17 15,6-2-1-15,0-26-8 16,17 28 23-16,-17-28-14 0,34 29 24 16,-6-7-40-16,0-6 13 15,-28-16 12-15,0 0 14 0,12 31 22 16,-18 4-25-16,-17-3 4 15,-10 0-1-15,-18-1-21 16,-5-2 4-16,-1-4-2 16,-5-3 4-16,0-6-16 0,12-10 5 15,-1-6 0-15,11-9-6 0,7-7 0 16,33 16 17-16,-34-41 4 16,17 0-19-16,11 6-19 15,6 3 33-15,6 10-15 0,-6 22-16 16,0 0 4-16,34-28 26 15,-34 28 4-15,39-4 0 0,-11 8-23 16,1 8 19-16,-29-12 65 16,16 38 40-16,-16-3 11 0,-11 3-26 15,-11 3-51-15,-18 4-7 16,-16 2-16-16,-6 1-14 16,-11-4-8-16,-1-3-16 0,1-3 13 15,6-9 0-15,-7-4-59 16,7-9-108-16,5-7-169 0,6-9-151 15,5-9-134-15</inkml:trace>
  <inkml:trace contextRef="#ctx0" brushRef="#br0" timeOffset="6283">1786 444 1030 0,'0'0'261'0,"0"0"70"0,0 0-12 16,0 0-123-16,0 0-75 0,0 0-53 15,-28 6-29-15,-6 7-8 16,-11 3-11-16,0 0 13 0,-6 9-11 15,1 0 2-15,-7 13 21 0,-5 7-19 16,0 9-10-16,6 3 4 16,5 3-7-16,17-6 19 0,6-4-32 15,17-2 4-15,11-7 12 16,6-3-24-16,5-6-5 16,11-7 20-16,7-6 1 0,-1-6 4 15,-6-7 0-15,-22-6-7 16,0 0 5-16,23 3-14 0,-23-3 4 15,0 0-12-15,0 0 12 0,-40-3 0 16,-10 0 0-16,-7 0-8 16,1-1 24-16,0 1-16 0,-1-3 0 15,1-7 0-15,0 1 0 16,5-1 12-16,6 0-20 0,0-3-1 16,11 4 9-16,34 12-5 15,-34-22 11-15,34 22-1 16,0 0-5-16,0 0 0 0,-33-29 0 15,33 29 9-15,0 0-2 0,0 0-3 16,0 0-4-16,0 0-4 16,0 0-3-16,0 0 1 0,0 0 6 15,0 0 12-15,0 0-12 16,0 0-7-16,0 0 16 0,0 0-9 16,0 0-9-16,0 0 11 15,0 0-2-15,0 0-10 0,0 0 10 16,0 0-17-16,0 0 20 15,0 0 3-15,0 0-1 16,0 0-2-16,0 0-3 0,0 0 13 16,0 0-18-16,0 0 5 0,0 0 8 15,0 0-12-15,0 0-9 16,0 0 5-16,0 0 8 0,0 0-5 16,0 0 8-16,0 0-9 15,0 0 8-15,0 0-8 0,0 0 6 16,0 0-4-16,0 0 6 15,0 0 6-15,0 0-5 0,0 0-3 16,-12 32-15-16,12-1 12 0,0 1 6 16,0-7 20-1,-5 1-10-15,-1-1-13 0,-5 4 6 16,-6-1-13-16,-6-3 20 0,23-25 4 16,-33 29-6-16,4-10-21 15,1-6 10-15,28-13 0 0,-34 9 12 16,6-12 3-16,28 3-11 15,-28-22-4-15,6-7 0 0,-1-6-8 16,6-6 2-16,0 0 0 16,12-10-6-16,-7 4 19 0,1-1 5 15,5 7-9-15,6 41-11 0,0-38 8 16,0 38-18 0,0 0 8-16,0 0 0 0,0 0 1 15,0 0 20-15,0 0 1 0,0 38-7 16,0 0 6-16,-5 3 1 15,-6 1 9-15,-6 2-16 0,0 0-11 16,-11 1 6-16,-1-1 0 16,-4-3 6-16,-1 0-31 0,0-9-179 15,6-4-168-15,28-28-216 16,-40 23-22-16</inkml:trace>
  <inkml:trace contextRef="#ctx0" brushRef="#br0" timeOffset="6508">750 203 706 0,'33'-50'177'0,"1"12"81"16,-6 3 96-16,1 0-42 0,-7 10-97 15,-22 25-107-15,23-16-40 0,-23 16-2 16,22 0-45-16,-5 6-10 15,-17-6 25-15,17 35-36 0,0-10-5 16,-17 10 10-16,-6 3-205 16,-5-3-207-16,-6 6-141 0</inkml:trace>
  <inkml:trace contextRef="#ctx0" brushRef="#br0" timeOffset="6689">547 352 1740 0,'0'0'78'0,"0"0"58"16,0 0 29-16,0 0 2 0,0 0-45 15,0 0-51-15,0 0-37 16,0 0-23-16,28-12 4 0,-28 12-114 16,0 0-182-16,34 6-216 0,-34-6-89 15</inkml:trace>
  <inkml:trace contextRef="#ctx0" brushRef="#br0" timeOffset="19283">7689 8484 513 0,'-23'-31'166'0,"23"31"-12"0,0 0 48 16,-22-26 35-16,22 26-32 15,0 0-96-15,-6-25-72 0,6 25 6 16,0 0 28-16,0 0 16 16,45 6 25-16,-11 10-33 15,22 10 9-15,-11 2-37 0,0 7-34 16,12 3 15-16,-12-3 13 15,-11-4-22-15,-12-2-2 0,6-1 10 16,-28-28-24-16,6 32 10 16,-17-3-4-16,-12-4-13 0,-22-6-5 15,-6-3 0-15,1-10-13 16,5-6-13-16,0-9-15 0,11-7-42 16,0-13 22-16,28-9-11 15,1-16 12-15,16-3 26 0,0 0-1 16,1 4 25-16,10 5 6 15,-11 10 31-15,1 10 47 16,-12 28-8-16,0 0-21 0,0 0-10 16,0 0-13-16,-57 9 13 15,18 16-9-15,-17 10 5 0,5 6 20 16,6 1-9-16,11-4 5 0,11-4-33 16,12 1 2-16,6-6 19 15,5-29-7-15,28 31-6 0,0-15 0 16,17-6-15-16,0-7 2 15,0-6-1-15,6 0-8 0,-6-4 1 16,-6 7 22-16,-11 3 21 16,-28-3-4-16,23 10 50 15,-23-10 0-15,-11 22-42 0,-29 0-15 16,-10 4-3-16,-7 2-19 16,-10-3 13-16,-12-2-3 0,-11-1-16 15,5-3 2-15,6-7 5 16,6-2 6-16,6-10-23 0,16-3 23 15,0-4-19-15,17-8-21 0,34 15 7 16,-22-35-29-16,16 0 7 16,12 6 23-16,5 4 16 0,-11 25-22 15,45-25 25-15,-5 12-3 16,5 13 0-16,-6 10 6 0,0 9 19 16,-16 6 7-16,0 10 32 15,-12 9 37-15,-6 10 5 0,-16 0-15 16,-17 3 2-16,5-3-28 15,-27 3-25-15,-1-7-13 0,-22 1-20 16,0-10 4-16,-1-6-3 16,1-7-33-16,0-9-133 0,0-6-136 15,11-19-209-15,5-7-151 16,7-15-39-16</inkml:trace>
  <inkml:trace contextRef="#ctx0" brushRef="#br0" timeOffset="19811">7165 7857 1478 0,'23'16'94'0,"-23"-16"191"16,16 38 49-16,-21 3-22 15,-18 4-69-15,-5 9-79 0,-28 3-61 16,5 3-47-16,-16-3-32 0,-12 0-14 15,-6-7 9-15,1-2-5 16,-1-4-14-16,1-9 4 0,5-10 10 16,11-6-26-16,6-15 5 15,12-8-4-15,10-8-12 16,40 12-1-16,-39-45 16 0,11 7-4 16,11 4-10-16,17 34 22 15,-12-38-6-15,12 38-9 0,0 0 23 16,0 0-13-16,0 0 8 0,0 0 9 15,51 63 5-15,-28 3 21 16,5 10 40-16,-23 10 16 0,-5 9-13 16,-5 6 11-16,-12 4 2 15,-6-1 1-15,-10-6 3 0,-12-3 0 16,-12-9-26-16,-10-13-7 0,-1-13-2 16,-11-13 17-16,-5-12-11 15,-6-13-29-15,-1-12 1 16,1-13-20-16,0-19-18 0,6-13-3 15,5-22 8-15,6-22-20 16,11-23 7-16,17-18 5 0,22-16-19 16,17-10 4-16,23 0-11 15,17 4-63-15,17 6-93 0,16 9-43 16,18 7-13-16,-6 15-138 0,22 10-172 16,-11 10-216-16,-5 15-43 15</inkml:trace>
  <inkml:trace contextRef="#ctx0" brushRef="#br0" timeOffset="20019">6174 7484 2276 0,'28'-38'241'0,"6"6"24"16,-6 7 5-16,11 6-49 15,1 9-48-15,-1 10-31 0,12 19-38 16,0 7-29-16,-6 15-19 15,0 3-25-15,-17 4-20 0,0 5 2 16,-17 1-10-16,-11 3-52 0,-17 0-193 16,-5 0-189-1,-18 3-337-15,-5-3-214 0</inkml:trace>
  <inkml:trace contextRef="#ctx0" brushRef="#br0" timeOffset="21191">8500 6448 473 0,'0'0'145'16,"0"0"45"-16,0 0 18 0,0 0-33 15,0 0 15-15,0 0 63 0,0 0-15 16,0 0-67-16,-62 32-20 16,0 3-2-16,-22 0-21 0,-23-1-42 15,-17 4 15-15,-23 0-31 0,-27 0-25 16,-35 4-29-1,-22-4 10-15,-22 3-16 0,-18-3 29 16,-10-3-39-16,-18-1 30 0,-16-2-28 16,16 0 19-16,1-7-17 15,27 0 30-15,29-6-21 0,28 0 25 16,34-3-34-16,28-6 10 16,34 2-9-16,22-5 5 0,23-4-10 15,22-3-3-15,11 3 16 0,40-3-29 16,0 0 16-16,0 0-7 15,0 0 25-15,0 0-18 0,0 0 7 16,6 41-16-16,-6-41 9 16,28 54 0-16,-5-13 0 0,5 4 5 15,-5 2 0-15,-7 10 57 16,-4 10-2-16,-12 15 21 16,0 13-30-16,-6 13 27 0,-11 15-5 15,-5 23-23-15,-1 18-30 0,-11 23 4 16,-5 19-24-16,-6 13 17 15,0-1-25-15,0-6 20 0,0-15-15 16,5-7 9-16,1-16-12 16,5-19-1-16,6-19 7 0,5-9 12 15,6-16-15-15,12-20 6 0,5-15-3 16,11-9 2-16,6-13 1 16,-17-54-3-16,62 50 9 0,11-27-9 15,17-11 0-15,28-21 0 16,23-10 8-16,40-7 3 15,27-2-8-15,34-4-3 0,23 1-4 16,11 2-8-16,11-3 8 16,-5 4 6-16,11-4-2 0,-6 4-7 15,-5-1-4-15,-6-2 15 0,-23-1-16 16,-16 0 19-16,-23 1-20 16,-6-1 13-16,-28 3 3 0,-16 4 0 15,-24-3-3-15,-16 2-3 0,-11-2 3 16,-17-1 0-16,-12-2 24 15,-16-1 36-15,-12-3 11 0,-5-6 7 16,0 0 4-16,-6-4-10 16,-17-5-12-16,17-4-20 0,-17 0-5 15,-6-6 3-15,12-3-3 16,-6-4-8-16,-16-3-18 0,16-6 0 16,-11-6 4-16,-12-7-6 0,7-9-7 15,10-6-9-15,-11-17-1 0,1-12 0 16,5-6 14-16,-6-13-17 15,0-9 8-15,6-10 2 0,-6-7-10 16,-5 4 7-16,-6 3 3 0,-11 6-1 16,-12 17 4-16,-11 8-9 0,-16 14 13 15,-1 8-9-15,-11 20 1 16,0 16-6-16,6 6 14 16,5 16-13-16,17 9 3 0,-5 4 12 15,11 9-9-15,-6 6-1 0,11-3 0 16,12 7 4-16,-6 5 4 0,17 23-16 15,-11-22 17-15,11 22-17 0,0 0 8 16,0 0 4-16,0 0-14 16,-11-35 3-16,11 35-20 0,0 0-29 15,0 0-26-15,0 0-9 0,0 0-38 16,0 0-45-16,0 0-36 0,0 0-101 16,0 0-121-16,0 0-130 15,0 0-110-15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9-28T05:29:16.588"/>
    </inkml:context>
    <inkml:brush xml:id="br0">
      <inkml:brushProperty name="width" value="0.1" units="cm"/>
      <inkml:brushProperty name="height" value="0.1" units="cm"/>
      <inkml:brushProperty name="color" value="#9966CC"/>
      <inkml:brushProperty name="fitToCurve" value="1"/>
    </inkml:brush>
  </inkml:definitions>
  <inkml:trace contextRef="#ctx0" brushRef="#br0">4251 1566 743 0,'0'0'120'0,"0"0"213"0,0 0 18 16,0 0-90-16,0 0-50 15,-7 52-15-15,-13-8-2 16,-6-3-14-16,26-41-59 0,-52 48-24 15,6-15-16-15,0-11-21 16,0 0-16-16,6-14-3 0,40-8 28 16,-46 7 20-16,13-7-4 15,33 0-27-15,0 0-25 16,-19-48-15-16,25 0-3 0,14-7-7 16,6-4-5-16,14-8 0 15,-1 4-3-15,-6 8 23 0,-7 7-11 16,-13 7 1-16,0 8-13 15,-6 3 0-15,-7 30 0 16,-7-29-64-16,7 29-144 16,0 0-236-16,0 0-372 0,-39-8-72 15</inkml:trace>
  <inkml:trace contextRef="#ctx0" brushRef="#br0" timeOffset="184">4395 2220 2213 0,'0'0'479'0,"33"41"-43"15,-33-41-62-15,0 0-127 16,46 29-117-16,-46-29-79 0,0 0-119 16,0 0-177-16,0 0-246 15,0 0-386-15,0 0-191 0</inkml:trace>
  <inkml:trace contextRef="#ctx0" brushRef="#br0" timeOffset="863">3344 1518 1789 0,'0'0'228'0,"0"0"87"16,0 0-43-16,0 0-49 16,0 0-63-16,46 33-61 0,-46-33-42 15,26 52-16-15,-6-8-12 16,-20-44-14-16,13 45-11 0,-13-45 0 16,0 0 2-16,-6 48 9 15,6-48-11-15,0 0-12 0,0 0-35 16,0 0-9-1,-46 11-16-15,46-11-17 0,-40-30 16 16,40 30 31-16,-39-48 12 16,39 48 8-16,-46-40 11 0,-7 14 7 15,1 18 0-15,-8 12 10 16,1 3-6-16,7 8 13 0,6 4 3 16,46-19-12-16,-53 29 9 15,53-29 6-15,0 0-4 0,7 45 3 16,-7-45-6-16,59 29-7 15,0-10-9-15,0-12 0 0,7 0-10 16,-14-3 6 0,-6 3 4-16,-46-7-12 0,0 0 12 15,0 0 0-15,0 0 0 16,0 0 10-16,0 0-2 0,0 0 8 16,-65 52-4-16,-8-15-3 15,-5-4-3-15,-8-7-4 0,7-7 0 16,0-5-2-16,14-10-5 15,12-11-15-15,7-8-10 0,46 15-16 16,0 0-5-16,-39-55 4 16,26 10 5-16,13 45 11 0,13-44 13 15,-13 44 26-15,0 0 0 16,0 0-3-16,52-19 18 16,-52 19 28-16,0 0 36 15,0 0 21-15,27 63 10 0,-21-4 13 16,-19-3-31-16,-13-5-48 15,-7 1-27-15,-13-4-23 0,-7-11-112 16,-12-7-160-16,-1-12-252 16,0-10-323-16</inkml:trace>
  <inkml:trace contextRef="#ctx0" brushRef="#br0" timeOffset="1323">2693 1200 1740 0,'-6'41'362'0,"-7"-4"-15"16,13-37-89-16,-53 52-111 0,1-15-78 16,-8-4-34-16,8-7-15 15,-7-8-9-15,6-3-11 0,14-8 4 16,-1-7-15-16,7-3 5 15,33 3-1-15,0 0-7 16,-26-30 14-16,26 30 5 0,0 0 5 16,0 0-5-16,0 0-5 0,0 0 26 15,0 0 40 1,-20 33 3-16,7 12-7 0,7 14 29 16,-1 11 3-16,1 11 13 15,6 4-10-15,-7 8-8 0,0-12 18 16,-12 0-13-16,-14-11-25 15,-13 0-17-15,-13-14-31 0,-20-12-1 16,-7-11-10-16,1-10-10 16,0-16 6-16,6-14-2 0,0-19-2 15,7-15-2 1,12-14 9-16,14-19-3 0,7-15-19 0,19-11-30 16,20-7-45-1,13 0-99-15,20 4-110 0,13 3-186 16,13 8-289-16,20 3-113 15</inkml:trace>
  <inkml:trace contextRef="#ctx0" brushRef="#br0" timeOffset="1512">2194 786 2267 0,'7'-33'295'0,"6"0"1"0,6 3-35 0,1-3-61 16,13 7-35-1,6 4-47-15,7 4-50 0,0 14-30 16,7 8-33-16,0 14 3 16,-7 12-56-16,0 10-95 0,-14 12-213 15,-12 11-321-15,0 7-346 16</inkml:trace>
  <inkml:trace contextRef="#ctx0" brushRef="#br0" timeOffset="-1824">12544 1832 1202 0,'46'-48'316'0,"-7"7"43"16,7 4-9-16,0 8-37 0,0 7-81 16,7 11-86-16,-1 11-52 15,-6 7-41-15,-6 11-26 0,-1 8-16 16,-39-26-14-16,33 56-95 16,-13-1-185-16,-27 8-301 0,-19 3-194 15</inkml:trace>
  <inkml:trace contextRef="#ctx0" brushRef="#br0" timeOffset="-2796">14535 2741 972 0,'0'0'325'16,"0"0"-6"-16,0 0-23 15,0 0-54-15,0 0-58 0,26-7-60 16,-26 7-31-16,0 0-27 16,33 3 27-16,0 12 7 0,6 11-21 15,7 3-6-15,13 8 19 16,-13 8-14-16,20-1-24 15,0 4-39-15,-14-4-2 16,1 1 6-16,-14-5-10 0,-6-6-13 16,-33-34 4-16,20 33 12 15,-20-33-12-15,-20 29 0 0,-13-10 8 16,-6-8-5-16,-20-11-6 16,6-7 6-16,-6-5 3 0,13-6-15 15,7-8-22-15,-1-11 6 16,14-11-12-16,13-7-19 0,6-4 10 15,7 3 34-15,7 5 3 16,-1 10 0-16,1 11-9 0,-7 30 14 16,13-29 8-16,-13 29-11 15,0 0-1-15,0 0 8 16,0 0-6-16,0 0-6 16,0 0 22-16,0 0-4 0,0 0-6 15,0 0 3-15,0 0 4 16,0 0-7-16,0 0 3 0,0 0 8 15,0 0-3-15,0 0 7 16,7 33 20-16,-7-33-2 0,0 30-5 16,0-30 8-16,-20 37 7 15,7-4-13-15,-13 0 4 0,-1-3 10 16,-12-1-1-16,-7 1-18 16,-13 3-11-16,0-7-1 0,-14 0 1 15,1-4-9-15,-7-4-5 16,0-3 7-16,7-8 8 0,0-7-15 15,6-3 0 1,7-5 9-16,13-6 1 0,6-9-8 16,40 23-8-16,-39-51 2 15,26-1-1-15,13 8-7 0,13 7-6 16,-13 37 6-16,33-45 8 16,-33 45-17-16,46-29 21 0,-7 14 0 15,-39 15-16-15,46 15 16 16,-6 11 0-16,-40-26 0 0,46 59-7 15,-13 0 19-15,-14 4 22 16,-12 3 10-16,6-3 48 0,-26 0-2 16,6-4 20-16,-12 0-20 15,-8-11-41-15,-6-4-17 16,-19-7-7-16,-1-7-13 0,-12-8-7 16,-8-7-17-16,1-8-67 15,0-7-94-15,6-7-65 16,0-12-112-16,7-6-233 0,13-12-280 15</inkml:trace>
  <inkml:trace contextRef="#ctx0" brushRef="#br0" timeOffset="-2020">13418 2427 1232 0,'0'0'292'0,"0"0"42"16,0 0-34-16,0 0-47 0,0 0-81 15,-13 37-44-15,6 3-35 16,7-40-30-16,-20 52-17 0,7-15 2 16,13-37 2-16,-33 37-43 15,33-37 3-15,-52 26 8 16,52-26-15-16,-46 15 6 15,6-15-4-15,40 0-11 0,-39-22 2 16,39 22 6-16,-33-37-9 16,33 37 1-16,-20-41 15 0,20 41-14 15,0 0 0-15,0 0 9 16,0 0-16-16,0 0 12 0,0 0 24 16,0 0-11-16,0 0-7 15,33 41 18-15,-33-41 2 0,20 51 5 16,-14-14 10-16,-6-37 15 15,-26 45-8-15,-13-12-24 16,-14-7-5-16,-13-12-1 16,1 1-11-16,6-7-1 0,-1-8 11 15,8-11 9-15,12-4-11 16,40 15-8-16,-39-37 10 0,26 0-3 16,13 37-14-16,6-44-3 15,-6 44 7-15,20-37-9 0,-20 37-1 16,0 0 0-16,40-8 11 15,-40 8 2-15,39 22 8 0,-39-22 10 16,33 48 17-16,-13-3 26 16,-1-1-1-16,-12 4-3 0,6 4-5 15,-6 0 16-15,12 7 8 16,1 3-35-16,0 5-1 16,13-1 8-16,-1 5-12 0,1-5-11 15,-6-3-19-15,-1-8-11 16,-6-3 15-16,-14-4 28 15,-12-3-7-15,6-45-7 0,-46 55-2 16,-7-7 6-16,-26-11-11 16,0-11-18-16,-19-11 14 0,-1-12 0 15,1-3-12-15,-1-15-8 16,7-3 18-16,0-15-1 0,13-8-13 16,7-14-14-16,13-16 1 15,6-17-79-15,14-23-89 16,12-15-34-16,8-10-32 0,19-1-47 15,6 4-138-15,7 11-252 16,14 11-103-16,-1 15 64 0</inkml:trace>
  <inkml:trace contextRef="#ctx0" brushRef="#br0" timeOffset="-856">11131 2649 1289 0,'0'0'228'0,"0"0"47"16,0 0 22-16,0 0-34 15,0 0-50-15,0 0-41 0,0 0-25 16,-53 36-22-16,1-6-33 16,-14 7-14-16,-13-4-5 0,-19 0 4 15,-8 1-12-15,-12-5-20 16,0-7 2-16,0-7 0 0,6-4-14 15,13-7-2 1,7-11 6-16,14-16-2 0,5-10-18 16,21-11-17-16,6-15 2 15,0-19-2-15,19-10-11 0,1-20-5 16,13-6-6-16,6-12 14 16,7 1 14-16,7 10-6 0,-7 19-13 15,0 18 9-15,0 16 4 16,0 14 11-16,0 48-3 0,-13-41-8 15,13 41 6-15,0 0 4 16,0 0-14-16,-53-19-2 0,-6 19 10 16,-26 19 12-1,-14 11 5-15,-26 6 20 0,-32 1 7 16,-27 4 2-16,-20-4-6 16,-13 0-15-16,0-8 2 0,0-3 30 15,7-11-13-15,19-7-33 16,14-5 4-16,13-10-1 0,19-1-22 15,14-6 6-15,12-1 5 16,27 0-7-16,7 0-8 0,19 8 19 16,20 0-29-16,46 7-35 15,0 0-32-15,-46-12-47 0,46 12-38 16,0 0-32-16,0 0-37 16,0 0-137-16,0 0-115 15,0 0-4-15,33-55 69 0,-33 55 60 16,53-52 97-16,-53 52 112 15,52-44 77-15,-19 11 36 16,-33 33 24-16,20-41 35 0,-20 41 33 16,26-37 4-16,-26 37 30 15,0 0 44-15,26-44 14 0,-26 44 20 16,0 0 21-16,0 0 39 16,0 0-6-16,46-33-27 0,-46 33 9 15,0 0-30-15,0 0-20 16,0 0-1-16,0 0-9 15,0 0-17-15,0 0-2 0,0 0-25 16,0 0-14-16,0 0 18 16,0 0-10-16,-46 37-19 0,-13-4 2 15,0-4-18-15,0 1-6 16,0-4-20-16,6-4-8 0,7-7 16 16,46-15-9-16,-39 18-5 15,39-18 4-15,0 0 25 0,0 0 13 16,-13 48 3-16,13-48 12 15,26 63-18-15,7-8 26 16,13-7-12-16,13 4-38 16,0-8-5-16,7-7-11 0,0 0-84 15,-14 0-172-15,1-15-199 16,-53-22-460-16</inkml:trace>
  <inkml:trace contextRef="#ctx0" brushRef="#br0" timeOffset="3356">10264 2951 578 0,'-53'15'149'0,"20"-7"21"15,33-8-27-15,-52 18 29 0,-1-7-19 16,7 0 8-16,-7 8-8 15,1-1 6-15,-14 4-13 0,0 8-17 16,1 3-34-16,-1 4 8 16,0 4-60-16,7-1-4 15,7 1 4-15,6 3-8 0,13 1 4 16,6 3-4-16,8 0-23 16,12 4 16-16,7 3-14 0,20 4-3 15,6 0 30-15,14 8-13 16,-1 3 3-16,14 11 7 15,-1-3 41-15,1 10-1 16,-7 1-20-16,-7-8 7 0,1 8-14 16,-21-4 10-16,-6-4 26 15,-13-3 9-15,-6-8 33 0,-20-3-17 16,-20-5-19-16,-20-6-14 16,-13-8 3-16,-13-8-25 0,-13-3-26 15,-20-7 7-15,-13-8-5 16,-20 4 14-16,-6-8 15 15,0 1-22-15,-1 3-31 0,8-3-2 16,-1 3 7-16,7 4-14 16,6-8 20-16,7 1 26 0,13-8-2 15,14 0-23 1,19-4 4-16,6 0-29 0,7-3 10 16,14-4-6-16,-1 4 0 15,7-4-7-15,6 0 15 0,1 0-16 16,-1 0 8-16,1 0 10 15,-1 4-16-15,7-4-4 0,-13 3 10 16,6-3 4-16,1 4-13 16,-7 0 15-16,-1-4 1 15,8 3-15-15,-1 1 11 0,7 0 5 16,7-1-22-16,39-3 14 16,-40 0-20-16,40 0-22 15,0 0-6-15,0 0-7 0,0 0-18 16,0 0 6-16,0 0 4 15,0 0-37-15,0 0-16 16,0 0 17-16,0 0 2 0,0 0 0 16,0 0 6-16,-39-3-13 15,39 3 0-15,0 0 57 0,-39-8 25 16,39 8 6-16,0 0 16 16,0 0-3-16,0 0-6 15,0 0-18-15,0 0 7 16,0 0-27-16,0 0-12 0,0 0-7 15,0 0 7-15,0 0 3 16,-14-37 19-16,14 37 30 0,0 0-6 16,20-37-7-16,-20 37 28 15,40-33-1-15,-40 33-16 0,52-33 13 16,-6 3-1-16,-6 8-13 16,6 0 18-16,-7 4 3 15,7 3-21-15,0 0 0 0,-7 0 28 16,-6 4-5-16,-33 11-17 15,46-18 16-15,-46 18 17 0,33-19 3 16,-33 19 27-16,0 0 8 16,0 0-26-16,0 0-19 15,0 0 24-15,0 0 5 16,0 0-10-16,0 0 21 0,0 0 11 16,-39 33-5-16,-14 1-6 15,1-1 5-15,-21 0-18 0,-6-3-21 16,1-1 3-16,-8-3-15 15,14 0-11-15,0-7 9 16,12-8 4-16,21 0 11 0,39-11 14 16,0 0-15-16,0 0-6 15,0 0-5-15,0 0-4 16,0 0-9-16,46 14 25 0,20 1 1 16,6 4-8-16,7 3 14 15,0 4-4-15,0 3-12 16,-7 1-8-16,-6 3 4 0,-1 0-35 15,-12-3-158-15,-53-30-191 16,0 0-383-16,52 37-447 0</inkml:trace>
  <inkml:trace contextRef="#ctx0" brushRef="#br0" timeOffset="4231">4461 4995 898 0,'0'0'222'0,"0"0"86"16,0 0-59-16,0 0-11 15,0 0-60-15,0 0-62 16,0 0-48-16,0 0 70 0,0 0-17 16,26 40-39-16,-13 5-11 15,1 3-23-15,-8 0-12 16,-6 0-4-16,7-8 22 0,-14-3-24 16,7-37-9-16,-33 41-3 15,33-41-14-15,-52 26 7 0,6-15 2 16,6-15-4-16,40 4-4 15,-33-37-19-15,20-7 10 16,7-8 0-16,12-3-4 0,7 3 8 16,1 4 0-16,-1 15 6 15,-13 33-10-15,0 0 23 16,0 0 95-16,0 0 31 16,-7 48 1-16,-19 11-36 0,-20 18-18 15,-7-3-38-15,-12 4-27 16,-8-1-11-16,1-10-19 0,0-12-34 15,13-7-135-15,6-14-182 16,53-34-263-16,-46 22-357 16</inkml:trace>
  <inkml:trace contextRef="#ctx0" brushRef="#br0" timeOffset="4409">4500 5678 2686 0,'0'0'306'16,"0"0"-76"-16,0 0-115 15,0 0-51-15,40 15-52 0,-40-15-189 16,0 0-301-16,46-11-541 16</inkml:trace>
  <inkml:trace contextRef="#ctx0" brushRef="#br0" timeOffset="4716">3784 5238 2041 0,'0'0'215'0,"0"-55"-87"16,0 11-12-16,20 7-58 0,-20 37-6 15,33-41-25-15,-33 41 9 16,52-18 56-16,-12 14 7 0,-40 4 25 16,39 29 39-1,-6 8-32-15,-26 11-2 0,-7 4 1 16,-20 4-17-16,-13-1-7 16,-6-3-53-16,-14-4-19 0,-6-4-24 15,-13-3-22-15,-1-4-116 16,-5-11-135-16,-8-4-181 15,7-8-337-15,14-10-188 0</inkml:trace>
  <inkml:trace contextRef="#ctx0" brushRef="#br0" timeOffset="5027">3810 4684 2054 0,'0'0'313'0,"0"0"-22"15,-72 8-25-15,-7 14-63 16,-13 22-21-16,0 8-22 0,-6 14-40 16,-1 8-3-16,1 8-33 15,-1 2-4-15,1 9 10 0,6 7-19 16,6-1-25-1,14 1-15-15,6 0-21 0,20 0 7 16,13-12-4-16,27 1-13 16,25-4 4-16,21-11-66 0,39-8-97 15,13-10-130-15,19-12-159 16,8-18-276-16,-1-15-220 16</inkml:trace>
  <inkml:trace contextRef="#ctx0" brushRef="#br0" timeOffset="5256">2759 4662 3048 0,'0'0'183'0,"0"0"34"15,0 0-45-15,0 0-78 0,0 0-42 16,0 0-48-16,0 0-182 16,0 0-226-16,0 0-479 15,0 0-218-15</inkml:trace>
  <inkml:trace contextRef="#ctx0" brushRef="#br0" timeOffset="5916">2043 4740 1950 0,'39'-4'159'16,"7"19"56"-16,-6 7-51 15,-1 11-22-15,1 4-39 16,-14 7-49-16,0 4-8 15,-6 0-16-15,-14 1-4 0,-6-9-11 16,-13 1-15-16,13-41 8 16,-33 40-5-16,33-40-16 0,-39 23-41 15,39-23-41-15,0 0-4 16,-39-26 0-16,19-11-50 16,13-11 14-16,7-8 61 0,0 8 34 15,-6 0 45-15,-1 11 10 16,7 37 59-16,0 0 7 0,-52-29-12 15,6 25 22 1,-7 11-17-16,14 12-25 0,-7 7-7 16,13 0-15-16,33-26 9 0,-20 40-5 15,27-10-21-15,-7-30-4 16,46 33-3-16,6-14-27 16,7-5 24-16,0-3-3 15,-6-3-21-15,-14 3 21 0,-39-11-1 16,0 0 1-16,0 0 23 15,0 0-9-15,-39 33 16 0,-20-3-15 16,-13-8-10-16,-14-7 3 16,-12-1-2-16,-1-6 2 15,14-4 2-15,6-4-7 16,6-12 6-16,27-2-13 0,46 14-1 16,0 0-24-16,-26-48 15 15,26 48 0-15,0 0 8 16,46-26 9-16,0 26 0 0,0 18 29 15,-13 19 50-15,-13 15 54 16,-14 7 19-16,-19 4-17 0,-20 0-41 16,-13-1-41-16,-6-6-29 15,-7-8-12-15,-1-7-74 16,-5-12-163-16,-1-10-221 0,0-16-326 16,7-10-146-16</inkml:trace>
  <inkml:trace contextRef="#ctx0" brushRef="#br0" timeOffset="6408">1294 4411 2169 0,'0'0'309'0,"0"0"-29"0,-7 52-82 16,-6-4-82-16,-7 3-39 0,1 1-18 16,-8-8-17-1,-6 1-10-15,1-5-8 0,32-40-10 16,-53 41-7-16,7-19-7 16,0-14-14-16,46-8-9 0,-46-8 1 15,46 8 7-15,-39-26-2 16,39 26 1-16,-33-37 9 15,33 37-7-15,0 0 5 0,0 0 15 16,0 0 20-16,0 48 12 16,13 23 21-16,-7 17 43 15,1 12 43-15,0 3 1 0,-14 5-26 16,-13-9-15-16,-13-6-13 16,-13-12-20-16,-6-7-10 15,-20-19-33-15,-7-14-15 0,-7-15 15 16,1-15 2-16,-1-19 0 15,8-17-16-15,12-16-15 16,0-26 0-16,14-14-9 0,6-19 1 16,19-7-2-16,14-4-48 15,20 4-87-15,19 4-133 0,20 3-156 16,7 15-326-16,6 0-315 16</inkml:trace>
  <inkml:trace contextRef="#ctx0" brushRef="#br0" timeOffset="6620">834 3953 2054 0,'26'-63'309'0,"13"11"59"16,1 8-43-16,12 7-66 15,8 18-71-15,-1 12-81 0,-7 11-56 16,-6 14-19-16,-6 15-15 15,-27 12 3-15,-13 14-12 16,-26 11-89-16,-7 4-174 16,-13 0-279-16,-7-4-478 0</inkml:trace>
  <inkml:trace contextRef="#ctx0" brushRef="#br0" timeOffset="7224">7773 472 1123 0,'0'0'375'16,"0"0"24"-16,0 30-71 15,0 0 22-15,7 3-69 0,-7 4-73 16,6 11-29-16,1 7-58 16,6 4-13-16,7 0-26 0,-1-3-36 15,1-4-7-15,0-8-33 16,-1-3 2-16,1-12-44 0,-20-29-133 15,20 33-175-15,-20-33-284 16,0 0-359-16</inkml:trace>
  <inkml:trace contextRef="#ctx0" brushRef="#br0" timeOffset="7684">8226 236 1586 0,'0'0'334'15,"-32"-48"19"-15,-1 7-103 0,0 4-39 16,-7 4-75-16,8 7-13 16,-8 4-35-16,-6 0-23 0,-6 15-33 15,-14 10 11-15,0 16-5 16,-13 14 34-16,-6 26-5 0,-7 15 30 15,0 15-22-15,0 14-29 16,13 12 12-16,13 7-15 16,20-8 14-16,13 1-11 15,33-8-8-15,20-11-2 0,33-8-15 16,26-10 15-16,19-15-27 16,27-11 0-16,13-15-9 0,7-15 8 15,-1-11-8-15,-6-22 0 16,0-11 0-16,-6-19-33 0,-21-15-23 15,-12-21 5-15,-20-27 30 16,-20-14-3-16,-26-4 17 0,-14 0-2 16,-19 15 32-16,-26 19-1 15,-13 14-13-15,-14 18-17 16,-19 19 5-16,-27 19-25 0,-6 14-111 16,-7 8-95-16,1 14-131 15,6 4-230-15,6 4-251 0</inkml:trace>
  <inkml:trace contextRef="#ctx0" brushRef="#br0" timeOffset="8852">8003 3990 709 0,'0'0'89'15,"0"0"-18"-15,0 0 25 16,0 0-36-16,0 0 36 16,0 0-5-16,0 0 30 0,0 0 22 15,0 0-5-15,0 0-10 16,0 0-11-16,0 0 2 16,0 0 5-16,0 0-35 15,0 0 3-15,0 0 33 0,0 0 0 16,0 0-15-16,0 0-5 15,0 0-10-15,0 0-8 0,0 0-12 16,0 0-33-16,-20-37-26 16,20 37 0-16,0 0-1 15,0 0 2-15,0 0-7 0,0 0-7 16,0 0-11-16,0 0 11 16,0 0 6-16,0 0-7 0,0 0-5 15,0 0-1 1,0 0 26-16,0 0 28 0,0 0 17 15,0 51-15-15,0-51-7 16,-6 56-3-16,6-56-8 0,-33 55-2 16,33-55-16-16,-40 45-16 15,40-45 5-15,-52 25 15 16,52-25-12-16,-46 4-8 0,46-4 0 16,0 0 13-16,0 0 0 15,-40-48-17-15,40 48-3 0,-19-44 15 16,19 44 0-16,0 0-15 15,0 0-3-15,0 0 10 16,0 0 0-16,0 0 8 0,0 0-8 16,0 0 3-16,0 0 0 15,-7 66 10-15,14 1-8 16,19 3-10-16,0-7 7 16,7 3 7-16,7-3-4 0,-8-11-8 15,1-12 5-15,-13-3-2 16,-20-37 4-16,7 37-11 0,-7-37-2 15,0 0 9-15,-40 41 9 16,1-15 3-16,-1-11-15 16,40-15-2-16,-46 7 10 0,46-7-2 15,0 0 9-15,-46 4-7 16,46-4-9-16,0 0 4 0,0 0 10 16,0 0-10-1,0 0-15-15,0 0-34 0,0 0-42 16,0 0-54-16,0 0-92 15,0 0-83-15,0 0-145 0,0 0-159 16,0 0-24-16</inkml:trace>
  <inkml:trace contextRef="#ctx0" brushRef="#br0" timeOffset="9495">8036 3731 809 0,'-59'-30'244'0,"13"12"70"0,46 18-28 16,-59-7-53-16,6 3-33 16,7 0-2-16,0 4-43 0,46 0-50 15,-53 8-2-15,1 10 35 16,-7 8-19-16,6 7-34 15,1 12-22-15,-8 3 14 0,8 7 23 16,-1 15-39-16,7 8-8 16,7 3-15-16,13 4-5 15,-1 0 8-15,14 7-1 0,7 1-10 16,12-1-3-16,14 0 21 16,19-7-2-16,20-3-23 15,27-8-7-15,12-12 2 16,21-14-5-16,12-11-7 0,14-14-6 15,-1-16 11-15,1-11 13 16,-1-14-37-16,-12-12 18 0,-20-7 2 16,-7-14-5-16,-20-12-9 15,-19-19 9-15,-20-14-2 16,-13-22-14-16,-20-11 6 0,-20 0 8 16,-26 3 0-16,-13 11-17 15,-19 19 7-15,-8 11 6 0,-12 23-5 16,-7 6-11-1,0 16-22-15,0 14-23 0,0 0-47 16,7 15-102-16,6 3-136 16,6 5-184-16,14-1-210 15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9-28T05:29:40.619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1209 1411 497 0,'0'0'151'16,"0"0"-1"-16,0 0 42 0,0 0-21 15,0 0-27-15,0 0-49 16,0 0-48-16,0 0-2 16,0 0 66-16,0 0-5 15,26 41-38-15,-6 3 6 0,-7 1-3 16,0-1 10-16,0 0 48 15,7 4-44-15,-13-7-9 16,-7-41-48-16,19 48 27 0,-19-48 59 16,0 0 45-16,0 0 50 15,0 0-8-15,0 0-22 0,40 7-43 16,-40-7-73-16,52-62-36 16,-6-20-4-16,0-14-23 15,7-18 7-15,6-16-1 0,7-14-18 16,0-7 9-16,-7-1 7 15,0 8-13-15,-7 15 9 16,-6 18 0-16,-6 23-4 16,-7 17-8-16,-14 20-4 0,1 14-34 15,-20 37-48-15,13-37-73 16,-13 37-111-16,0 0-269 0,0 0-242 16</inkml:trace>
  <inkml:trace contextRef="#ctx0" brushRef="#br0" timeOffset="520">815 1020 1034 0,'0'0'141'0,"0"0"124"15,13 40 7-15,0-6-74 16,0 3-10-16,0 0-81 0,0 3 27 15,1 4-58-15,-8 1 2 16,7-5-15-16,-13 1 12 0,7 3-24 16,-7-3 7-16,0-4-27 15,-7-4 12-15,7-33-21 0,0 45 7 16,0-45-9-16,0 0 23 16,0 0 8-16,7 37 54 15,-7-37 11-15,0 0 36 0,0 0-38 16,33-15-47-16,0-22-23 15,19-19-22-15,7-14-1 16,7-18-25-16,6-20 13 16,1-14-5-16,5-18-10 0,-5-8-3 15,-8 4-1-15,-5 11-25 16,-14 15-50-16,0 11-70 0,-20 18-93 16,-6 12-200-16,-7 10-249 15,-7 15-105-15</inkml:trace>
  <inkml:trace contextRef="#ctx0" brushRef="#br0" timeOffset="1128">0 857 852 0,'0'0'207'0,"0"0"-23"0,13 41 4 16,7-4-16-16,-1 0-64 15,8 3-10-15,-1 1 0 16,0 3-28-16,1 4 18 16,5-3-11-16,-12-5-4 0,0 1 9 15,-20-41-6-15,26 48 17 16,-13-15-15-16,-13-33-1 0,0 0 51 16,13 30 19-16,-13-30 34 15,0 0 28-15,0 0-9 16,0 0-56-16,33-45-58 0,0-17-33 15,7-31-21-15,19-25-26 16,13-30-6-16,13-22-4 0,14 4 4 16,-7 11 2-16,-7 26-12 15,-6 21-87-15,-20 23-137 16,-13 23-189-16,-6 21-358 16,-40 41-127-16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9-28T05:29:59.887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0 0 1618 0,'0'0'187'16,"0"0"20"-16,7 41-15 15,-7-41-28-15,0 0-77 16,0 0-50-16,0 0-153 0,0 0-211 16,0 0-217-16,0 0-40 15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9-28T05:30:30.259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0 1397 1644 0,'0'0'22'0,"0"0"-27"16,0 0-15-16,0 0-61 0,7 44-91 16,-7-44-123-16,0 0-72 15</inkml:trace>
  <inkml:trace contextRef="#ctx0" brushRef="#br0" timeOffset="1187">6039 754 1271 0,'0'0'336'0,"0"0"29"16,0 0-10-16,0 0-77 15,0 0-84-15,0 0-47 16,0 0-32-16,0 0-29 0,0 0-16 15,0 0 2-15,0 0-8 16,26 48-23-16,-26-48-14 16,60 59-7-16,-1-11-4 15,0-7-11-15,-20-8-5 0,-39-33 0 16,46 52 0-16,-46-52 6 16,20 55 15-16,-20-55-9 0,-46 48-2 15,-26-7-6-15,-20-8-7 16,-13-7-4-16,-7-4 2 15,7-15 5-15,6-3-10 0,7-8 5 16,13-3 7-16,20-4 2 16,59 11-1-16,-59-19 0 15,59 19 0-15,0 0-11 16,0 0-4-16,0 0 7 0,0 0-6 16,0 0 11-16,0 0 9 15,0 0-17-15,0 0 3 16,0 0 15-16,0 0 10 0,0 0 16 15,0 0 22-15,53 45 3 16,-14-5 12-16,-39-40 5 0,66 63 9 16,-20-7-5-16,-7-1 15 15,-13 4 12-15,-12 0 20 16,-21 8 23-16,-19 7 0 0,-20 3-34 16,-20 5-38-16,-26-1-48 15,-13-11-12-15,-7-7-20 16,0-15-11-16,1-11-122 15,12-11-151-15,7-19-145 0,7-14-109 16,6-23-344-16,7-22-279 16</inkml:trace>
  <inkml:trace contextRef="#ctx0" brushRef="#br0" timeOffset="1473">5415 174 2310 0,'0'0'195'0,"39"0"31"16,-39 0-27-16,53 0-59 0,13 4-53 15,6-4-43-15,26-4-23 16,14-7-25-16,6-4-80 16,7-7-75-16,-13 3-128 0,-13 5-167 15,-14-1-230-15,-26 7-46 16</inkml:trace>
  <inkml:trace contextRef="#ctx0" brushRef="#br0" timeOffset="2691">5053 462 1847 0,'0'0'194'15,"0"0"46"-15,0 0-19 16,0 0-62-16,0 0-48 16,0 52-39-16,0-52-16 0,7 55-20 15,-7-11 0-15,0-44 10 16,-13 52-7-16,13-52-4 0,-33 45-14 16,33-45-21-16,-59 44 12 15,6-22-8-15,7-7-9 16,46-15 5-16,-59 7 5 0,59-7-5 15,0 0-11-15,0 0-10 16,-39-44-18-16,39 44 17 16,-7-56 22-16,7 56 6 15,13-48-2-15,-13 48-4 0,0 0 0 16,0 0 31-16,0 0-1 16,0 0 16-16,0 0-3 15,0 0-4-15,0 0-2 0,0 0 11 16,0 0 8-16,-26 52-7 15,26-52-8-15,-39 52-12 0,39-52-14 16,-53 37-5-16,0-11-7 16,53-26-3-16,-59 14 6 15,13-10 2-15,46-4 3 16,-46-15-11-16,46 15-8 0,0 0 3 16,0 0 0-16,0 0 5 15,-33-37 0-15,33 37 6 16,0 0-2-16,0 0 1 0,0 0-5 15,0 0-12-15,0 0 7 16,0 0 5-16,0 0 5 16,0 0 3-16,0 0 1 0,0 0-12 15,0 0 3-15,0 0-8 16,0 0 8-16,0 0 0 0,0 0 8 16,0 0 1-1,0 0-7-15,-26-37-2 0,26 37-6 16,0 0 6-16,0 0-4 15,0 0-2-15,-13-36 6 0,13 36 4 16,0 0-1-16,0 0 1 16,0 0-4-16,-20-34-3 15,20 34-1-15,0 0-4 0,0 0 8 16,0 0 0-16,0 0 8 16,0 0-2-16,0 0 7 15,0 0-5-15,0 0 7 0,0 0-8 16,0 0-2-16,0 0-5 15,-6-37 13-15,6 37 16 0,0 0 7 16,0 0-3-16,0 0-18 16,0 0 52-16,0 0-10 15,0 0 11-15,0 0-14 16,0 45 0-16,0-45 23 0,13 62 23 16,0-2 9-16,7-9 22 15,-7 5-15-15,13 7-26 16,-6 7-20-16,13 0-26 0,-7 0-15 15,-6 0-10-15,-1-7 12 16,-5 4 5-16,-8-5 1 16,-12 5-13-16,-8-1 11 0,-5 1-20 15,-8 3 1-15,-12 0 2 16,-14 1 2-16,-6-1-1 16,-26 0 29-16,-7-7 40 15,-13-8 20-15,-7-3 17 0,-13-11 10 16,-13-12-19-16,0-14 7 15,-6-15-59-15,-1-22 2 0,-6-19-28 16,0-22-19-16,0-18-5 16,13-11-10-16,19-23-8 15,14-3 9-15,26-11-9 0,14-1 13 16,25 5-22-16,21 6 26 16,25 9-36-16,20 10 33 0,34 11-51 15,18 4-13-15,28 4-181 16,25 7-95-16,14 7-91 15,6 8-55-15,-7 4-54 16,-12 7-104-16,-1 4-328 16,-26 7-153-16</inkml:trace>
  <inkml:trace contextRef="#ctx0" brushRef="#br0" timeOffset="6436">808 56 769 0,'0'0'237'15,"0"0"99"-15,0 0 13 16,0 0-42-16,0 0-41 0,0 0-50 16,20-37-26-16,-20 37-38 15,0 0-14-15,0 0-10 0,0 0 24 16,0 0-6-16,0 0-13 16,20 59 9-16,6 0 10 15,-13 4 12-15,7 7-4 0,-13 4-19 16,6 7-1-16,-7 4 8 15,7 0-23-15,-6 0-20 16,0-7-34-16,-1-1-16 16,1-7-7-16,-1-11-25 0,7-3 0 15,-13-56-12-15,7 55-11 16,-7-55 7-16,0 0-1 16,0 0 0-16,0 0-1 0,0 0-23 15,0 0-123-15,0 0-90 16,0 0-72-16,0 0-28 0,0 0-28 15,0 0-47-15,0 0-132 16,0 0-173-16,46-18-60 16</inkml:trace>
  <inkml:trace contextRef="#ctx0" brushRef="#br0" timeOffset="7008">927 1714 1006 0,'6'52'288'16,"-6"-52"74"-16,0 0 10 16,7 37-80-16,-7-37-73 0,0 0-79 15,0 0-31-15,0 0-27 16,0 0-29-16,0 0-14 16,0 0-21-16,0 0-3 0,0 0-10 15,39 19-9-15,-39-19 1 16,0 0 12-16,40-23 0 15,-40 23-4-15,19-40-5 0,-19 40 3 16,7-45 34-16,-7 45 13 16,0 0 0-16,0 0-27 15,0 0 1-15,0 0 0 16,-46-3 17-16,46 3 10 0,-39 26-15 16,39-26-13-16,0 0-4 15,-33 44-12-15,33-44 6 0,-13 37-3 16,13-37 2-16,0 0-1 15,0 0-1-15,0 0-10 16,39 11-3-16,-39-11-1 0,39-11 4 16,-39 11 0-16,0 0 0 15,33-33 5-15,-33 33 4 16,0 0 2-16,20-37-27 16,-20 37-61-16,0 0-109 0,0 0-257 15,0 0-466-15</inkml:trace>
  <inkml:trace contextRef="#ctx0" brushRef="#br0" timeOffset="8016">296 0 927 0,'0'0'230'16,"0"0"68"-1,0 0 13-15,0 0-39 0,0 0-54 16,0 0-37-16,0 0-30 0,0 0 10 15,0 0 19-15,0 0-6 16,0 0-15-16,39 56-15 16,-6-1 8-16,-13 0-2 15,0 5 14-15,-1 6-9 0,-6 4-1 16,-6 0-15-16,0 1-36 16,-1-5-13-16,-6 1-28 15,7-5-7-15,-1-6-17 0,-6-4-3 16,0-52-20-16,13 59-3 15,-13-59 8-15,0 0-20 0,14 55 10 16,-14-55-6 0,0 0-8-16,0 0 6 0,0 0-9 15,0 0 2-15,13 52 1 16,-13-52 4-16,0 0-7 0,0 0-6 16,0 0-4-16,0 0-55 15,0 0-37-15,0 0-5 16,0 0 1-16,0 0 1 0,0 0-32 15,0 0-15-15,0 0 12 16,0 0-1-16,0 0 16 16,13 52 25-16,-13-52 4 15,0 0 20-15,0 51 13 0,0-51 13 16,0 52 15-16,0-52 4 16,0 48-12-16,0-48-82 15,0 0-161-15,0 0-224 0,0 0-148 16</inkml:trace>
  <inkml:trace contextRef="#ctx0" brushRef="#br0" timeOffset="8772">335 1751 1121 0,'0'0'310'15,"0"0"-24"-15,0 0-2 0,0 0-55 16,0 0-53-16,0 0-57 15,0 0-49-15,0 0-15 16,0 0-3-16,0 0-2 0,0 0-6 16,0 0-4-16,0 0-12 15,27 37-15-15,-27-37-8 0,0 0-8 16,39 30 7 0,-39-30 7-16,46 7-6 0,-46-7-2 15,39-3-3-15,-39 3 0 16,0 0 8-16,33-23 17 0,-33 23 22 15,0 0 28-15,13-37 15 16,-13 37-12-16,0 0-31 16,-13-33-14-16,13 33-9 0,0 0-13 15,-59-7 3-15,20 11 22 16,-1 7 4-16,40-11-14 16,-52 25-13-16,52-25-7 0,-40 34-6 15,40-34-7-15,0 0 3 16,0 0 4-16,0 0 0 15,0 0 4-15,0 0-4 16,0 0-10-16,0 0-9 0,0 0-5 16,40 7 11-16,-40-7 13 15,0 0 5-15,0 0-5 0,0 0-14 16,0 0-4-16,26-37-12 16,-26 37-23-16,0 0-74 15,0 0-163-15,0 0-395 0,0 0-377 16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9-28T05:30:42.062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6286 0 1652 0,'0'0'291'0,"0"0"-3"0,0 0 10 15,0 0-34-15,0 0-46 16,0 0-19-16,0 48-34 16,7 0-48-16,-7 0-36 15,13 11-27-15,7 1-19 0,13 10-17 16,6 4 1-16,14 3-19 15,6 1 3-15,0 3-1 0,0-3-2 16,0-1 2-16,-13-3 6 16,0 0 2-16,-13-4 4 15,-13-3 12-15,-14-4 1 0,-6-1 13 16,-13-6 4-16,-13-8 5 16,-14-4-2-16,-6 0-23 15,-19-7-13-15,-14-3-2 0,-7 3 0 16,-19-8-1-16,-13-7 6 15,-13-3-4-15,-7-4-3 16,-20-4 13-16,0 0 37 16,0 0 9-16,1 4 7 0,12-4-13 15,7 0-22-15,7-4-6 16,6 1 18-16,13-8 20 0,7 3-2 16,7-3-29-16,6 4-16 15,13 0-17-15,6 3-6 16,8 0 6-16,12 1-1 0,14-1-8 15,39-7-10-15,-46 11 5 16,46-11 1-16,0 0 3 16,0 0-6-16,-40 26 10 15,40-26-14-15,0 0 3 0,0 0-26 16,0 0-30-16,0 0-26 16,0 0-30-16,0 0-13 15,0 0-12-15,0 0-6 0,0 0 8 16,33-18 10-16,0-1 18 15,6 4 9-15,-6-7 15 0,7 0 16 16,-7-4 38-16,-1 0 23 16,-32 26 10-16,33-22 20 15,-33 22 22-15,0 0 8 16,0 0 11-16,0 0-3 16,0 0 3-16,27-18 11 0,-27 18-5 15,0 0 6-15,0 0 9 16,0 0-5-16,0 0-12 0,0 0-15 15,0 0-10-15,0 0-6 16,-46 26 42-16,-7-1 9 16,0 1-8-16,1 0-21 0,-1 0-20 15,-6 0-13-15,0-4-2 16,6-3 5-16,7-5-8 0,7-3-11 16,39-11 5-16,-39 8-5 15,39-8-6-15,0 0 1 16,0 0-3-16,0 0 8 15,0 0 6-15,0 0 9 16,13 29 7-16,-13-29-7 0,39 34 3 16,1-9 1-16,-1-2 0 15,0-1 6-15,-39-22-13 0,46 26-1 16,-6-4-5-16,-40-22 2 16,0 0-4-16,0 0 1 15,33 18 5-15,-33-18-25 0,0 0-54 16,0 0-92-16,0 0-113 15,0 0-113-15,0 0-315 16,0 0-405-16</inkml:trace>
  <inkml:trace contextRef="#ctx0" brushRef="#br0" timeOffset="940">2856 1160 1827 0,'0'0'246'15,"0"0"107"-15,0 0-5 16,0 0-67-16,0 26-79 0,13 0-79 16,0 4-57-16,7 3-19 15,0 4-16-15,13-4-12 0,-7-3-1 16,0 3-4-16,7-7-14 16,-13-4 7-16,-20-22-7 15,26 22 2-15,-26-22 1 0,0 0 0 16,0 0-3-16,0 0-13 15,0 0-14-15,-39-4-8 16,-1-7-3-16,1-4-1 16,-7 1 6-16,0-5 8 0,0-7 15 15,0 8 6-15,6-4 4 16,8 7 6-16,5 0-1 0,1 4 0 16,26 11-2-16,-26-7-3 15,26 7 0-15,-27-4 0 16,1 8 0-16,0 7 2 0,0 11 0 15,-1 0 8-15,8 0 5 16,-1 4 6-16,7 0-4 16,0 0-3-16,13-4-2 0,0-22-12 15,13 33 0-15,6-11-9 16,8-3-3-16,6-8 4 16,6-4-9-16,-6-7-8 0,6-3-3 15,-6-1-7-15,0-7 14 16,-13 0 10-16,-20 11 4 0,26-15 13 15,-26 15 21-15,0 0 28 16,0 0-1-16,0 0-4 16,0 0-21-16,0 0-10 0,0 0-8 15,-39 7 5-15,-7 5-1 16,0 2-8-16,-7 1 5 16,-6 0-6-16,0-4-6 15,-7 0 4-15,0-4 27 0,7-3-42 16,0-8 0-16,6 1-7 15,14-8-9-15,6-4-17 0,33 15-2 16,-26-33 9-16,26 33 17 16,-7-34 8-16,7 34 12 15,27-29 0-15,-27 29 0 0,39-11 14 16,0 11 18-16,-6 7 4 16,-33-7 6-16,40 30 0 0,-21-1 3 15,-5 8-1-15,-21 0-7 16,-13 4-7-16,-19-1-15 15,-14 1-9-15,-12 0-6 16,-8-4-5-16,-6 0-25 0,1-8-26 16,-8-3-34-16,7-8-18 15,0-6-35-15,7-9-24 16,6-3-62-16,7-11-161 0,20-11-261 16,13-11-141-16</inkml:trace>
  <inkml:trace contextRef="#ctx0" brushRef="#br0" timeOffset="1464">1463 961 2137 0,'0'0'61'0,"0"0"114"16,0 0 96-16,-13 26-21 0,6 14-56 15,1 12-68-15,-7 0-45 16,6 3-28-16,-6-3 3 0,-7 0-19 16,-6-8 6-16,-7-7-5 15,0 0-15-15,-6-8-6 16,-1-10-6-16,1-4 7 16,6-8-18-16,0-7-13 0,7-7-3 15,26 7 0-15,-33-23-6 16,20 1 7-16,6 0 9 0,7 22-2 15,7-22 0-15,-7 22 3 16,20-7 15-16,6 14-5 0,-26-7 22 16,46 41 34-16,-7 3 35 15,-19 11 14-15,-7 8-6 0,-13 4-3 16,-6 3-3-16,-21 0-31 16,-19 0-14-16,-13 0-1 0,-13-7 6 15,-14-11-23 1,-12 0-18-16,-1-8 2 0,1-14-10 15,-1-19-14-15,1-4 5 16,6-18 4-16,6-11-1 0,14-11-23 16,6-8-1-16,20-11 10 15,13-7-3-15,20-4-24 0,7-7-45 16,25-7-46-16,21-8-58 16,6-4-73-16,19-7-77 0,8 0-177 15,6 0-223-15,-1 3-31 16</inkml:trace>
  <inkml:trace contextRef="#ctx0" brushRef="#br0" timeOffset="1709">1023 429 1855 0,'26'-48'63'15,"0"-4"151"-15,1 11 104 16,-27 41-8-16,32-44-35 0,-32 44-46 15,40-29-59-15,-40 29-47 16,39 3-20-16,-39-3-13 0,33 33-23 16,-13 4-38-16,-7 4-16 15,-13-4-3-15,-7 4-14 16,1-1-103-16,-7-6-75 0,13-34-92 16,-33 36-162-16,33-36-193 15,-46 41-69-15,0-11-29 0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9-28T05:32:55.497"/>
    </inkml:context>
    <inkml:brush xml:id="br0">
      <inkml:brushProperty name="width" value="0.1" units="cm"/>
      <inkml:brushProperty name="height" value="0.1" units="cm"/>
      <inkml:brushProperty name="color" value="#9966CC"/>
      <inkml:brushProperty name="fitToCurve" value="1"/>
    </inkml:brush>
  </inkml:definitions>
  <inkml:trace contextRef="#ctx0" brushRef="#br0">0 2372 538 0,'0'0'126'0,"0"0"7"0,0 0 14 16,0 0-26-16,0 0-23 15,0 0-12-15,0 0-29 16,0 0-40-16,0 0 5 0,0 0 16 16,0 0-13-16,0 0-14 15,0 0 11-15,13-45-14 16,-13 45-3-16,26-55 20 0,1 14-5 16,-27 41-34-16,33-59-3 15,-1 18 19-15,-32 41-14 16,40-51 12-16,-40 51 11 15,52-48 10-15,-52 48-21 0,53-48 5 16,-53 48 17-16,53-45 20 16,-53 45-40-16,52-40 31 0,-52 40-15 15,53-34-32-15,-53 34 19 16,59-25-9-16,-20 6 0 16,-39 19 20-16,53-18-27 0,-53 18 33 15,52-19-8-15,-52 19 28 16,59-22-11-16,-59 22-21 15,53-15-15-15,-53 15 10 16,46-7-5-16,-46 7 33 0,0 0-27 16,0 0 4-16,39-8-18 15,-39 8 11-15,0 0-3 16,40 0-3-16,-40 0 0 0,0 0 16 16,33-7-4-16,-33 7-9 15,0 0 6-15,0 0-16 0,39-4 19 16,-39 4-9-16,0 0 11 15,0 0 6-15,0 0-34 16,0 0 4-16,46-3 16 0,-46 3 6 16,0 0-5-1,0 0 11-15,0 0-9 0,0 0-20 16,40-4-2-16,-40 4 20 16,0 0 0-16,0 0 6 0,46-7 3 15,-46 7-18-15,0 0-5 16,0 0 6-16,52-15-8 15,-52 15 7-15,0 0-3 0,53-15 18 16,-53 15-16-16,39-11 18 16,-39 11 11-16,0 0-16 0,53-18-4 15,-53 18-23-15,59-15 0 16,-13 4 30-16,0-4-10 16,0 7 0-16,13-6 0 15,-6-5-7-15,12 1 11 0,8-4-13 16,-1 3 23-16,7-3-21 15,-7-4 14-15,7 0 40 16,-7 0 14-16,7-3 1 0,-7-8-7 16,1 0-13-16,5-4-35 15,-5-10-4-15,6-9 0 16,-1-6-9-16,8-8-5 0,-7-4 13 16,6 5-2-16,-13 2 0 15,1 9 3-15,-21 2-9 0,1 9-2 16,-14 6-13-1,-6 1 25-15,0 11-9 0,-33 33 5 16,46-48-10-16,-20 7 22 16,-26 41-1-16,27-40-7 15,-27 40-11-15,32-45-13 0,-32 45 20 16,40-33-4-16,-1 7-4 16,-6 11 0-16,7 8 11 0,6 3 10 15,6 4-16-15,1 4 5 16,-1 0 5-16,7 3-7 15,7-3-9-15,0 3 37 0,0-7-26 16,-7 0 2-16,-7 0-4 16,-6-4-4-16,-46 4-31 0,0 0-54 15,46-7-196 1,-46 7-108-16,0 0 14 0,0 0 14 16</inkml:trace>
  <inkml:trace contextRef="#ctx0" brushRef="#br0" timeOffset="311">3838 0 578 0,'0'0'87'0,"0"0"-13"16,0 0-10-16,0 0 42 0,0 0 27 16,0 0 8-16,0 0 34 15,0 0-62-15,46 40 19 16,6-14-35-16,-6-4-28 15,0-7-42-15,0-7 7 0,-46-8-24 16,46 0 24-16,-46 0-4 16,46-15-21-16,-46 15 12 15,40-22 34-15,-40 22 52 0,0 0 2 16,0 0 5-16,0 0-54 16,0 0-17-16,0 0-25 0,0 0-3 15,0 0 6-15,-46 62-4 16,0 1-21-16,0 4 12 15,6 3-33-15,7-7-239 16,14 0-441-16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2-20T05:47:22.645"/>
    </inkml:context>
    <inkml:brush xml:id="br0">
      <inkml:brushProperty name="width" value="0.05" units="cm"/>
      <inkml:brushProperty name="height" value="0.05" units="cm"/>
      <inkml:brushProperty name="fitToCurve" value="1"/>
    </inkml:brush>
  </inkml:definitions>
  <inkml:trace contextRef="#ctx0" brushRef="#br0">348 95 1642 0,'0'0'53'0,"0"0"98"16,0 0 98-16,0 0 1 0,86-22-26 15,58 3-18 1,60 4-42-16,59-3-61 0,52 3-41 16,34 8-20-16,5 7 5 15,8 7 62-15,6 8 12 0,13 11-30 16,-6 3-35-16,-14 8-31 16,-19 0-5-16,-27 0-6 15,-39-4 0-15,-53-7-8 0,-45-7-6 16,-47-1 22-16,-32-7 48 15,-33 0-15-15,-14-7-16 0,-52-4 0 16,33 7 2-16,-33-7-19 16,0 0-28-16,0 0 6 0,0 0 7 15,0 0-13 1,0 0-18-16,0 0-101 0,-46-11-96 16,7 4-118-16,39 7-201 15,-66 0-274-15,0 7-47 0</inkml:trace>
  <inkml:trace contextRef="#ctx0" brushRef="#br0" timeOffset="576">0 501 1511 0,'0'0'266'0,"0"0"62"15,0 0-56-15,0 0-18 0,53-15-34 16,25 4-3-16,41 4-30 16,45 3 14-16,59 0 25 15,60 1-28-15,65 6-52 0,33 5-54 16,14 3-48-16,12 4-2 15,7 7 91-15,7 0-31 0,-14 0-47 16,-26 8-22-16,-26-4-18 16,-40-1 3-16,-39-2-15 15,-46-5 5-15,-39-7-8 16,-53 4 5-16,-33-4-3 0,-33-7-2 16,-12 3 25-16,-28-3-3 15,-32-4-7-15,0 0 13 0,0 0-28 16,0 0 8-16,0 0-4 15,0 0-17-15,0 0-119 16,0 0-109-16,0 0-82 0,0 0-48 16,0 0-112-16,0 0-370 15,0 0-236-15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9-28T05:32:57.293"/>
    </inkml:context>
    <inkml:brush xml:id="br0">
      <inkml:brushProperty name="width" value="0.1" units="cm"/>
      <inkml:brushProperty name="height" value="0.1" units="cm"/>
      <inkml:brushProperty name="color" value="#9966CC"/>
      <inkml:brushProperty name="fitToCurve" value="1"/>
    </inkml:brush>
  </inkml:definitions>
  <inkml:trace contextRef="#ctx0" brushRef="#br0">0 41 690 0,'0'0'132'15,"0"0"70"-15,0 0 34 16,0 0 19-16,40 0-65 16,12-4-7-16,14 0-43 0,6-7-7 15,7 4-62-15,0 0-42 16,-13 3-4-16,-1 0-20 0,-12 4-8 16,-1 8-4-16,-6-5-33 15,-6 5-74-15,-40-8-67 16,39 14-171-16,-39-14-93 0,40 8 2 15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9-28T05:32:57.533"/>
    </inkml:context>
    <inkml:brush xml:id="br0">
      <inkml:brushProperty name="width" value="0.1" units="cm"/>
      <inkml:brushProperty name="height" value="0.1" units="cm"/>
      <inkml:brushProperty name="color" value="#9966CC"/>
      <inkml:brushProperty name="fitToCurve" value="1"/>
    </inkml:brush>
  </inkml:definitions>
  <inkml:trace contextRef="#ctx0" brushRef="#br0">0 12 716 0,'0'0'165'16,"0"0"97"-16,0 0 45 16,0 0 40-16,0 0-9 0,39 7-97 15,20-3-87 1,20-8-75-16,7 0-29 0,6-3-50 16,-7 3-67-16,-6 1-96 15,-13 3-180-15,-14-4-168 0,-12 8 15 16,-8 3 112-16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9-28T05:32:57.782"/>
    </inkml:context>
    <inkml:brush xml:id="br0">
      <inkml:brushProperty name="width" value="0.1" units="cm"/>
      <inkml:brushProperty name="height" value="0.1" units="cm"/>
      <inkml:brushProperty name="color" value="#9966CC"/>
      <inkml:brushProperty name="fitToCurve" value="1"/>
    </inkml:brush>
  </inkml:definitions>
  <inkml:trace contextRef="#ctx0" brushRef="#br0">13 0 1030 0,'0'0'220'0,"0"0"130"0,0 0-3 15,-13 45-40-15,13-45-82 16,0 0-94-16,66 25-53 0,6-10-40 16,7-7-90-16,0-5-141 15,0-3-228-15,-7 0-178 16,-6 0-50-16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9-28T05:32:57.986"/>
    </inkml:context>
    <inkml:brush xml:id="br0">
      <inkml:brushProperty name="width" value="0.1" units="cm"/>
      <inkml:brushProperty name="height" value="0.1" units="cm"/>
      <inkml:brushProperty name="color" value="#9966CC"/>
      <inkml:brushProperty name="fitToCurve" value="1"/>
    </inkml:brush>
  </inkml:definitions>
  <inkml:trace contextRef="#ctx0" brushRef="#br0">0 0 1508 0,'0'0'229'16,"0"0"8"-16,0 0-62 16,72 44-76-16,7-29-61 15,7-11-38-15,6-8-208 0,13-11-277 16,7-3-174-16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9-28T05:32:58.226"/>
    </inkml:context>
    <inkml:brush xml:id="br0">
      <inkml:brushProperty name="width" value="0.1" units="cm"/>
      <inkml:brushProperty name="height" value="0.1" units="cm"/>
      <inkml:brushProperty name="color" value="#9966CC"/>
      <inkml:brushProperty name="fitToCurve" value="1"/>
    </inkml:brush>
  </inkml:definitions>
  <inkml:trace contextRef="#ctx0" brushRef="#br0">0 41 1855 0,'0'0'53'0,"0"0"74"16,0 0 21-16,0 0-49 15,52 26-40-15,14-19-27 16,20-7-35-16,12-7-4 0,7-4-80 16,0 0-75-16,-6 0-172 15,-14-4-137-15,-12-4-108 0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9-28T05:32:58.456"/>
    </inkml:context>
    <inkml:brush xml:id="br0">
      <inkml:brushProperty name="width" value="0.1" units="cm"/>
      <inkml:brushProperty name="height" value="0.1" units="cm"/>
      <inkml:brushProperty name="color" value="#9966CC"/>
      <inkml:brushProperty name="fitToCurve" value="1"/>
    </inkml:brush>
  </inkml:definitions>
  <inkml:trace contextRef="#ctx0" brushRef="#br0">5 296 2123 0,'-20'-41'114'0,"20"41"-16"16,20-44-37-16,-20 44-33 0,72-48-13 15,7 11-10-15,7 7-74 16,6-3-218-16,0 3-243 0,-7-3-79 16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9-28T05:32:58.689"/>
    </inkml:context>
    <inkml:brush xml:id="br0">
      <inkml:brushProperty name="width" value="0.1" units="cm"/>
      <inkml:brushProperty name="height" value="0.1" units="cm"/>
      <inkml:brushProperty name="color" value="#9966CC"/>
      <inkml:brushProperty name="fitToCurve" value="1"/>
    </inkml:brush>
  </inkml:definitions>
  <inkml:trace contextRef="#ctx0" brushRef="#br0">0 100 1155 0,'0'0'117'0,"0"0"-9"16,0 0-54-16,0 0-16 15,85-15 9-15,1 4-29 16,19-4-90-16,7 4-88 15,-7 0-27-15,6 0-54 0,-19-4-3 16,-6 4-6-16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9-28T05:33:00.710"/>
    </inkml:context>
    <inkml:brush xml:id="br0">
      <inkml:brushProperty name="width" value="0.1" units="cm"/>
      <inkml:brushProperty name="height" value="0.1" units="cm"/>
      <inkml:brushProperty name="color" value="#9966CC"/>
      <inkml:brushProperty name="fitToCurve" value="1"/>
    </inkml:brush>
  </inkml:definitions>
  <inkml:trace contextRef="#ctx0" brushRef="#br0">0 45 1553 0,'0'0'300'0,"0"0"7"16,0 0-56-16,0 0-54 15,0 0-35-15,0 0-40 16,59-26-50-16,20 15-38 0,13 4-34 15,13 7-103-15,7 0-99 16,-1 0-143-16,-5 0-118 0,-14 0-58 16,-20 3 12-16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9-28T05:33:02.517"/>
    </inkml:context>
    <inkml:brush xml:id="br0">
      <inkml:brushProperty name="width" value="0.1" units="cm"/>
      <inkml:brushProperty name="height" value="0.1" units="cm"/>
      <inkml:brushProperty name="color" value="#9966CC"/>
      <inkml:brushProperty name="fitToCurve" value="1"/>
    </inkml:brush>
  </inkml:definitions>
  <inkml:trace contextRef="#ctx0" brushRef="#br0">0 0 2086 0,'0'0'179'0,"0"0"12"15,0 0-45-15,59 25-27 16,13-6-50-16,13-8-39 16,1-4-71-16,6-3-204 0,0 0-270 15,6-12-220-15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9-28T05:33:00.909"/>
    </inkml:context>
    <inkml:brush xml:id="br0">
      <inkml:brushProperty name="width" value="0.1" units="cm"/>
      <inkml:brushProperty name="height" value="0.1" units="cm"/>
      <inkml:brushProperty name="color" value="#9966CC"/>
      <inkml:brushProperty name="fitToCurve" value="1"/>
    </inkml:brush>
  </inkml:definitions>
  <inkml:trace contextRef="#ctx0" brushRef="#br0">0 103 1627 0,'0'0'252'16,"0"0"22"-16,0 0-44 15,0 0-66-15,0 0-57 0,46 30-51 16,6-12-21-16,14-3-27 16,6 0-65-16,1-8-122 15,-14 8-140-15,0-7-105 0,-59-8-98 16,52 11-13-16</inkml:trace>
  <inkml:trace contextRef="#ctx0" brushRef="#br0" timeOffset="237">92 480 1982 0,'0'0'270'0,"0"0"-80"16,46 37-54-16,6-11-62 0,14-7-45 15,6-1-18-15,7-3-85 16,0 0-94-16,0-8-131 0,-13 4-64 16,-7 0-65-16,-59-11 10 15,46 11 31-15</inkml:trace>
  <inkml:trace contextRef="#ctx0" brushRef="#br0" timeOffset="1177">1583 539 1862 0,'0'0'107'16,"0"0"42"-16,0 0-44 15,59 30-40-15,14-15-45 0,-1-12-58 16,13-3-100-16,1-3-146 16,6-8-161-16,-13-8-102 15</inkml:trace>
  <inkml:trace contextRef="#ctx0" brushRef="#br0" timeOffset="1392">1964 0 1455 0,'0'0'168'0,"0"0"28"0,0 0-35 16,60 4-50-16,12 7-35 15,0 3-32-15,14 1-48 16,-8-4-105-16,8 0-99 0,-7-7-176 15,-7-4-136-15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2-23T06:50:17.595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1177 0 2025 0,'0'35'370'0,"-23"3"-55"15,-5 6-64-15,-34 4-87 0,-11 9-81 16,-17 6-30-16,-28 3-40 16,-6 10-21-16,-23 4-146 0,-10-1-250 15,-7 9-348-15,-27 4-167 16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9-28T05:33:01.346"/>
    </inkml:context>
    <inkml:brush xml:id="br0">
      <inkml:brushProperty name="width" value="0.1" units="cm"/>
      <inkml:brushProperty name="height" value="0.1" units="cm"/>
      <inkml:brushProperty name="color" value="#9966CC"/>
      <inkml:brushProperty name="fitToCurve" value="1"/>
    </inkml:brush>
  </inkml:definitions>
  <inkml:trace contextRef="#ctx0" brushRef="#br0">0 15 1532 0,'6'48'379'0,"-6"-48"-71"16,46 37-110-16,7-15-91 15,0-4-45-15,12 1-32 16,1-4-27-16,0-1-117 16,-1 1-133-16,-5-4-156 0,-8 4-121 15,1-4-46-15</inkml:trace>
  <inkml:trace contextRef="#ctx0" brushRef="#br0" timeOffset="296">1327 288 1279 0,'46'-4'349'0,"-6"4"-8"16,-40 0-40-16,52 0-76 15,-6 0-107-15,-6 4-64 0,6-4-85 16,0-4-78-16,6 1-131 16,1-5-137-16,-1-3-178 15,1-4-74-15</inkml:trace>
  <inkml:trace contextRef="#ctx0" brushRef="#br0" timeOffset="512">1794 22 1839 0,'0'0'132'15,"0"0"-35"-15,0 0-33 16,46-7-48-16,6 7 5 0,14 3-50 16,0 1-54-16,-1-4-83 15,8-4-143-15,-8 1-120 16,-5-12-70-16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9-28T05:32:59.873"/>
    </inkml:context>
    <inkml:brush xml:id="br0">
      <inkml:brushProperty name="width" value="0.1" units="cm"/>
      <inkml:brushProperty name="height" value="0.1" units="cm"/>
      <inkml:brushProperty name="color" value="#9966CC"/>
      <inkml:brushProperty name="fitToCurve" value="1"/>
    </inkml:brush>
  </inkml:definitions>
  <inkml:trace contextRef="#ctx0" brushRef="#br0">0 44 707 0,'0'0'201'16,"0"0"103"-16,0 0 8 0,0 0-58 15,0 0-63-15,53-29-58 16,-53 29-33-16,65-15-13 16,8 11-10-16,19 4-34 0,19 8-14 15,14 3-11-15,20 11-14 16,-7 7 12-16,20 16 4 16,-1 6-23-16,1 12-11 15,-20 11 22-15,-7 7 3 0,-25 12-1 16,-21 10 15-16,-13 8-5 15,-26 11 15-15,-19 7 20 16,-14 4 29-16,-13 0-8 0,0-3-13 16,-7-5-7-16,7-10 11 15,7-4 3-15,12-12-3 0,14-10-16 16,13-4-10-16,13-15 1 16,20-7-14-16,13-11-5 15,13-15-9-15,14-4 1 0,6-7-7 16,-7-8-8-16,-6 1-8 15,-7-4 3-15,-13-4-15 16,-13 3-4-16,-14-6-28 16,-6 3-16-16,-13-4-35 0,-46-7-58 15,0 0-105-15,53 15-128 16,-53-15-126-16,0 0-37 16,0 0 79-16</inkml:trace>
  <inkml:trace contextRef="#ctx0" brushRef="#br0" timeOffset="375">3227 1866 1349 0,'0'0'253'16,"0"0"-48"-16,0 0-80 15,13 62-27-15,-13-62-32 16,59 71-33-16,7-23-3 0,6-11-34 16,-13-8 17-16,7-7 3 15,0-7-10-15,-14-7 7 16,-52-8-6-16,59 11 7 15,-59-11 31-15,0 0 64 0,0 0 29 16,0 0-54-16,0 0-16 16,-33 62 8-16,-39 9-24 0,-20 3-29 15,-6 7-14-15,-8 0-13 16,14-7-109-16,7-8-218 16,26-18-364-16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9-28T05:33:05.256"/>
    </inkml:context>
    <inkml:brush xml:id="br0">
      <inkml:brushProperty name="width" value="0.1" units="cm"/>
      <inkml:brushProperty name="height" value="0.1" units="cm"/>
      <inkml:brushProperty name="color" value="#9966CC"/>
      <inkml:brushProperty name="fitToCurve" value="1"/>
    </inkml:brush>
  </inkml:definitions>
  <inkml:trace contextRef="#ctx0" brushRef="#br0">0 1503 440 0,'39'19'111'0,"0"-8"18"15,7 0 2-15,-6-7 27 16,-1-4 54-16,-6-4 9 0,7-3-27 16,-1-4-36-16,-39 11-33 15,46-48-26-15,-7-4-40 0,-6-4-36 16,0-10-3-16,0-1-20 15,-7-6 0-15,-6-5 9 16,-7 0-1-16,-6 5 28 0,-1 2-19 16,-6 5-14-16,0 7-17 15,-6 0 22-15,-7 3 2 16,-1 1 7-16,1 3-6 16,7 0-24-16,-1 8 24 0,1 0-30 15,-1 7 21-15,0 3 3 16,7 5-16-16,0 29 21 0,0-30-27 15,0 30 25-15,0 0-4 16,0-33-4-16,0 33-12 0,0 0-13 16,0 0 9-16,7-26 16 15,-7 26 0-15,0 0 8 16,0 0-8-16,46-22-7 0,0 11-1 16,13 7-6-16,13 1 20 15,7 3-9-15,7 0 12 16,6 3-21-16,0 5 26 0,-7-5 3 15,1 1-11-15,-8 3-2 16,1 1-9-16,-13-1-2 0,-20 1-5 16,-7-5 12-16,-6-3 21 15,-33 0-7-15,0 0-22 0,0 0-72 16,0 0-108-16,0 0-66 16,0 0-154-16,0 0-86 0</inkml:trace>
  <inkml:trace contextRef="#ctx0" brushRef="#br0" timeOffset="332">1445 0 411 0,'7'33'61'15,"-7"-33"26"-15,39 33-10 16,7-11-17-16,0-3-25 0,0-12-19 16,7-3-11-16,-7-4-5 15,-13 0 13-15,-33 0 7 16,33-7 25-16,-33 7 32 16,0 0 29-16,0 0-3 0,0 0 2 15,0 0-9-15,0 0 38 16,-40 33 18-16,1 4-21 0,-14 3-15 15,14 1-61-15,-1-4-25 16,40-37-8-16,-46 52-31 0,27-12-85 16,19-40-226-16,-14 30-166 15</inkml:trace>
  <inkml:trace contextRef="#ctx0" brushRef="#br0" timeOffset="597">2378 100 1468 0,'14'-30'157'15,"-14"30"14"-15,59-26-47 16,-7 11-32-16,7 1-15 0,14 10-49 15,-1 0-9-15,0 4 3 16,1 4-32-16,-1 0 15 16,-20-1-43-16,1 8-98 15,-53-11-127-15,33 8-173 0,-33-8-59 16</inkml:trace>
  <inkml:trace contextRef="#ctx0" brushRef="#br0" timeOffset="894">2838 332 1027 0,'-32'-29'213'0,"32"29"-17"15,0 0-45-15,0 0-19 16,0 0-34-16,0 0 31 0,0 0 18 16,0 0-35-16,39-8-28 15,0 8-40-15,7 4-9 0,0 0-22 16,14-1-13-16,-1 1 0 16,-20 0-64-16,14 0-93 15,-53-4-129-15,33 7-120 0,-33-7-89 16</inkml:trace>
  <inkml:trace contextRef="#ctx0" brushRef="#br0" timeOffset="1121">2720 595 787 0,'-13'37'284'0,"13"-37"57"0,0 0-38 16,7 44-64-16,-7-44-102 16,46 37-61-16,0-8-25 0,19-6-32 15,-6-9-61-15,7 5-113 16,-13-12-98-16,12 1-96 0,-12-1-51 16,-14-3-20-16</inkml:trace>
  <inkml:trace contextRef="#ctx0" brushRef="#br0" timeOffset="1326">2510 1016 1132 0,'0'0'244'16,"0"0"-15"-16,52 40-39 0,1-14-29 15,0-11-85-15,12-11-54 16,-6-4-33-16,1 0-208 0,12-8-197 16,-6-6-108-16</inkml:trace>
  <inkml:trace contextRef="#ctx0" brushRef="#br0" timeOffset="1554">3877 598 1728 0,'39'-3'167'0,"7"-5"-7"16,-7 1-33-16,7 3-70 0,14-7-39 15,-1 4-13-15,-7 3-11 16,7 0-69-16,-6 1-125 0,-20-1-180 15,-33 4-99-15,0 0-35 16</inkml:trace>
  <inkml:trace contextRef="#ctx0" brushRef="#br0" timeOffset="1789">2286 580 1528 0,'0'0'254'15,"-39"-8"1"1,39 8 3-16,0 0-57 0,0 0-93 16,0 0-68-16,0 0-13 15,53-11-6-15,19 4-82 0,7 3-162 16,6 4-183-16,1 0-154 15,-8 0-89-15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9-28T05:33:08.238"/>
    </inkml:context>
    <inkml:brush xml:id="br0">
      <inkml:brushProperty name="width" value="0.1" units="cm"/>
      <inkml:brushProperty name="height" value="0.1" units="cm"/>
      <inkml:brushProperty name="color" value="#9966CC"/>
      <inkml:brushProperty name="fitToCurve" value="1"/>
    </inkml:brush>
  </inkml:definitions>
  <inkml:trace contextRef="#ctx0" brushRef="#br0">2747 2361 1258 0,'0'0'237'0,"0"0"2"0,0 0-17 15,0 0-36-15,53 11-65 16,-20-11-29-16,19-3-46 0,-19-5-30 16,20-3-68-16,-21 0-87 15,14 0-121-15,-46 11-131 0,40-19-67 16,-14 1-16-16</inkml:trace>
  <inkml:trace contextRef="#ctx0" brushRef="#br0" timeOffset="-517">0 52 981 0,'0'0'199'15,"0"0"75"-15,53 0-28 0,6-15-30 16,7 4-46-16,-1-4-30 16,14 8-51-16,0 3-26 15,0 15 2-15,-7 4-21 16,-19 15-3-16,13 7-15 0,-20 11-7 16,-14 7 11-16,-5 15-23 15,-14 4 16-15,-13 4-10 0,-13 11-1 16,-7 3 2-16,-13 4-5 15,-6 7 4-15,-1 1-3 0,1-4 19 16,6-1 31-16,0-10-10 16,13-4-14-16,7-4-1 0,7-7 1 15,19-4 15-15,7-7 9 16,19-4-26-16,20-3-14 16,7-12 9-16,13-7-13 15,6-11 7-15,7-8-6 0,0-3 2 16,0-8-7-16,0-3-12 15,-13-4 10-15,-13 0-16 0,-7-4-12 16,7 4-37-16,-20-3-59 16,-14 6-49-16,-32-3-120 0,46 8-155 15,-13-4-225-15</inkml:trace>
  <inkml:trace contextRef="#ctx0" brushRef="#br0" timeOffset="-208">2399 1966 963 0,'0'0'296'15,"-33"-19"55"-15,33 19-35 16,0 0-60-16,0 0 14 0,0 0-21 16,0 0-56-16,0 0-78 15,46 15-49-15,13-7-35 0,13-5-19 16,7 1-82 0,0 0-85-16,0-4-93 0,-7 3-82 15,-6 5-169-15,-13-1-85 16,-21 4 37-16</inkml:trace>
  <inkml:trace contextRef="#ctx0" brushRef="#br0" timeOffset="610">1702 1692 678 0,'0'0'133'0,"-39"-7"-33"0,39 7-27 16,0 0-44-16,-46-11 34 16,46 11-39-16,0 0 39 15,0 0-25-15,0 0-24 16,-46-7 1-16,46 7-5 0,0 0 109 15,0 0 41-15,0 37-25 16,0-37-4-16,33 51-40 0,13-10-24 16,6-8-16-16,7-3-34 15,1-4 13-15,-1-8-21 0,0-3 17 16,-13 0-2-16,-46-15 17 16,39 11 42-16,-39-11 23 0,0 0 17 15,0 0-25-15,0 0-39 16,0 0-27-16,-19 29-10 15,-8 4-11-15,-19 4-11 16,-13 0-3-16,-7 4 0 0,7-4 6 16,13-7-24-16,7-5-107 15,39-25-213-15,0 0-323 0</inkml:trace>
  <inkml:trace contextRef="#ctx0" brushRef="#br0" timeOffset="916">2984 2043 1068 0,'0'0'213'16,"39"26"27"-16,7-18 17 0,0-1-33 16,0-11-75-16,20 1-41 15,-7-1-52-15,7 0-23 16,-1 4-37-16,1 0 19 0,0 0-41 16,-14 8-42-16,-6-5-100 15,-6 1-130-15,-7-8-159 16,-33 4-94-16</inkml:trace>
  <inkml:trace contextRef="#ctx0" brushRef="#br0" timeOffset="1148">3647 1630 1844 0,'0'0'192'16,"0"0"-53"-16,0-30-45 16,0 30-48-16,46-22-17 0,-6 7 14 15,12 0-35-15,-6 8-42 16,7 0-67-16,-7 3-100 0,-7-3-160 16,-19-1-132-16,6-7-20 15</inkml:trace>
  <inkml:trace contextRef="#ctx0" brushRef="#br0" timeOffset="1359">3214 1349 1163 0,'0'0'239'0,"0"0"-21"15,0 0-7-15,0 0-38 0,0 0-64 16,59 15-46-16,0-12-54 16,0 5-81-16,7-8-160 0,-7 0-186 15,0-4-93-15</inkml:trace>
  <inkml:trace contextRef="#ctx0" brushRef="#br0" timeOffset="1592">3529 1238 479 0,'26'41'131'16,"-6"-1"28"-16,26 12-28 15,-20-4-10-15,20 4-44 0,-6 0-46 16,-1-1-78-16,-13-3-170 16,-6-3-142-16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9-28T05:33:12.829"/>
    </inkml:context>
    <inkml:brush xml:id="br0">
      <inkml:brushProperty name="width" value="0.1" units="cm"/>
      <inkml:brushProperty name="height" value="0.1" units="cm"/>
      <inkml:brushProperty name="color" value="#9966CC"/>
      <inkml:brushProperty name="fitToCurve" value="1"/>
    </inkml:brush>
  </inkml:definitions>
  <inkml:trace contextRef="#ctx0" brushRef="#br0">1273 1113 391 0,'52'-45'-24'15,"-52"45"24"-15,53-40 27 16,-53 40 29-16,39-34-5 0,-39 34-3 15,0 0-5-15,53-29 7 16,-53 29-23-16,0 0 2 0,0 0 8 16,53-30-3-16,-53 30 16 15,0 0 18-15,59-18-24 0,-59 18-17 16,59-11-7-16,-7 7 30 16,-52 4 18-16,73 11 22 0,-8 4 4 15,-5 3 26 1,-1 1-34-16,6 3-3 0,-5 0 16 15,-1 0-20-15,-7-3-17 16,-52-19-20-16,73 18-16 0,-14-7-26 16,-59-11 6-16,65 8 9 15,-5-16-9-15,-8-3-12 0,7-7-4 16,-6-1 10-16,6 1-3 16,0-1 7-16,-6-3 1 0,6 0 8 15,0 0-17-15,0 0 9 16,-6-1 14-16,-1-2-12 0,1 2-14 15,-7 1-22 1,-46 22-93-16,52-29-89 0,-6 3-133 16,-46 26-98-16</inkml:trace>
  <inkml:trace contextRef="#ctx0" brushRef="#br0" timeOffset="2695">3803 244 1052 0,'0'0'68'15,"-46"-44"113"-15,46 44 50 0,-53-33-6 16,7 14-49-16,0 1-53 16,-6 7-31-16,-14 0-42 15,-6 0-15-15,-20-1-3 0,-13 1 28 16,-20 0-12-1,-7-3-17-15,-19 6-16 0,-13-7 14 16,-14 4-25-16,-6 0-4 16,-6 7 44-16,-7 8-17 0,-7 7-22 15,-13 8 69-15,13 7 57 16,1 14-34-16,19 8-34 16,13 19-32-16,13 14-12 0,14 19 10 15,19 22 3-15,13 11-5 16,27 15-9-16,25 3-11 0,21-3-16 15,39-8 3-15,39 1-7 16,34-16-4-16,25-18 8 16,40-18-11-16,40-19-2 15,32-22 5-15,13-15 3 16,7-21 20-16,0-16-12 0,-6-4 12 16,-1-17-6-16,-12-16 6 15,-1-11-4-15,-6 1-2 0,-20-9 44 16,-7 5 19-16,-6-4 35 15,-20 0 16-15,-13-8-14 16,-13-7-32-16,-20-7-39 0,-6-11-18 16,-14-12-45-16,-19-7-63 15,-7-10-38-15,-13 6 28 0,-20 12-5 16,-13 14-84 0,-13 11-144-16,-13 12-121 0,0 10-83 15,-13 5 59-15,-7 3 13 16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9-28T05:33:42.233"/>
    </inkml:context>
    <inkml:brush xml:id="br0">
      <inkml:brushProperty name="width" value="0.1" units="cm"/>
      <inkml:brushProperty name="height" value="0.1" units="cm"/>
      <inkml:brushProperty name="color" value="#9966CC"/>
      <inkml:brushProperty name="fitToCurve" value="1"/>
    </inkml:brush>
  </inkml:definitions>
  <inkml:trace contextRef="#ctx0" brushRef="#br0">5060 2298 2839 0,'53'7'258'0,"6"-18"-67"16,13-7-86-16,14-12-57 0,6 1-83 15,6-8-165-15,1-4-271 16,-7-3-437-16</inkml:trace>
  <inkml:trace contextRef="#ctx0" brushRef="#br0" timeOffset="-2001">6696 720 727 0,'0'0'411'0,"0"0"75"16,33-14-51-16,-33 14-73 16,0 0-89-16,0 0-67 0,0 0-81 15,0 0-57 1,0 0-39-16,0 0 23 0,27 51-8 15,-1 5-25-15,13 7 0 16,14-1-5-16,6 5-11 0,7-1-35 16,6-3-71-16,7-4-105 15,-13-7-164-15,-1-15-228 0,-19 0-112 16</inkml:trace>
  <inkml:trace contextRef="#ctx0" brushRef="#br0" timeOffset="-1249">6420 724 1148 0,'0'0'187'0,"0"0"54"15,0 0-9-15,0 0 25 0,0 0-28 16,0 0-65-16,40 11-37 16,-1 15-31-16,7 11-34 15,0 4-13-15,0-1-19 0,0 1-16 16,-6-8 4-16,-7 4-13 16,-33-37 9-16,26 44 1 15,-26-44-11-15,-20 52 5 0,-32-11-34 16,-21-8 4-16,-12-7-12 15,-7-4 9-15,-7-15-8 0,7-3-30 16,0-11 10-16,7-15 3 16,13-12 9-16,13-10-11 15,6-11 16-15,14-1 10 0,12 1 18 16,14-1-7-16,0 12 14 16,13 7 0-16,0 37-12 0,0-26-1 15,0 26 43-15,0 0 24 16,0 0 5-16,39 41-4 0,1 3-4 15,-1 8-32 1,1 0-5-16,6-1-12 0,-7-3 2 16,-6 0 0-16,-7-7 24 15,-6-4 10-15,-20-37 6 0,-13 52-18 16,-27-8-5-16,-19-7-2 16,-6-8-16-16,-8-10-1 0,-6-8-8 15,7-4 6-15,6-10-18 16,1-12-11-16,12-4 2 15,14-6-9-15,39 25 10 0,-40-37 9 16,40 37 5-16,-6-41-13 16,6 41 25-16,0 0-5 15,65-18-10-15,-5 14 22 0,-1 19-12 16,6 11 10-16,-12 3 23 16,-7 4 23-16,-7 4 1 15,-12 4 30-15,-21 3 9 0,-12 8-9 16,-27-4-16-16,-13-4-3 15,-20-3-20-15,0-8-19 0,-6-7-19 16,0-7-1-16,13-12-22 16,0-11-77-16,6-14-70 0,0-12-119 15,53 30-194-15,-52-85-216 16,26 0 2-16</inkml:trace>
  <inkml:trace contextRef="#ctx0" brushRef="#br0" timeOffset="-913">6604 41 1616 0,'7'44'352'0,"-20"4"-7"0,-7 4-82 15,-13-4-85-15,0 3-88 16,-13-3-33-16,0-7-38 15,-6-4-8-15,-7-4-30 0,6-14-45 16,-6-8-24-16,13-11-35 16,-7-15-22-16,14-15 39 15,6-3 41-15,7-7 30 0,6 3 41 16,7 11 44-16,13 26 15 16,0 0 4-16,-13-30 16 0,13 30 11 15,0 0-9-15,-33 30-42 16,7 10-12-16,-14 8-33 0,8 4-123 15,-14 4-166-15,-7 3-231 16,0 0-109-16,-6 4 42 16</inkml:trace>
  <inkml:trace contextRef="#ctx0" brushRef="#br0" timeOffset="-708">5179 1112 924 0,'0'0'267'16,"0"0"91"-16,-33 48 4 16,20-4-41-16,-1 4-97 0,14 0-80 15,-6 4-42-15,-1 4-59 16,-12 3-5-16,-14 0-27 16,-7-4-110-16,1-3-150 15,39-52-173-15,-72 55-150 0,19-14 28 16</inkml:trace>
  <inkml:trace contextRef="#ctx0" brushRef="#br0" timeOffset="-184">4896 879 1472 0,'0'0'285'0,"0"0"-11"16,0 0-30-16,13 41-81 0,-6-1-46 15,-14 5-45-15,-6-5-37 16,-7 1-13-16,1-4-12 16,-8 0 5-16,27-37-7 15,-46 44 3-15,7-14-4 0,39-30-11 16,-59 18 9-16,19-10-2 16,40-8-19-16,-52-19-39 0,52 19-17 15,-46-44 18-15,19 11 27 16,27 33 17-16,-26-34-2 0,26 34 12 15,0 0 9-15,0 0 11 16,0 0 17-16,0 0 21 0,-33 30-5 16,7 14-20-16,6 4-15 15,14 4-8-15,-1 0-3 16,14-8-5-16,-1-3-2 16,-6-41-22-16,27 44-3 0,-27-44-2 15,0 0 12-15,39 26-4 16,-39-26 6-16,0 0 0 0,0 0 15 15,26-37-12-15,-13-4 10 16,-19 1 8-16,-7 3 60 16,-7 0 24-16,0 11 0 0,20 26-9 15,0 0 6-15,-39-30-29 16,6 23-26-16,7 14-12 0,-7 19 12 16,0 11-12-16,13 4-8 15,1 11-5-15,5-1-14 16,14 5-106-16,7 3-124 15,19 0-284-15,7 4-338 0</inkml:trace>
  <inkml:trace contextRef="#ctx0" brushRef="#br0" timeOffset="200">3910 672 2955 0,'0'0'43'0,"40"-26"-31"16,25-10 4-16,34 2-73 0,13-3-200 15,13 8-350-15,-1 3-296 16</inkml:trace>
  <inkml:trace contextRef="#ctx0" brushRef="#br0" timeOffset="1492">3194 1175 1230 0,'0'0'297'0,"0"0"-61"0,0 0-115 15,0 0-77-15,0 0-7 16,0 0-29-16,0 0 11 0,0 0-8 15,0 0-27-15,0 0-4 16,53 18-37-16,-14-14-1 16,7-8 16-16,0-7-2 0,-7-4-11 15,-6-7-1-15,-33 22 18 16,46-40 25-16,-26 3 16 16,0 3 8-16,-20 34 28 15,6-33 71-15,-6 33-28 0,0 0 7 16,-39-11 22-16,-7 18-9 15,-13 16 15-15,-7 2-12 16,-13 9-11-16,0-5-10 0,7 1 32 16,-7-8-18-16,13 0-12 15,-6-7-1-15,20-8-20 0,6-7 0 16,0-7-2-16,13-8-23 16,33 15-9-16,-40-37-2 15,21-3 0-15,-1-8-29 0,13-15 12 16,1-11 0-16,-1-7-12 15,7-4-5-15,0 11 5 16,0 11-4-16,7 11-22 0,-7 15-71 16,0 37-107-16,0 0-163 15,0 0-244-15,0 0-99 16</inkml:trace>
  <inkml:trace contextRef="#ctx0" brushRef="#br0" timeOffset="2275">2037 872 1075 0,'0'0'74'0,"0"0"49"15,0 0 75-15,0 0-21 0,33 44-40 16,0-7-51-16,13 4-27 15,0-4-31-15,-6 0 2 16,-1-8-13-16,-39-29-8 0,33 33-19 16,-33-33 17-16,0 0 18 15,6 41-25-15,-6-41-12 0,-52 37-7 16,-1-11 19-16,7-11 22 16,-6-8-38-16,12-7 9 15,40 0-2-15,-39-30-13 16,19-10-3-16,14-8-35 0,25-8 19 15,1 1 9-15,13 3 29 16,-7 4 20-16,-6 11-17 0,-20 37 50 16,26-37 24-16,-26 37 49 15,0 0 16-15,0 0-13 0,0 0-60 16,0 0-43-16,-33 11-11 16,-13 19-4-16,-19 7 2 0,-1 7-7 15,7-3-8-15,6 0 12 16,7-5 6-16,7 1-6 15,19-7 9-15,20-30-9 16,-7 33-4-16,7-33-22 0,33 30-14 16,7-15-26-16,6-8 25 15,0-3 13-15,-7-8-3 0,1-3 9 16,-40 7 10-16,39-12 9 16,-39 12 9-16,0 0 4 15,0 0 31-15,-7-29 16 0,7 29 10 16,-52-7-18-16,-7 18-5 15,-7 11-14-15,-6 15 5 0,-7 7-12 16,7 8 23-16,6 7-4 16,7 4-24-16,6-4 6 15,1 4-9-15,12-8-13 16,1-3-1-16,12-4 11 0,27-48 27 16,-32 48 36-16,32-48-15 15,0 0 1-15,-60 33 4 0,14-29 8 16,7-19-8-16,0-15-27 15,6-10-1-15,0-12-19 0,13-14-14 16,0-12-2-16,14 4 13 16,6-3-11-16,0 3 1 15,20 7-12-15,-1 12 0 0,14 7-62 16,13 11-130-16,-6 3-206 16,6 20-345-16,-14 3-170 15</inkml:trace>
  <inkml:trace contextRef="#ctx0" brushRef="#br0" timeOffset="2659">145 1378 1492 0,'0'0'118'16,"-13"37"52"-16,13-37 8 0,0 0-38 16,33 41-37-16,-33-41-46 15,39 25-6-15,0-10-24 0,-39-15-12 16,46 0 9-16,-46 0 17 16,0 0 14-16,33-7-9 0,-33 7 12 15,0 0-11-15,13-37 32 16,-13 37 2-16,-6-48-5 15,-7 7 7-15,-7 12-16 16,0-1 3-16,20 30-25 0,-26-41-22 16,6 12 7-16,20 29 5 15,-19-37-15-15,12 0-20 0,0 4-19 16,14-4-50-16,6-4-96 16,13-3-144-16,14-4-186 15,-1 0-138-15,7 7 47 0</inkml:trace>
  <inkml:trace contextRef="#ctx0" brushRef="#br0" timeOffset="2892">408 827 1115 0,'-40'26'307'16,"-6"-7"31"-16,0-8-24 16,0-4-48-16,0-7-36 15,0-3-41-15,13-5-28 0,-6-7-11 16,39 15-28-16,-33-37-41 15,7 1-27-15,19-12-35 0,14-19-3 16,13-14-16-16,19-15 5 16,7-4-17-16,0 0-13 0,7 11-70 15,-1 12-128-15,1 14-145 16,-14 22-234-16,-39 41-87 16,53-29 44-16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9-28T05:34:25.832"/>
    </inkml:context>
    <inkml:brush xml:id="br0">
      <inkml:brushProperty name="width" value="0.1" units="cm"/>
      <inkml:brushProperty name="height" value="0.1" units="cm"/>
      <inkml:brushProperty name="color" value="#9966CC"/>
      <inkml:brushProperty name="fitToCurve" value="1"/>
    </inkml:brush>
  </inkml:definitions>
  <inkml:trace contextRef="#ctx0" brushRef="#br0">4818 1056 676 0,'0'-33'211'15,"0"33"50"-15,-7-29 0 16,7 29-45-16,0 0-47 0,0 0-48 16,0 0 9-16,0 0 59 15,0 0 16-15,33 14-39 0,-7 12-49 16,7 4-35-16,6 3 2 15,1 4-28-15,-1 0-16 16,-6-4-20-16,-33-33-12 0,46 41 11 16,-46-41-6-16,0 0-1 15,20 37-1-15,-20-37-22 16,0 0-19-16,0 0-36 0,0 0-10 16,-46 11-7-16,6-15-5 15,40 4-42-15,-46-29 4 0,46 29 39 16,-46-41 41-16,46 41 27 15,-46-44 15-15,7 10 1 0,39 34 7 16,-59-25 8-16,13 14-8 16,0 3 0-16,0 4 14 0,46 4-11 15,-46 8 7-15,46-8 33 16,0 0 22-16,0 0-16 16,0 0-8-16,-20 40-3 0,20-40-15 15,20 45-4-15,-20-45 8 16,39 40 5-16,1-10-12 15,-40-30-6-15,52 30-12 0,-12-12 6 16,-40-18-20-16,46 11 19 16,-46-11 5-16,0 0 11 0,0 0 1 15,33 4 18-15,-33-4 9 16,0 0 8-16,0 0-20 0,0 0-12 16,0 0-11-16,0 0-7 15,-46 4-7-15,0-1-6 16,-7 1 0-16,0 0 0 0,-6-4 0 15,0 0 0-15,0 0 8 16,-7-4-8-16,7 0 0 0,0 1 0 16,13-1-3-16,7-4-11 15,39 8-5-15,-46-14-15 0,46 14 1 16,0 0 3-16,0 0-1 16,0 0 1-16,-7-37 19 15,7 37-7-15,0 0 20 0,0 0 2 16,33-11 5-16,6 18 5 15,-39-7 30-15,53 26-4 16,-53-26 0-16,46 41 1 0,-46-41 9 16,0 0 15-16,39 55 8 15,-39-55 6-15,13 52-7 0,-13-52 4 16,-19 55 1-16,19-55-27 16,-59 48-17-16,-1-11-27 0,1-11 25 15,0-4-34-15,-7-11 3 16,14-3-20-16,-1-12-48 0,1-4-64 15,52 8-53-15,-53-22-49 16,53 22-120-16,-52-59-226 16,19 0-111-16,20 0 43 15</inkml:trace>
  <inkml:trace contextRef="#ctx0" brushRef="#br0" timeOffset="688">3740 809 667 0,'0'0'185'16,"0"0"7"-16,0 0-13 0,0 0-29 15,0 0-22-15,0 0-34 0,-7-33-20 16,7 33 4-16,0 0-27 15,0 0 9-15,0 0 1 16,0 0 20-16,0 0 7 0,0 0 25 16,0 0-7-16,20 37-16 15,-7-4-52-15,-13-33 41 0,13 41 6 16,7-5-27-16,-13-6-8 16,-7-30 26-16,6 37 3 0,-6-37-8 15,-6 37-11-15,6-37-17 16,-46 37-19-16,0-11-21 0,-7-8 5 15,-6-3 6 1,6-8-14-16,1-3-7 0,6-4 17 16,0-4-21-16,13-10-24 15,7 3 5-15,26 11-6 0,-33-37-11 16,6 3 29-16,27 34 14 16,-13-29-13-16,13 29 6 0,0 0 8 15,0 0-1-15,0 0-1 16,0 0 18-16,0 0-21 0,0 0 30 15,0 0-9-15,0 37 41 16,7 0-12-16,6 0-1 0,7 3 10 16,6-3-1-16,0 4 30 15,1 3-8-15,-1 4 1 0,0-3-19 16,-26-45-8-16,26 59 33 16,-12-11-2-16,-14-48 8 15,-7 51-20-15,-26-14-18 16,-13-3-24-16,-20-9 6 0,-12-2-26 15,-8-9 0-15,-12-3-1 16,-1-11 4-16,1-3-6 0,12-5 0 16,7-6 7-16,14-12-14 15,-1-4-1-15,7-7-52 0,13-11-39 16,6-3-42-16,7-5-27 16,14-10-127-16,12-1-196 0,14-10-222 15,12-1-18-15</inkml:trace>
  <inkml:trace contextRef="#ctx0" brushRef="#br0" timeOffset="908">3083 303 1156 0,'13'-30'318'0,"-13"30"1"15,0 0-18-15,26-29-97 16,-26 29-17-16,33-19-27 0,0 16-20 15,6 3-33-15,1 7-9 16,-1 8-26-16,-6 7-26 16,-33-22-31-16,33 41-12 0,-13-1-61 15,-20 4-127-15,-14-3-184 16,-5 3-260-16,-21 4-162 0</inkml:trace>
  <inkml:trace contextRef="#ctx0" brushRef="#br0" timeOffset="2812">1374 166 1127 0,'-19'-37'169'0,"19"37"30"0,-33-44 42 16,0 7-22-16,-7 15-63 15,1 11-24-15,-20 3-35 0,-7 8-38 16,-13 4 1-16,-6 7 28 16,-7 4 1-16,-7 7-21 0,-6 4-17 15,7 7 1-15,-1 4-16 16,14 11 7-16,-1 11 7 16,14 8 62-16,6 10 7 0,14 8 9 15,12 8-15-15,14 3-14 16,26 7-8-16,13 4-8 0,20 4-20 15,19-4-18-15,27 0-15 16,13-3-7-16,20-4-7 0,13-12 9 16,6-10-17-16,1-26 3 15,-14-12-11-15,-6-10 6 0,-7-19-2 16,-7-19 1-16,-12-21 0 16,-7-19-12-16,-7-15-12 15,-19-18-10-15,-14-15-1 16,-6-15-1-16,-13-4 14 0,-14-3 4 15,-12 4 35-15,-8 10 14 16,-12 15 0-16,0 16-13 0,-14 10-18 16,-6 11-11-16,-13 11 0 15,0 8 1-15,-13 15-9 0,0 7-41 16,12 3-63-16,1 8-79 16,20 0-106-16,39 0-195 0,-40 8-316 15,40-8 4-15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9-28T05:34:31.596"/>
    </inkml:context>
    <inkml:brush xml:id="br0">
      <inkml:brushProperty name="width" value="0.1" units="cm"/>
      <inkml:brushProperty name="height" value="0.1" units="cm"/>
      <inkml:brushProperty name="color" value="#9966CC"/>
      <inkml:brushProperty name="fitToCurve" value="1"/>
    </inkml:brush>
  </inkml:definitions>
  <inkml:trace contextRef="#ctx0" brushRef="#br0">2324 218 482 0,'0'0'148'16,"0"0"20"-16,0 0-29 15,0 0-21-15,0 0-17 16,0 0-39-16,0 0 45 0,0 0 30 16,0 0 49-16,0 56-39 15,0-8-29-15,7-4 0 16,-7 0 6-16,0-44-36 16,-7 52-22-16,7-52-2 0,-19 48-18 15,19-48-19-15,0 0-8 16,-53 41-11-16,53-41-13 0,-59 14 5 15,59-14 13-15,-39-11-13 16,39 11 3-16,0 0 4 0,-33-59 5 16,20 7-2-16,13 4 3 15,0 12 38-15,0 36 32 16,0 0-1-16,0 0-15 0,0 0-17 16,0 0 65-16,0 0 1 15,0 0-12-15,-60 48-3 16,8 7 5-16,12-3-59 15,1-4-5-15,-7 3-16 0,7-6-7 16,-7-5-6-16,46-40-58 16,-73 41-131-16,27-11-196 0,46-30-337 15,0 0-197-15</inkml:trace>
  <inkml:trace contextRef="#ctx0" brushRef="#br0" timeOffset="170">1983 972 1843 0,'0'0'277'15,"0"0"46"-15,0 0-50 0,0 0-95 16,0 0-86-16,0 0-81 16,0 0-138-16,0 0-304 0,39 11-416 15</inkml:trace>
  <inkml:trace contextRef="#ctx0" brushRef="#br0" timeOffset="420">1450 440 1520 0,'0'-45'347'16,"0"45"32"-16,0 0-53 15,0 0-101-15,33-44-54 16,-33 44-10-16,53-4-41 0,-53 4-17 16,46 34-7-16,-46-34-15 15,13 66-28-15,-20-7-31 0,-12 0-12 16,-21-3-63-16,-6-1-105 16,0-7-146-16,-13-11-243 15,7-7-318-15</inkml:trace>
  <inkml:trace contextRef="#ctx0" brushRef="#br0" timeOffset="775">1076 48 1626 0,'0'0'72'16,"0"0"99"-1,0 0 47-15,0 59 17 0,0 15-28 16,0 15-34-16,13 3-44 16,-6 12-13-16,-7-5-30 0,-7-3-12 15,-6-7-7-15,-20-11 18 16,-13-15-17-16,-33-12-30 16,-13-10-4-16,-26-19 18 0,-7-15 0 15,7-14 7-15,-1-19-4 16,21-18-14-16,12-12-11 0,21-14 17 15,12-11-2-15,20-11-28 16,27-4-3-16,12 3-6 0,34 5-16 16,19 3-23-16,20 11-79 15,13 15-81-15,6 7-102 16,-6 11-226-16,-13 15-248 16,-13 4 12-16</inkml:trace>
  <inkml:trace contextRef="#ctx0" brushRef="#br0" timeOffset="908">642 214 1835 0,'-26'45'330'0,"26"-45"-38"0,0 0-44 15,0 0-63-15,0 0-54 16,0 0-72-16,0 0-110 0,0 0-291 16,0 0-500-16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9-28T05:34:33.316"/>
    </inkml:context>
    <inkml:brush xml:id="br0">
      <inkml:brushProperty name="width" value="0.1" units="cm"/>
      <inkml:brushProperty name="height" value="0.1" units="cm"/>
      <inkml:brushProperty name="color" value="#9966CC"/>
      <inkml:brushProperty name="fitToCurve" value="1"/>
    </inkml:brush>
  </inkml:definitions>
  <inkml:trace contextRef="#ctx0" brushRef="#br0">0 0 1238 0,'0'0'242'0,"0"0"67"15,0 0-30-15,0 0-11 16,0 0-59-16,0 0-65 16,0 0-48-16,0 0 10 0,0 0 74 15,6 44-30-15,8 4-25 16,5 7-3-16,8 8-4 0,-1-4-52 16,-6-7-31-16,-1-4-8 15,1-4-18-15,-7-7 4 16,0 4-5-16,-6-4-5 0,-1 4-17 15,-6-41-88-15,7 59-121 16,-14-8-237-16,1 1-525 0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9-28T05:34:34.019"/>
    </inkml:context>
    <inkml:brush xml:id="br0">
      <inkml:brushProperty name="width" value="0.1" units="cm"/>
      <inkml:brushProperty name="height" value="0.1" units="cm"/>
      <inkml:brushProperty name="color" value="#9966CC"/>
      <inkml:brushProperty name="fitToCurve" value="1"/>
    </inkml:brush>
  </inkml:definitions>
  <inkml:trace contextRef="#ctx0" brushRef="#br0">855 646 1280 0,'33'-26'176'16,"-33"26"32"-16,0 0 93 15,0 0-33-15,0 0-56 0,13 41-72 16,-13-4-45-16,-13 0-35 15,13-37-6-15,-46 51-9 0,7-10-19 16,-7-12-13-16,46-29-16 16,-46 30 0-16,46-30 8 15,-40 22 1-15,40-22 10 16,0 0 4-16,0 0-4 16,-32-26-9-16,18 0 0 0,8-3 9 15,6 29-3-15,6-30 15 16,-6 30-25-16,0 0-11 0,0 0 2 15,0 0 10-15,0 0 47 16,0 0 0-16,0 0-24 16,40 59 0-16,-14 4-13 0,7-4 0 15,-7 8-1-15,7-1-9 16,-7-7-8-16,1-7-99 0,-8-4-144 16,-19-48-176-16,0 0-166 15,20 48-80-15</inkml:trace>
  <inkml:trace contextRef="#ctx0" brushRef="#br0" timeOffset="461">763 162 1757 0,'-19'-33'261'15,"-1"3"34"-15,20 30-29 16,-46-22-76-16,7 15-85 0,-14 18-14 16,-19 26-9-16,-7 22 1 15,-7 22-18-15,-6 15-7 0,7 19-29 16,13 6 0-16,13 12-17 16,26 0 13-16,26 0-1 0,27 0 5 15,32-11-9-15,27-11 3 16,26-15-7-16,14-14-16 15,6-16 6-15,13-18-9 0,-7-18-1 16,0-19-23-16,-6-19 10 16,-6-18-15-16,-8-18 7 15,-19-19 1-15,-13-25 7 0,-13-19 8 16,-14-15-9-16,-19-11 11 16,-20-19 7-16,-19-10 4 0,-20-5 28 15,-14 8 10-15,-19 15 20 16,-13 22-24-16,-7 30-21 15,0 29-7-15,-6 34-23 0,6 21 9 16,0 30-50-16,13 19-61 16,7 11-44-16,13 11-96 0,20-1-133 15,13 1-213-15,19-4-102 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2-23T07:51:46.341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3379 573 1065 0,'0'0'49'16,"0"0"10"-16,-22-16-10 15,5-9-12-15,11-7-43 0,1 1 31 16,5-1 10-16,5 0-29 15,7 1-1-15,5 2-28 16,-1 4 8-16,13 6 28 0,-1 3 19 16,6 10 34-16,11 6-11 15,-6 6 0-15,1 3-15 16,-7 4 38-16,-5 6 42 0,1 3-8 16,-12 4 8-16,-6 5-10 15,-11 1-35-15,-11 9-11 0,-6 3-27 16,-17 4-4-16,0 3-16 15,-11-1-5-15,0 7 12 0,0-6-7 16,5 3-4-16,1-7 2 16,11-2 4-16,5-4 32 0,6-3-18 15,6-7-11-15,0 4 9 16,11-6-22-16,6-7 9 0,-6-22 2 16,22 22 3-16,-22-22-15 15,34 13-4-15,-6-10 15 16,-28-3-6-16,0 0-10 15,23-13 6-15,-23 13-16 0,11-22 14 16,-11 22-14-16,-11-19 14 16,-12 6-17-16,-11 7 10 0,0 6 0 15,-11 3-4-15,-5 7 9 16,-1-7-5-16,-5 6 4 0,-1-2-22 16,-5-4 25-16,12-3 6 0,-7-3-13 15,12-4 0-15,6-5-6 16,11-1 6-16,0-6 7 0,11-3-16 15,11-3 1-15,6 2 8 16,0 1-8-16,6 3 11 16,-6 19 3-16,5-19-3 0,-5 19 3 15,0 0-3-15,0 0-9 16,0 0 10-16,0 0-9 0,0 0-1 16,0 0-6-16,0 0 19 15,0 0-7-15,0 0-12 0,0 0 15 16,0 0 8-16,0 0 0 15,0 0-11-15,0 0 0 0,0 0 0 16,0 0-9-16,0 0 3 0,0 0 2 16,0 0-1-16,0 0 17 15,0 0 3-15,0 0-13 16,0 0-2-16,0 0-9 0,0 0 1 16,0 0 8-16,0 0 0 15,0 0 13-15,0 0-8 0,0 0-10 16,0 0-7-16,0 0 12 15,0 0-10-15,0 0 16 0,0 0 6 16,0 0-9-16,6 26 7 0,-12-7 8 16,-5 0-8-16,5 0-10 15,6-19 8-15,-22 28-13 0,5-9 5 16,17-19 5-16,-28 19-5 16,28-19 14-16,0 0-7 15,-23 16-2-15,23-16-5 0,0 0-5 16,0 0 5-16,0 0-6 15,-17-29 10-15,0 7-10 0,17 22 15 16,-5-19-9-16,5 19 8 16,0 0-8-16,0 0 0 0,0 0-15 15,0 0 9-15,0 0 6 0,0 0 14 16,0 0 11-16,-6 29 26 16,1-1-6-16,-1-2 2 0,0-4-14 15,-5 0-5-15,11-22-7 16,-22 25-13-16,22-25-3 15,-23 22-3-15,-5-6 1 0,0-9-3 16,-1-1-3-16,7-6 3 16,-1-3 0-16,1-4-6 0,22 7-7 15,-28-31-25-15,11-1-1 0,6 0 14 16,-1 7 12-16,12 3 5 16,0 22-1-16,0 0-3 0,0 0 12 15,0 0 7-15,17 9 9 16,-17-9-4-16,17 42 16 0,-11-8-10 15,-6 4 15-15,0-6-8 16,-12 0-5-16,1-4-10 16,-6-2-2-16,17-26-5 0,-28 28-7 0,-6-12 4 15,6-7 0-15,-6-5-6 16,6-4 9-16,-6-7-8 16,1-9 15-16,-7-6-5 0,6-3-2 15,-5 3-3-15,11 0 3 16,28 22-3-16,-34-26 0 0,34 26-7 15,-28-9-3-15,28 9 10 16,-28 12 0-16,28-12 5 0,-34 29-16 16,34-29-219-16,-34 32-226 15,34-32-243-15,-34 28-43 0</inkml:trace>
  <inkml:trace contextRef="#ctx0" brushRef="#br0" timeOffset="629">3926 1491 1271 0,'0'0'240'0,"0"0"41"16,0 0-36-16,0 0-63 0,0 0-35 16,0 0-47-16,-17-25-34 15,17 25-32-15,0 0-21 0,-6-32-11 16,6 7 3-16,17 3-5 16,6 3 0-16,-1 6 0 15,6-3-8-15,6 10 11 0,0 0 3 16,-6 12 4-16,-5 0 37 15,-23-6 17-15,17 35-13 0,-12-6-34 16,-10 2 8-16,-7 1-15 16,-5-3-4-16,-11-1-17 0,0 1-125 15,-6-7-276-15,1-6-353 0</inkml:trace>
  <inkml:trace contextRef="#ctx0" brushRef="#br0" timeOffset="1537">3915 1355 900 0,'-29'-3'208'0,"29"3"1"15,-33 6 5-15,33-6-22 16,-34 23-66-16,6 2-26 16,5 3-19-16,12 1-25 15,5-1-8-15,1 4-15 0,10-7 1 16,1 1 63-16,11-7-50 15,5-3-10-15,6-7-26 0,1-9-5 16,10 0 2-16,-5-13-11 16,0-2 7-16,-1-4-12 0,-4-4-6 15,-13-2 34-15,1 0-25 16,-5-4-5-16,-12-2 10 0,0-7 6 16,-6 12 1-16,-5 4-20 0,11 22 32 15,-17-16-19-15,-6 10 11 16,23 6-9-16,-33 13 55 0,4 6-11 15,29-19 12 1,-33 31-2-16,10-2 14 0,12-1-31 16,11-28-17-16,-6 32 7 15,6-7-3-15,0-25 1 0,28 19-3 16,0-12-1-16,6-11-27 0,6 1 15 16,-1-6-11-16,-5-7-4 15,0-3 9-15,-6-3-1 0,0-4-22 16,-11 1 34-16,-11-3-19 15,-6 2-5-15,-12 1 14 0,-10 6 6 16,-6 6 3-16,-12 10 46 16,1 16 28-16,-12 3 3 15,0 9 3-15,1 0-6 0,5 4 6 16,5 2-29-16,18-2-33 16,22-29-16-16,-23 32-2 0,23-32 13 15,-11 31 4-15,11-31-2 16,0 0-12-16,28 19-9 0,6-12-1 15,5-14-4-15,-5-9-4 0,-6 1 0 16,0-1 0-16,-28 16 0 16,29-26-4-16,-29 26 4 0,0 0 0 15,11-25 0-15,-11 25-3 16,0 0-2-16,-28-13-41 0,5 10-145 16,-5 10-211-16,28-7-409 15</inkml:trace>
  <inkml:trace contextRef="#ctx0" brushRef="#br0" timeOffset="2640">2107 443 458 0,'11'-47'143'15,"0"-4"5"-15,6 0 10 0,5 1-33 16,-5 9 6-16,6 9-26 15,-23 32-70-15,28-19 23 0,-28 19 11 16,34 28 11-16,-12 20-31 16,-10 12-36-16,-7 10-5 15,1 9 12-15,-12 0-14 0,-5 0-177 16,0 0-220-16</inkml:trace>
  <inkml:trace contextRef="#ctx0" brushRef="#br0" timeOffset="3208">1859 1317 888 0,'0'0'131'0,"0"0"113"16,0 0 47-16,0 0-54 0,-23 38-51 15,12 0-33-15,5 3-12 16,-5 4-24-16,5-1-17 0,-5-3-5 16,0-3-34-16,0 0-20 15,-1-6-21-15,-5-4-8 0,17-28 0 16,-22 29-9-16,22-29 3 16,-34 19-1-16,12-16 8 0,22-3-13 15,-29-28-9-15,13-14-7 16,4-15 34-16,7-6-12 15,5 0-15-15,0 3 6 0,-6 6 3 16,6 16 11-16,-6 6-8 16,6 32 3-16,0 0 63 0,0 0 50 15,-17 25-16-15,-5 20-4 16,5 12-13-16,-6 6-10 0,-5 4-28 16,0 2-21-16,-6-2-9 15,6-4-6-15,0-9-12 0,0-10 0 16,5-12-131-16,23-32-216 15,0 0-342-15,-33 16-204 16</inkml:trace>
  <inkml:trace contextRef="#ctx0" brushRef="#br0" timeOffset="3382">1628 2049 2001 0,'45'12'354'0,"0"-8"-35"0,0-8-77 16,6-5-95-16,-1-1-61 16,1-9-39-16,-6-3-39 0,-5-3-176 15,-7-7-271-15,-10-6-357 16</inkml:trace>
  <inkml:trace contextRef="#ctx0" brushRef="#br0" timeOffset="3656">1284 0 1829 0,'0'0'274'15,"-28"38"56"-15,11 16-20 0,11 19-33 16,6 9-75-16,0 10-89 16,0 0-60-16,6-4-22 0,0-2-17 15,-6-10-2-15,5-7-32 16,-10-2-205-16,-7-10-224 0,-10-6-357 16,-1-7-111-16</inkml:trace>
  <inkml:trace contextRef="#ctx0" brushRef="#br0" timeOffset="4184">856 488 1882 0,'0'0'94'16,"0"0"229"-16,0 0 45 15,0 41-63-15,6 13-57 0,11 6-99 16,5 9-27-16,6 4-55 15,6 3 17-15,0 0-7 0,0-3-13 16,-6 3-35-16,-11-6-4 16,-12-1-14-16,-16-2 7 15,-23-1-18-15,-16-2 11 0,-18-7-17 16,-16-13 18-16,-18-12-12 16,-5-10 0-16,6-16 0 0,-1-18-6 15,7-17 9-15,10-22 3 16,6-15-6-16,12-16-8 0,16-10 13 15,17 0 8-15,23-6-16 0,17 9-4 16,22 7 7-16,11 9 8 16,18 6-8-16,4 10-6 0,13 13 3 15,-1 9-20-15,-11 4-143 16,5 8-114-16,-16 14-142 0,-6 3-166 16,-5 12-58-16,-12 10 65 15,-17 12 150-15,-11 7 150 0,-11 9 149 16,-12-2 170-16,-5-4 124 15,0 0 99-15,28-38 70 0,-28 41-30 16,5-13 19-16,23-28 9 16,-11 26-1-16,11-26-46 0,0 28-21 15,0-28-30-15,17 25-69 16,-17-25-50-16,39 23-34 0,-5-14-37 16,0-3-30-16,-6-6-11 15,-28 0-85-15,0 0-245 0,0 0-445 16,0 0-305-16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2-23T06:50:21.511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2593 0 1945 0,'17'-28'208'0,"-17"28"85"16,0 0 22-16,-6 38-32 16,-22 19-56-16,-11 15-61 0,-23 8-64 15,-6 5-37-15,-16 4-24 16,-7-7-31-16,-4-3 3 16,5-9-19-16,5-13 6 0,17-10 3 15,7-15-3-15,15-16-3 16,46-16 3-16,-45-13-8 0,12-15 10 15,10-13-6-15,12-4 16 16,0 4-19-16,11 41 7 0,-6-35-4 16,6 35-4-1,0 0 20-15,0 0-22 0,0 0 21 16,-40 29-24-16,1 12-163 16,0 10-114-16,-6 15-168 0,-12 16-227 15,-10 13-79-15</inkml:trace>
  <inkml:trace contextRef="#ctx0" brushRef="#br0" timeOffset="-1476">3832 2087 1868 0,'0'0'268'0,"45"-6"1"16,-17 15-7-16,-28-9-48 16,40 38-65-16,-18 0-7 15,1 0-7-15,-6 0-5 16,-17 6-14-16,-6 1-22 0,-16 5-38 16,-12-2-39-16,-11-1-14 15,-17 4-3-15,0-7-113 16,-11-6-124-16,5-6-191 0,0-16-386 15</inkml:trace>
  <inkml:trace contextRef="#ctx0" brushRef="#br0" timeOffset="-1252">3342 1254 2191 0,'0'0'240'0,"0"0"80"16,0 0 33-16,23 44-69 16,-7 17-70-16,1 11-76 15,0 14-78-15,-5 9-30 0,-1 0-11 16,0 0-30-16,-11-3-157 16,-11 3-161-16,-12-7-277 0,-11-5-438 15</inkml:trace>
  <inkml:trace contextRef="#ctx0" brushRef="#br0" timeOffset="-776">2722 1773 2619 0,'-28'48'170'0,"11"3"28"15,1 6 1-15,-13 6-56 16,-4 0-47-16,-24 4-53 16,-10-1-28-16,-23 4 8 0,-6-7-18 15,-6-3-9-15,-5-12 13 16,0-10-9-16,6-13-8 16,5-15 13-16,17-13-8 15,12-20-54-15,16-21-3 0,23-10 12 16,11-6 5-16,23-3 39 15,16 3-8-15,6 9 4 0,12 16 14 16,5 10-9-16,-6 15 3 16,-5 10 5-16,-34 0 10 15,23 35 7-15,-29 9 14 0,-22 10 8 16,-17 0 19-16,-17 3-23 16,-11 0 14-16,-12-6 14 15,1-10 18-15,5-9 22 0,5-17-12 16,13-8-25-16,4-20-24 15,12-22-3-15,17-15-33 16,5-30-5-16,23-18 0 16,12-13-10-16,10-9-7 0,6-3-40 15,17 2-139-15,1 7-110 16,4 10-193-16,1 9-440 0</inkml:trace>
  <inkml:trace contextRef="#ctx0" brushRef="#br0" timeOffset="-567">2204 1374 2919 0,'0'0'257'0,"28"-28"-5"0,-28 28-85 16,34-35-88-16,0 10-42 15,0 6-22-15,5 6-155 0,1 7-189 16,-40 6-285-16,39 12-375 16</inkml:trace>
  <inkml:trace contextRef="#ctx0" brushRef="#br0" timeOffset="-331">1917 1853 2502 0,'0'0'177'0,"0"0"77"15,0 0-19-15,0 0-94 16,0 0-66-16,0 0-36 0,0 0-27 16,34 3-12-16,-34-3-6 15,0 0-130-15,0 0-135 16,0 0-155-16,0 0-30 15,0 0-57-15,-40 9 71 16,1-12 5-16</inkml:trace>
  <inkml:trace contextRef="#ctx0" brushRef="#br0" timeOffset="328">278 2172 1699 0,'0'0'312'0,"0"0"-43"0,0 0-62 16,-17 38-78-16,6-6 23 15,11 6-58-15,0 10 0 16,5-1 8-16,1 4-19 0,-6 3-9 16,0-1-9-16,-11-2-13 15,-12 0-15-15,1-7 22 0,-12-6 2 16,34-38 32-16,-56 35-11 16,16-13 24-16,40-22-33 15,-51-9-23-15,51 9-12 0,-28-57-27 16,28-13 9-16,17-9-20 15,17 0 11-15,17 3-15 0,16 0 4 16,12 3-119 0,17 6-120-16,5 7-118 0,12 9-268 15,5 4-327-15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9-28T05:34:48.711"/>
    </inkml:context>
    <inkml:brush xml:id="br0">
      <inkml:brushProperty name="width" value="0.1" units="cm"/>
      <inkml:brushProperty name="height" value="0.1" units="cm"/>
      <inkml:brushProperty name="color" value="#9966CC"/>
      <inkml:brushProperty name="fitToCurve" value="1"/>
    </inkml:brush>
  </inkml:definitions>
  <inkml:trace contextRef="#ctx0" brushRef="#br0">79 1035 268 0,'0'0'112'0,"0"0"50"16,0 0-1-16,0 0 9 15,0 0 14-15,0 0 34 0,0 0 29 16,0 0 12-16,0 0-19 15,0 0-16-15,0 0-60 16,0 0-61-16,0 0-31 0,0 0 12 16,-20 44 7-16,14 4-16 15,6 7-14-15,13 4-20 16,-7 1-9-16,7-1-13 0,1-4 0 16,-1-3 6-16,0 0 3 15,-7-8-2-15,1-7-8 16,-7-37 4-16,0 0 22 15,7 41 17-15,-7-41 26 0,0 0 29 16,0 0-16-16,0 0-34 16,0 0-30-16,0 0-23 0,-7-60-6 15,14-10-3-15,6-11-4 16,6-4 0-16,1 0-8 16,0 0 1-16,0 7 7 0,-1 12 0 15,1 7-4-15,0 7-7 16,-1 11-21-16,-19 41-26 15,27-48-38-15,-8 11-54 16,-19 37-69-16,27-44-125 0,-27 44-123 16,33-44-185-16,-33 44-6 15</inkml:trace>
  <inkml:trace contextRef="#ctx0" brushRef="#br0" timeOffset="585">66 628 651 0,'0'0'132'0,"0"0"20"16,0 0 38-16,0 0-7 0,0 0 0 15,0 0 15-15,0 0-7 16,39 4-32-16,-39-4-25 15,40 26 12-15,-40-26-22 16,32 48-41-16,-5-11-11 16,-8 0-15-16,-19-37-1 0,27 44-11 15,-27-44-3-15,19 44-4 16,-19-44-6-16,0 0 3 0,0 0 14 16,20 34 15-16,-20-34 8 15,0 0-9-15,0 0-33 16,0 0-9-16,0 0-7 0,0 0-5 15,-20-30-1-15,20 30 6 16,-19-52-4-16,6 8-10 0,13 0 0 16,6-1-6-1,1 1 6-15,19-4-4 0,-6 0 4 16,6 0-5-16,7 0 5 16,-7 0-9-16,0 0-21 15,-26 48-47-15,27-56-76 0,-8 8-127 16,-19 48-176-16,14-48-159 15,-14 48-29-15</inkml:trace>
  <inkml:trace contextRef="#ctx0" brushRef="#br0" timeOffset="1049">0 296 562 0,'0'0'111'0,"0"0"59"15,0 0 38-15,0 0-53 16,0 0 6-16,0 0 34 15,0 0-6-15,0 0-11 16,0 55-31-16,7-18-10 0,-7-37-28 16,19 52-21-16,8-12 1 15,-27-40-12-15,19 48 11 0,1-7-12 16,-20-41-3-16,26 44-19 16,-26-44-9-16,20 41-15 15,-20-41-8-15,0 0 5 0,0 0 17 16,0 0 14-16,0 0 8 15,0 0-12-15,0 0-16 16,0 0-14-16,0 0-16 16,13-48-4-16,7-15-12 0,-7-3-7 15,7-12 11-15,6 1-13 16,7 3-19-16,0 0-102 16,0 11-171-16,-7 4-325 0,7 7-274 15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9-28T05:35:29.991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4140 1208 792 0,'0'0'259'0,"0"0"46"16,0 0-6-16,0 0-53 16,0 0-47-16,-13-41-28 15,13 41-25-15,0 0-18 0,0 0-6 16,0 0-26-16,0 0-25 16,0 0-2-16,0 0-40 15,0 0-3-15,13 52 34 16,20 14-6-16,0 16-14 0,13 14-3 15,6 7-3-15,7 4-15 16,14-3-4-16,-1-4-5 16,0-8-18-16,0-7-6 0,-12-11-92 15,-14-8-150-15,-14-10-215 16,-32-56-191-16,7 66-26 0</inkml:trace>
  <inkml:trace contextRef="#ctx0" brushRef="#br0" timeOffset="940">3364 1507 871 0,'-32'-55'162'0,"32"55"109"16,-27-48-22-16,27 48-50 16,0 0-49-16,-13-41-29 0,13 41-32 15,0 0-32-15,0 0-9 16,0 0 26-16,0 0 37 16,0 0-4-16,46 44-16 0,-6 19-29 15,12 7 6-15,1 8 9 16,6 0-2-16,7 3-10 0,-1-7-6 15,8 0-19-15,-1-8-19 16,0-7-12-16,-6-7-1 16,-14-8 2-16,-6-10-10 0,-6-9 8 15,-40-25 9 1,0 0 13-16,0 0 2 0,0 0-22 16,0 0-7-16,0 0-15 15,-53 0 8-15,-19-7 4 0,-13-11-15 16,-7-8 2-16,-14-4-27 15,-5-11-6-15,-8-7-7 16,14-3 11-16,0-8 14 0,13-1 1 16,7-2 2-16,13-1 19 15,12 4-4-15,8 3 13 0,12 5 1 16,8 3 2-16,5 14-3 16,27 34 0-16,-19-37-6 15,19 37 3-15,0 0-5 0,0 0-5 16,0 0-2-16,32 52 8 15,8 15 8-15,-1-1 2 16,14 4 17-16,-1 1 7 16,1-5 3-16,6-3-10 0,-6-8-12 15,-7-3-6-15,-7-11-8 16,-13-1 3-16,-26-40 8 16,20 48-8-16,-26-11-8 0,6-37 11 15,-53 48 0-15,-13-18-3 16,-6-8 0-16,0-7 0 0,-14-12-20 15,7-3-15-15,-6-11-23 16,6-7-21-16,7-4 24 16,6-8 19-16,20-3 14 15,46 33 8-15,-52-44 4 16,52 44-3-16,0 0 3 0,-7-45 6 16,7 45 1-16,0 0-6 15,66-11 5-15,-1 19 23 0,1 14 8 16,0 15 7-16,-7 3 5 15,-6 5 2-15,-7 6 0 16,-14-3 9-16,-5 8-16 0,-27-1 8 16,-7 1 5-16,-26-1 5 15,-6 0-18-15,-14-6-12 0,-12-5-5 16,-1-15-3-16,-6-3-20 16,6-22 6-16,0-11 0 15,14-16-34-15,-1-21-38 16,7-11-63-16,13-16-73 15,13-10-172-15,7-22-255 0,13-8-32 16</inkml:trace>
  <inkml:trace contextRef="#ctx0" brushRef="#br0" timeOffset="1305">3548 0 975 0,'27'63'257'0,"-8"7"63"15,-12 4-34-15,-7-4 7 16,-13-7-63-16,-7-1-90 0,-13 1-64 16,-6-7-35-16,-20-1-19 15,6-14-22-15,-12-8 4 0,5-11-10 16,1-7 6-16,7-19-11 15,52 4-29-15,-66-33-2 16,66 33 30-16,-59-55 7 0,59 55 5 16,-46-48-12-1,46 48 21-15,0 0-7 0,0 0-2 16,0 0 0-16,-53 7 6 16,53-7 32-16,-52 55-4 0,12-3-12 15,1 3-9-15,-1-3-13 16,1 4-70-16,0-1-330 15,-1 8-320-15</inkml:trace>
  <inkml:trace contextRef="#ctx0" brushRef="#br0" timeOffset="1550">1932 2054 1891 0,'0'0'277'0,"0"0"-8"16,0 0-36-16,0 0-67 15,7 52-73-15,-1-1-38 16,-6 12-24-16,-6 0-18 0,-8 3-9 16,-12-6-49-16,-7 2-92 15,-13-2-146-15,0-12-195 16,-13-4-119-16,7-11 8 0</inkml:trace>
  <inkml:trace contextRef="#ctx0" brushRef="#br0" timeOffset="2192">1465 1500 1818 0,'0'0'13'0,"0"0"65"16,0 0 152 0,0 0-29-16,0 0-38 0,7 63-37 15,-7 7-42-15,-7 4-30 16,-12 3-21-16,-1-3-1 0,0-4-4 16,-13-7-11-16,1 0-5 15,-8-11 3-15,1-4-4 16,-7-15-11-16,6-7 10 0,-6-8-3 15,7-18-24-15,-1-7-30 16,1-23-39-16,6-14-21 16,7-19 38-16,6-3 40 0,7-1 23 15,6 12 15-15,1 7 13 16,6 48-15-16,0-37 1 0,0 37 46 16,0 0 35-16,0 0-7 15,-26 44-26-15,6 8-21 16,7 3-14-16,13 1-7 15,6-5-5-15,1 1 0 0,6-8-9 16,7-7-5-16,-20-37 5 16,19 45 0-16,-19-45 0 15,0 0 5-15,0 0-5 0,0 0 0 16,0 0 0-16,-52-19 0 16,-1-14-8-16,1 0 4 15,6 0 4-15,-7 7 6 0,20 3 3 16,33 23 23-16,-46-11 29 15,46 11 20-15,-46 8 18 16,46-8-2-16,-33 40 7 16,14 8-15-16,12 4 19 0,1 11-42 15,12 3-16-15,7 12 6 16,7 7 11-16,6 7-12 0,7 4-19 16,13 8-16-16,0 3-14 15,7-3 0-15,6-1-10 16,0-7-125-16,7-7-143 0,-14-8-166 15,7-7-283-15,7-8-282 16</inkml:trace>
  <inkml:trace contextRef="#ctx0" brushRef="#br0" timeOffset="2373">1669 4108 2384 0,'40'22'227'0,"19"-18"29"0,6-11-64 16,27-12-93-16,14-7-50 15,25-7-54-15,7-8-187 0,7-7-292 16,-1-7-358-16</inkml:trace>
  <inkml:trace contextRef="#ctx0" brushRef="#br0" timeOffset="2625">0 661 2794 0,'33'-52'123'0,"59"12"21"16,39 6-49-16,40 1-50 15,20 0-69-15,6 3-243 0,-7-7-482 16,-12 8-328-16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9-28T05:35:36.423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313 803 664 0,'0'0'82'0,"0"0"13"16,0 0-2-16,0 0 11 15,0 0 61-15,-40 29 21 0,8 30-68 16,-8 19-62-16,1 11 0 16,-1 7-40-16,7 4 3 15,7-4 16-15,0-8-17 0,6-6 22 16,7-12 28-16,13-11-18 15,0-15 9-15,0-44-10 16,20 45-8-16,-20-45-5 0,59 18-13 16,-7-22-11-16,1-14-4 15,0-15-22-15,6-15 14 16,0-12 22-16,-7-10-5 0,1-4-6 16,-7-3-20-16,-7 10 49 15,-6 16 17-15,-6 10-27 0,-27 41-11 16,0 0 33-16,0 0 18 15,13 63-19-15,-7 3-14 16,-6 8-14-16,0 0-3 0,7-8 26 16,6-6 20-16,7-9-7 15,6-6-5-15,13-16 0 16,14-10-23-16,13-16-7 0,-1-21-3 16,14-8-8-16,7-15-2 15,-7-14 25-15,-1-15-20 16,1-19-1-16,-6-25 2 0,-8-19-2 15,-6-19-12-15,-6-7-3 16,-14 8 16-16,-6 21 26 0,-13 27 10 16,-7 25-28-16,-6 27-17 15,-7 51-4-15,0 0-9 0,0 0-29 16,-46 33-58-16,0 15-58 16,6 11-44-16,7 4-38 0,7 0-25 15,6 0-25 1,7-8-60-16,13 0-13 0,7-3 7 15,6-4 27-15</inkml:trace>
  <inkml:trace contextRef="#ctx0" brushRef="#br0" timeOffset="388">1607 1213 739 0,'0'0'167'0,"0"0"20"0,0 0-17 16,20 48-17-16,-20-48-10 15,13 44-15-15,0-7-63 16,-13-37-1-16,33 52-8 16,-33-52-10-16,59 55-15 0,1-14-17 15,-8-11 11-15,7-8-15 16,-6-11 7-16,6-8-33 0,-6-10 0 16,-1-4 26-16,-6-7-6 15,-46 18-12-15,46-52 25 0,-20-4-6 16,-12-3-7-16,-14-15-4 15,-14-7 7-15,-12-4-15 0,0 0 24 16,-7 8 53-16,0 14 14 16,0 15-23-16,33 48-24 15,-52-30-21-15,-1 38 13 16,1 17-8-16,6 20 8 0,6 6-22 16,1 9 4-16,6-1-10 15,13-4-9-15,7 1 9 0,13-8-56 16,7-4-106-16,-7-44-111 15,32 48-125-15,14-18-29 16,7-19 32-16</inkml:trace>
  <inkml:trace contextRef="#ctx0" brushRef="#br0" timeOffset="1012">2646 770 1228 0,'0'0'274'15,"0"0"-21"-15,0 0-78 16,0 0-66-16,0 0-49 0,0 0 0 16,0 0 3-16,0 0-22 15,0 0-18-15,65 29-6 0,8-25-1 16,-1-15-19-16,7-15 6 16,6-7 1-16,-6-19-29 15,0-15 5-15,0-10-35 0,-14-12 0 16,-12-7 24-16,-7 4 0 15,-13 7 12-15,-20 11 13 16,-13 15 23-16,-20 18-6 0,20 41 1 16,-79-11 37-16,-13 26-4 15,-6 25 22-15,-1 16-15 0,7 7-4 16,14 11-3-16,12-1 0 16,13 5-14-16,27 0 2 15,19-1-3-15,21-3-11 0,18 4 3 16,21-4-1-16,26-1-21 15,13-2 8-15,6-1 1 0,7 0 2 16,-6-7-1-16,-14-4-7 16,-12-4 0-16,-21-3 8 15,-19-8-11-15,-13-3 11 16,-33-4 12-16,13-37-11 0,-73 52-16 16,-12-19 15-16,-7-11-5 15,-13-11-4-15,6-7 7 0,1-11 1 16,12-16-10-16,1-14 6 15,13-11-4-15,13-11 1 0,13-7 13 16,13 7 10-16,13 7 10 16,7 8 17-16,13 44-20 15,-7-37-14-15,7 37-5 0,0 0 15 16,0 0 1-16,0 0 0 16,20 55-10-16,-7-3 8 15,-13 0-13-15,0 7-5 0,-6-4-3 16,-14 0-43-16,0-6-139 15,0-1-229-15,1-4-291 16,19-44-71-16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9-28T05:35:38.883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7031 1423 1120 0,'-46'-41'256'16,"46"41"-24"-16,-59-26-78 15,7 15-38-15,-1 11-6 16,0 7-32-16,-6 12-17 0,7 3-25 16,-1 8-4-16,53-30-3 15,-46 51-4-15,20-3-4 16,26-48-13-16,13 52 5 0,26-11-13 15,21-12-4-15,5-6-39 16,21-9-2-16,6 1 16 16,-7-8 3-16,1 1 16 15,-14-4-2-15,-13-1 30 0,-20-3 9 16,-39 0 10-16,0 0 4 16,0 0-18-16,0 0-26 0,-59-15 49 15,-20 4 12-15,-6-3-20 16,-20-1-2-16,0-4-15 15,-7-3-14-15,0-15 1 0,-6-3 16 16,0-8-16-16,-1-12-14 16,14-2-12-16,13-9 6 15,7-2-9-15,13 2 18 16,6 5 3-16,20 10 22 0,0 5-7 16,20 10 0-16,26 41 9 15,0 0-17-15,-27-33 0 16,27 33-7-16,0 0 6 0,0 0 19 15,0 0 2-15,27 55 9 16,5 4-3-16,1 0-9 16,13 1 2-16,7 2-7 0,6-3-5 15,7 1-5-15,6-1-3 16,0-8 0-16,-6-3-6 0,-7-3-3 16,-13-8 3-1,-6-8-14-15,-40-29 0 0,32 30 2 16,-32-30 12-16,0 0 17 15,0 0-14-15,0 0 1 0,0 0-12 16,0 0 8-16,0 0-14 16,-59 11 19-16,0 0-2 15,-7 4-7-15,1 0-4 0,-8 3 18 16,-5 1 4-16,-1-5 3 16,0 5-6-16,-7-8-11 15,14 4-12-15,6-12 6 0,1-3 2 16,12-3 4-16,14-8 7 15,39 11-2-15,-40-30-12 16,40 30-8-16,-6-44-15 16,19 7-1-16,-13 37 18 0,52-41-7 15,1 12 10-15,6 10 10 16,-6 8-10-16,-1 11 13 0,1 0 6 16,-53 0 3-16,59 22-12 15,-20 0 0-15,-39-22 0 16,33 41 22-16,-33-41-3 0,7 52 12 15,-7-12 6-15,-13 1-4 16,0 0-15-16,-7-1 8 16,-13-3 0-16,0 0 2 15,-6-4 17-15,-7 4-10 0,-13-7-18 16,-1-4-6-16,-18-4 4 16,-14-11-7-16,-7-4-6 15,-13-10-6-15,1-8 21 0,-8-12-7 16,1-14 9-16,6-7-19 15,7-8 20-15,13-7-2 0,13-3 14 16,14 2-22-16,5-2 10 16,21 2-24-16,19 5 0 0,7-4-80 15,20 0-43-15,19 0-71 16,13 0-91-16,7 3-188 16,14 8-117-16,5 4 19 15</inkml:trace>
  <inkml:trace contextRef="#ctx0" brushRef="#br0" timeOffset="165">4876 957 1470 0,'0'0'221'16,"39"-15"25"-16,-39 15-50 16,0 0-56-16,0 0-52 0,0 0-67 15,0 0-1 1,0 0-170-16,0 0-205 0,0 0-198 15,0 0-13-15</inkml:trace>
  <inkml:trace contextRef="#ctx0" brushRef="#br0" timeOffset="739">3772 1700 1037 0,'-20'48'204'0,"20"-48"67"16,0 0 7-16,0 0-51 16,72 37-48-16,-12-22-98 15,-1-15-32-15,-7 0-20 16,-6-12 9-16,-46 12 13 0,0 0 2 16,40-14-10-16,-40 14-5 15,0 0-21-15,0 0-7 16,0 0-10-16,0 0 9 0,-66-41 17 15,13 11 16-15,7 5 30 16,46 25 1-16,-59-37-4 0,59 37-19 16,-46-56-26-16,13 5-1 15,14 2-11-15,12 5-12 0,1 0-27 16,19-8-68-16,6 8-61 16,1 3-42-16,-20 41-54 15,53-44-64-15,-53 44-11 16,52-30 84-16,-6 19 88 0,-46 11 75 15,0 0 31-15,46 15 53 16,-46-15 97-16,0 0 122 16,0 0 30-16,0 0 25 0,0 0-56 15,0 0 12-15,0 0-58 16,-59 29-11-16,13-21-50 0,7-16-19 16,39 8-49-16,-53-44-5 15,20-8-25-15,7-3-2 0,0-19-21 16,13-18 12-16,-7-23-20 15,13-10 8-15,7-5-9 16,0 12 18-16,7 15-46 16,-1 10-41-16,8 19-64 0,5 15-22 15,8 19-123-15,-27 40-57 16,52-34-149-16,-6 20 8 0,0 17 41 16</inkml:trace>
  <inkml:trace contextRef="#ctx0" brushRef="#br0" timeOffset="1220">3430 1016 628 0,'0'0'228'15,"0"0"33"-15,-52 26-27 16,6 0-35-16,46-26-42 15,-46 26 5-15,6 3-27 0,-6 8-3 16,13-3-35-16,-6 6 9 16,-1-3-42-16,8 4 27 0,5-4-31 15,14 3-4-15,0-3-20 16,13-37 17-16,0 52-28 0,20-8 19 16,13-7-26-1,6-3 2-15,7-1-20 0,7-4 16 16,-1 5-22-16,1-1 27 15,-14 0-11-15,-6 8 33 0,-7-4-1 16,-13 0 21-16,-13 3-10 16,-6-3 16-16,-7-3-33 0,-20-1 18 15,-7-7-3-15,-12-4-22 16,-1-7-16-16,-6-4 6 16,-7-15 15-16,1-3 12 0,-1-16-12 15,7-10-1-15,0-15-24 16,13-18 2-16,6-16-7 15,21-14-4-15,5-3 0 0,14-5-21 16,20 4-13-16,13 12-74 16,6 3-57-16,1 15-130 0,-1 10-194 15,-6 9-190-15,-13 17 6 16</inkml:trace>
  <inkml:trace contextRef="#ctx0" brushRef="#br0" timeOffset="1948">1820 1050 1084 0,'0'0'214'15,"0"0"-28"-15,-39-15 22 16,39 15 17-16,0 0-26 0,0 0-44 15,39 48-61-15,1-4-31 16,6-3-34-16,-7-1-15 0,-6-3 4 16,-33-37 7-16,33 48 1 15,-20-7-16-15,-13-41 9 0,-13 44-22 16,13-44 3-16,-46 41-5 16,46-41-3-16,-66 22-13 15,20-18 7-15,46-4-42 16,-52-26 5-16,52 26-38 0,-46-70-3 15,26-4-14-15,7 0 24 16,6 0 68-16,7 11-15 0,7 8 37 16,-7 14-17-16,0 41 31 15,0 0-27-15,0 0 56 0,0 0 59 16,-40 19-20-16,-6 18-10 16,0 11-32-16,-6 11-29 15,-1-4 8-15,14 1-23 0,-1-12 32 16,14 0-9-16,13-7 8 15,13-37-25-15,6 45 1 0,-6-45 14 16,53 29-22-16,6-18-3 16,-6-7-16-16,6-11 16 15,-7-5-18-15,-6-2 20 0,-46 14-19 16,40-26 4-16,-40 26 19 16,0 0-30-16,0 0 24 15,0 0 19-15,0 0 24 0,-59-11 46 16,-7 22 6-16,7 18 26 15,-7 8-20-15,-6 11-1 0,6 8-18 16,0 3-2-16,1 0-14 16,12 4-19-16,-6-4 0 0,13 0-24 15,0-4 7-15,7-7-10 16,6-11-10-16,0 0-8 16,0-7 4-16,7-12 1 0,-7-3-7 15,0-7-18-15,0-12-39 16,-6-4-31-16,6-10-64 0,-7-12-80 15,8-10-50-15,-1-8-85 16,6-8-99-16,8-3-9 0,-1 8 71 16,13 2 42-16</inkml:trace>
  <inkml:trace contextRef="#ctx0" brushRef="#br0" timeOffset="2179">552 1559 1035 0,'0'0'283'0,"0"0"28"0,0 0-7 16,0 0-19-16,0 0-33 15,0 0-22-15,0 0-34 0,0 0-34 16,0 0-42-16,13 37-31 16,-19 4-21-16,-27 0-34 0,-7 3-27 15,-19 4-7-15,-7-4-41 16,1-7-74-16,-8 0-92 0,8-11-110 15,6-4-178-15,6-7-150 16,7-8-3-16</inkml:trace>
  <inkml:trace contextRef="#ctx0" brushRef="#br0" timeOffset="2441">447 1001 2016 0,'0'0'285'0,"26"23"-7"16,-26-23-53-16,0 0-45 0,0 0-56 15,0 0-48-15,33 18-19 16,-33-18-24-16,33 8-18 16,-33-8 1-16,0 0-11 0,33-12 0 15,-33 12 1-15,26-33-20 16,-13 0-5-16,-13 33-14 0,7-33-50 15,-7 33-87-15,0 0-103 16,0 0-148-16,0 0-174 0,0 0-135 16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9-28T05:35:57.790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791 2668 715 0,'0'0'176'0,"0"0"33"0,0 0 17 15,0 0-27-15,0 0 12 16,0 0-19-16,0 0-31 16,0 0-48-16,0 0-6 0,-33-41-10 15,33 41-19 1,-33-37-26-16,33 37-20 0,-33-44 0 15,0 7-24-15,33 37 8 16,-39-52-16-16,-1 4 13 0,7 0-3 16,1 0 9-16,5-4-6 15,-6 4-4-15,7 4-3 16,6 3 4-16,1 1 4 0,-1 3-7 16,13-4 5-16,-6 8-5 15,13 33 0-15,-13-52-7 16,7 8 3-16,6 44-3 0,6-59-15 15,1 3 15-15,6 4-8 16,7 1 0-16,-7-1 5 16,13 4 3-16,-6 4-10 15,-1 3 1-15,1-3 18 0,0 10-9 16,-20 34 0-16,26-44 4 16,-26 44-1-16,26-41 0 0,-26 41 3 15,27-37-6-15,-27 37-5 16,19-37 2-16,-19 37-5 15,0 0-5-15,0 0 3 0,33-36 20 16,-33 36-15-16,0 0 14 16,0 0-6-16,33-37-3 15,-33 37-8-15,0 0-24 16,0 0-19-16,20-37-12 0,-20 37-23 16,0 0-46-16,20-37-46 15,-20 37-58-15,19-37-35 16,-19 37 8-16,0 0-74 0,13-34-62 15</inkml:trace>
  <inkml:trace contextRef="#ctx0" brushRef="#br0" timeOffset="1064">508 1688 356 0,'0'0'78'16,"0"0"1"-16,0 0-14 0,0 0-8 16,0 0-2-16,0 0-1 15,0 0-9-15,0-48-1 16,0 48-3-16,0 0 1 16,0 0-13-16,7-48-29 0,-7 48-4 15,0 0 23-15,0 0-22 16,0 0 5-16,0 0 4 15,39-40 19-15,-39 40-25 0,53-22 13 16,-14 11 49-16,-39 11 12 16,66-4-48-16,-14 0 0 0,-6 4-11 15,-46 0 37-15,53-4-21 16,-53 4-22-16,52-7 3 16,-52 7 12-16,53-15-24 0,-53 15 0 15,46-14 0-15,-46 14 9 16,53-12-21-16,-53 12-2 15,0 0 36-15,46-11-11 16,-46 11-17-16,0 0-14 0,0 0 34 16,0 0-5-16,0 0-17 15,39-14-5-15,-39 14 36 16,0 0-31-16,0 0 2 0,0 0 9 16,0 0-6-16,0 0 15 15,0 0-26-15,0 0 16 0,0 0 17 16,0 0-19-16,0 0 36 15,0 0 15-15,0 0 20 16,0 0-38-16,0 0 21 16,0 0-14-16,0 0 3 0,0 0-14 15,0 0 2-15,0 0-27 16,0 0 14-16,0 0-21 16,0 0-7-16,0 0 34 0,0 0-6 15,-59 44 11-15,59-44-2 16,-59 59-23-16,13-11 35 0,6-4-14 15,7 1-8-15,-6-8 9 16,13 0-9-16,26-37-13 16,-46 48-2-16,46-48 17 0,-46 48-26 15,46-48 0-15,-40 40 24 16,40-40-36-16,0 0 33 16,-46 41-28-16,46-41 14 15,-39 41 15-15,39-41-32 0,-26 40 31 16,26-40-12-16,0 0 5 15,0 0-5-15,-40 37-19 0,40-37 10 16,0 0-4-16,0 0-86 16,-52 19-55-16,52-19-46 15,0 0-62-15,-40-4-59 0,40 4-111 16</inkml:trace>
  <inkml:trace contextRef="#ctx0" brushRef="#br0" timeOffset="2097">225 1770 268 0,'0'0'145'16,"0"0"-7"-16,0 0 6 15,0 0 6-15,0 0 4 16,0 0-66-16,0 0-48 15,0 0 22-15,0 0 5 0,0 0-36 16,0 0-7-16,0 0-7 16,0 0-6-16,-39-52-5 0,39 52 12 15,-26-52-63-15,-1 1 11 16,27 51 56-16,-19-67-10 16,-8 4-36-16,14 12 11 0,-6 3 13 15,19 48 26-15,-20-48-42 16,20 48 10-16,-20-45 23 15,20 45-12-15,0 0 1 16,0 0-29-16,0 0 44 0,0 0-37 16,0 0-3-16,0 0 27 15,0 0-3-15,0 0-16 16,0 0 4-16,0 0 1 0,0 0 14 16,0 0-31-16,0 0 3 15,0 0 39-15,0 0-11 0,0 0-40 16,0 0 48-16,0 0-11 15,0 0 5-15,0 0-28 16,-20 52 21-16,20-52 29 0,0 59-20 16,0-59-22-16,7 63 13 15,-7-19 14-15,0-44 8 0,0 56-6 16,0-56-16 0,0 51 3-16,0-51 4 0,7 48 0 15,-7-48 0-15,0 0 32 16,26 48-71-16,-26-48 47 0,0 0-35 15,39 48 17-15,-39-48-3 16,0 0 21-16,33 48-18 16,-33-48 10-16,0 0 10 0,20 48 1 15,-20-48 5-15,0 0-40 16,0 48 53-16,0-48-67 16,0 0-159-16,0 0-162 0,0 0-70 15</inkml:trace>
  <inkml:trace contextRef="#ctx0" brushRef="#br0" timeOffset="2960">876 794 454 0,'0'0'108'16,"0"0"-15"-16,0 0-27 15,0 0 11-15,0 0 18 0,0 0-3 16,0 0 26-16,0 0-27 16,0 0 3-16,0 0-54 0,0 0-14 15,0 0-7-15,0 0-9 16,-46 37 5-16,46-37 10 0,-46 19-45 16,46-19 65-16,-53 11 10 15,53-11 16-15,-39-7-28 16,39 7 31-16,-46-23-47 15,46 23 2-15,0 0 2 0,-39-40-47 16,39 40 30-16,-27-45 5 16,14 5-29-16,0 6 18 0,6-6-12 15,7 3-22-15,0 0 21 16,0 37 20-16,7-44-53 0,-7 44 22 16,13-41 26-16,-13 41-27 15,0 0 0-15,33-37 39 16,-33 37-45-16,46-22 23 0,-7 14 13 15,1 8-27-15,-40 0 17 16,52 26-25-16,-6 0-3 16,-6 7 39-16,-1-3-27 0,-6 3 28 15,-33-33-3-15,53 48-27 16,-14-11 15-16,-39-37 0 16,33 33-8-16,-33-33 55 0,0 0 8 15,0 0 10-15,0 0-25 16,13 45 2-16,-13-45-1 0,-26 44-26 15,26-44-13-15,-46 48 7 16,6-7-16-16,40-41 25 0,-39 37-14 16,39-37-12-16,0 0 22 15,-39 37-45-15,39-37-50 16,0 0-105-16,0 0-144 16,0 0-74-16,-40 7-9 0</inkml:trace>
  <inkml:trace contextRef="#ctx0" brushRef="#br0" timeOffset="3322">837 569 480 0,'0'0'124'0,"0"0"1"16,0 0 0-16,0 0-37 15,0 0 2-15,0 0-21 0,0 0-36 16,26-41-4-16,-26 41-13 15,26-40-13-15,-26 40-16 16,33-48 2-16,-7 7 4 0,-26 41 7 16,0 0-41-16,33-33-31 15,-33 33-88-15,0 0-28 0,0 0-34 16,0 0 16-16</inkml:trace>
  <inkml:trace contextRef="#ctx0" brushRef="#br0" timeOffset="3888">948 443 296 0,'0'0'89'15,"0"0"-20"-15,0 0-42 0,0 0 14 16,0 0-41-16,0 0 6 15,20-40-6-15,0 3 13 16,-1 0 0-16,1 4-16 16,-20 33 7-16,33-45 10 0,-33 45-26 15,46-44 12-15,-46 44 0 16,39-33 0-16,-6 18-15 0,-33 15 10 16,33-7 18-16,-33 7-19 15,33 7-2-15,-33-7 0 0,26 11 15 16,-26-11 7-16,0 0 1 15,27 33 34-15,-27-33 13 0,6 45-15 16,-6-45-9 0,-6 48 6-16,-1-8-19 0,7-40-35 15,-33 45 27-15,33-45-2 16,-39 44-28-16,39-44 5 0,-53 33-13 16,53-33-10-16,-46 26-37 15,46-26-2-15,-39 11 4 0,39-11 6 16,0 0-16-16,-40 0-12 15,40 0 9-15,0 0-21 0</inkml:trace>
  <inkml:trace contextRef="#ctx0" brushRef="#br0" timeOffset="4556">1027 569 370 0,'33'-4'111'0,"6"-3"-20"0,1 3 8 16,-1 4 0-16,1-3-6 15,6 6-26-15,-7 1-11 16,7 3 19-16,-13 1-22 15,-33-8-24-15,46 18-4 0,-46-18-6 16,39 19 11-16,-39-19-30 16,0 0 8-16,0 0-15 0,40 29 16 15,-40-29 27-15,0 0 3 16,0 0-17-16,20 41 8 0,-20-41 12 16,0 0-3-16,-20 44-18 15,20-44-26-15,-46 33 2 0,0-14 3 16,0-4-16-16,-7-8 2 15,14 1-45-15,-7-8 36 16,6-4-13-16,40 4-21 16,-39-19 2-16,39 19-11 0,0 0 52 15,-33-40 19-15,33 40 10 16,-20-37-15-16,20 37-13 0,0 0 18 16,0 0-2-16,0 0-23 15,0 0 1-15,0 0 13 0,46-30 24 16,-6 15-8-16,-40 15-21 15,52 0 13-15,-12 0 36 0,-40 0-8 16,52 11-24-16,-12-3 11 16,-40-8 8-16,0 0-3 15,39 18-14-15,-39-18 12 16,0 0 2-16,0 0-18 0,0 0 1 16,27 34 16-16,-27-34 23 15,0 0-33-15,0 0-17 0,0 40 16 16,0-40 21-16,0 0-28 15,-27 34-3-15,27-34 5 0,0 0 17 16,-46 29-37-16,46-29-61 16,-39 19-38-16,39-19-39 0,-46 7-82 15,46-7-41-15</inkml:trace>
  <inkml:trace contextRef="#ctx0" brushRef="#br0" timeOffset="5221">1067 780 251 0,'0'0'41'0,"0"0"1"0,0 0 1 15,0 0 26-15,0 0 4 16,0 0 14-16,0 0 12 0,0 0-20 16,0 0-14-16,46 7 8 15,-46-7 20-15,39 15-23 0,-39-15-11 16,46 29-4-16,-46-29 6 15,46 34-14-15,-46-34-35 16,46 33 5-16,-46-33 4 0,0 0 4 16,46 44 2-16,-46-44-20 15,0 0 2-15,0 0-12 0,20 45 16 16,-20-45 0-16,0 0 11 16,0 0-1-16,0 0 2 15,0 0-3-15,-27 44-22 0,27-44 15 16,0 0-31-16,-46 26 33 15,46-26-31-15,-52 15 22 0,52-15 0 16,-53-4-15-16,53 4 42 16,-59-22-29-16,59 22 4 0,-52-34 3 15,52 34-21-15,-40-40 8 16,40 40-24-16,-26-48 24 16,26 48 7-16,-7-41-12 0,7 41 5 15,-6-37 13-15,6 37-17 16,0 0 4-16,0 0 9 15,0 0-17-15,0 0-1 0,0 0-13 16,0 0 16-16,0 0 14 16,0 0-4-16,0 0-7 0,0 0-22 15,0 0 22-15,0 0-14 16,0 0-82-16,0 0-89 0,0 0-87 16,0 0-32-16,0 0-4 15</inkml:trace>
  <inkml:trace contextRef="#ctx0" brushRef="#br0" timeOffset="6129">817 857 493 0,'0'0'65'0,"0"0"-5"16,0 0-25-16,0 0-11 16,0 0-13-16,0 0 21 15,0 0 5-15,0 0 33 0,0 0-14 16,0 0 16-16,-40-33 3 15,40 33-42-15,0 0-14 0,0 0-5 16,0 0 16-16,0 0-1 16,-46-4-3-16,46 4 41 0,0 0-30 15,-46 0-27-15,46 0-4 16,0 0 20-16,-52 4 9 16,52-4-52-16,0 0 9 0,-53 7 21 15,53-7-13-15,0 0 16 16,-46 8-16-16,46-8 31 15,0 0-31-15,0 0 18 0,-46 7-18 16,46-7 0-16,0 0 9 16,0 0-16-16,0 0 31 0,0 0-39 15,0 0 34-15,0 0-24 16,-33-55-7-16,14 10 16 0,19 45-30 16,0-55 63-16,6 14-67 15,-6 41 19-15,0-40 16 16,0 40-5-16,0 0 13 0,0 0-33 15,0 0 28-15,0 0-12 16,0 0-37-16,0 0 3 16,0 0 32-16,0 0 6 0,0 0-8 15,0 0-25-15,0 0 37 16,0 0 11-16,7-45-19 0,-7 45-20 16,0 0 4-16,0 0 29 15,0 0 8-15,0 0-24 0,0 0 2 16,0 0-1-16,0 0 21 15,20-44-7-15,-20 44-22 16,0 0 17-16,0 0 7 0,0 0-19 16,0 0 4-16,0 0-5 15,0 0 35-15,0 0-21 16,0 0-29-16,0 0 18 0,0 0 38 16,0 0-26-16,0 0-12 15,0 0-4-15,0 0 3 0,0 0 8 16,0 0-7-16,0 0 13 15,0 0-19-15,0 0 31 16,0 0-29-16,0 0 4 0,0 0-5 16,0 0 30-16,0 0-14 15,0 0 5-15,6-44-24 0,-6 44 18 16,0 0-10-16,0 0 7 16,0 0-18-16,0 0 18 15,0 0-48-15,0 0-25 0,0 0-19 16,0 0 92-16,0 0-254 15,0 0-8-15</inkml:trace>
  <inkml:trace contextRef="#ctx0" brushRef="#br0" timeOffset="7633">475 477 343 0,'0'0'86'0,"0"0"3"0,0 0 5 15,0 0-12-15,0 0-1 16,0 0 3-16,0 0 0 16,0 0-6-16,0 0-16 0,0 0-38 15,0 0 16-15,0 0-11 16,0 0-7-16,0 0-8 0,0 0 34 15,0 0-12-15,-52 7-4 16,52-7-45-16,0 0 46 0,-46-26 4 16,46 26-47-16,0 0-24 15,-40-48 30-15,40 48 38 16,-20-44-29-16,20 44-24 0,0-48 19 16,0 48 5-16,0 0 16 15,14-48-41-15,-14 48 20 16,0 0 16-16,0 0-28 0,0 0 8 15,0 0 12-15,0 0 2 16,0 0-6-16,0 0-16 0,52-37-7 16,-52 37 6-16,0 0 34 15,0 0-35-15,40-22 11 0,-40 22-3 16,0 0 1-16,0 0-4 16,52 7 16-16,-52-7-23 0,33 26 10 15,-33-26 16-15,33 44-8 16,-33-44 5-16,13 45-7 15,-13-45 7-15,13 44-31 16,-13-44 36-16,0 0 7 0,7 41-30 16,-7-41 7-16,0 0 4 15,0 0 12-15,0 0-7 0,0 0-27 16,0 0 18-16,0 0 28 16,0 37-20-16,0-37-24 0,0 0 23 15,0 0 13-15,0 0-26 16,0 0 25-16,0 0-5 0,0 0-7 15,0 0-15-15,0 0-11 16,0 0 19-16,0 0 13 16,0 0-18-16,0 0-8 15,0 0 22-15,0 0 18 0,0 0-16 16,0 0-24-16,0 0 23 16,0 0 40-16,0 0-54 0,0 0 23 15,0 0-33-15,0 0 10 16,0 0 8-16,0 0 5 0,-7-52-19 15,1 11 1-15,6 41 10 16,0-48 10-16,0 48-36 0,6-44 32 16,-6 44-3-16,0 0 7 15,13-41-13-15,-13 41-14 0,0 0 27 16,0 0-15 0,0 0-9-16,0 0 17 0,0 0 22 15,33-44-8-15,-33 44-35 16,0 0 11-16,0 0 12 0,0 0-2 15,0 0-29-15,33 0 23 16,-33 0-3-16,0 0 19 0,0 0-20 16,39 33-3-16,-39-33 25 15,0 0 11-15,0 0-33 0,40 33 10 16,-40-33 2-16,0 0 7 16,0 0-15-16,0 0 3 15,0 0 6-15,0 0 0 16,0 0 6-16,26 41-18 0,-26-41 6 15,13 44 28-15,-13-44-31 16,13 41-1-16,-13-41 28 0,0 41-8 16,0-41-10-16,0 0 2 15,-6 33 5-15,6-33-7 0,0 0 10 16,0 0 25-16,0 0-21 16,0 0 17-16,0 0 1 0,0 0-15 15,0 0-2-15,0 0-21 16,0 0 35-16,0 0-10 15,0 0 8-15,0 0-26 16,-20-41-2-16,14 1-12 0,6-5 23 16,6 5-27-16,1-5-4 15,-1 8 18-15,-6 37-22 0,13-44 31 16,-13 44-14-16,14-41 1 16,-14 41 0-16,19-37 12 0,-19 37 20 15,0 0-15-15,27-40-19 16,-27 40-13-16,0 0 13 0,0 0-2 15,0 0 4-15,0 0-7 16,32-34-10-16,-32 34 29 0,0 0 11 16,0 0-19-16,0 0-43 15,0 0 39-15,46-7 4 16,-46 7 4-16,0 0 4 16,0 0-12-16,33 7 31 0,-33-7-20 15,0 0-18-15,0 0 11 16,0 0-9-16,0 0 9 0,0 0 0 15,40 41-7-15,-40-41 32 16,19 44 16-16,-19-44-22 0,0 48 12 16,0-7 6-16,0-41-31 15,-6 41 22-15,6-41-17 0,-13 40-5 16,13-40 11-16,-13 37-17 16,13-37 3-16,0 0-6 15,0 0-4-15,0 0-36 16,0 0-74-16,0 0-70 0,0 0-123 15,-14 37-51-15</inkml:trace>
  <inkml:trace contextRef="#ctx0" brushRef="#br0" timeOffset="8729">639 602 129 0,'0'0'7'0,"0"0"32"0,-32-7 1 0,32 7-11 15,0 0 2-15,0 0 10 16,0 0 7-16,-40-15 16 15,40 15-18-15,0 0 12 16,0 0-13-16,0 0 2 0,0 0-18 16,-46-11 19-16,46 11-16 15,0 0-12-15,0 0-7 0,0 0 31 16,0 0-35-16,-39 4 0 16,39-4 31-16,0 0-22 0,0 0-7 15,0 0 7-15,0 0 12 16,-46 22 10-16,46-22-28 15,0 0 0-15,0 0 4 0,0 0 1 16,-46 44-2-16,46-44-6 16,0 0-2-16,-20 52 17 15,20-52 0-15,0 0-35 0,0 0 22 16,-7 44 17-16,7-44-26 16,0 0 5-16,0 0 17 0,46 37 6 15,-46-37-16-15,53 26-17 16,-53-26 18-16,46 11 1 0,-46-11 7 15,0 0-40-15,0 0 33 16,0 0 47-16,0 0 18 16,39 8-22-16,-39-8-33 0,0 0-22 15,0 0-7-15,0 0 13 16,0 0 8-16,0 0-6 16,0 0-4-16,0 0-17 0,0 0 29 15,0 0 2-15,0 0 44 16,0 0-25-16,0 0-12 0,0 0-33 15,0 0 0-15,0 0-21 16,0 0 20-16,0 0-8 0,-52-15 15 16,52 15-2-16,-53 11 6 15,53-11-18-15,-52 26 17 0,52-26-25 16,0 0 24-16,-40 40-8 16,40-40-5-16,0 0 9 15,-26 48 11-15,26-48 1 16,0 0 0-16,-7 48-12 0,7-48-7 15,0 0 29-15,0 0-14 16,0 0 20-16,53 41-14 0,-53-41 18 16,53 15-9-16,-7-8-10 15,-46-7 9-15,52-11 2 0,-52 11-16 16,53-22-17-16,-53 22-10 16,0 0-51-16,0 0-137 0,0 0-146 15,39-18-101-15</inkml:trace>
  <inkml:trace contextRef="#ctx0" brushRef="#br0" timeOffset="10177">922 2642 350 0,'0'0'122'0,"0"0"26"15,0 0-25-15,0 0-3 16,-26-41-24-16,26 41-7 0,-13-44 6 16,13 44-42-16,-7-63-22 15,7 7 16-15,0 5-55 16,7-5 25-16,6 1 0 0,6 3-17 15,1 8-9-15,-20 44 22 16,20-48-20-16,-20 48-59 0,0 0-50 16,0 0-85-16,0 0-60 15,0 0-29-15</inkml:trace>
  <inkml:trace contextRef="#ctx0" brushRef="#br0" timeOffset="10529">731 2653 262 0,'0'0'48'0,"0"0"21"0,0 0-4 15,0 0-33-15,0 0 21 16,-32-52-1-16,32 52 20 16,-46-52-15-16,46 52-15 0,-53-48-11 15,7 11 2-15,0 15-33 16,0 11 3-16,0 7-17 0,-7 4 28 15,7 0-38-15,46 0-47 16,-59 11-88-16,59-11-82 16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9-28T05:34:02.724"/>
    </inkml:context>
    <inkml:brush xml:id="br0">
      <inkml:brushProperty name="width" value="0.1" units="cm"/>
      <inkml:brushProperty name="height" value="0.1" units="cm"/>
      <inkml:brushProperty name="color" value="#9966CC"/>
      <inkml:brushProperty name="fitToCurve" value="1"/>
    </inkml:brush>
  </inkml:definitions>
  <inkml:trace contextRef="#ctx0" brushRef="#br0">4008 66 933 0,'0'0'109'0,"0"0"74"16,0 0 72-16,0 0-34 15,0 0 0-15,0 0-41 0,0 0-56 16,0 0-12-16,0 0-5 16,0 0 50-16,0 0 18 15,53 48-22-15,39-15-44 0,46-3-50 16,46-8-28-16,26-7-13 15,40-4-3-15,26-7 1 0,32 3-9 16,21-3-3-16,26 0-13 16,13-1 6-16,-7 1 13 15,1-8-6-15,-1 1-14 0,-6-1 1 16,-7 0-1-16,-13-3-29 16,-32-4 2-16,-14 0-7 15,-33-4 19-15,-19 4 5 16,-27 0-2-16,-13 3 0 0,-20 1 18 15,-19-1 4-15,-20 1-11 16,-6 3 11-16,-14-3 2 16,0 0 3-16,-13 3-1 0,0-3-7 15,1-5-10-15,-1-2 21 16,-7-1 3-16,-6 0-18 0,0 4 3 16,-13 0 9-16,-7 0-3 15,-6 3-2-15,-7 8-12 16,-13-7 23-16,-6 3-16 0,-40 4-2 15,39-3-53-15,-39 3-49 16,0 0-57-16,0 0-42 16,0 0-73-16,0 0-132 15,0 0-47-15,0 0 8 0</inkml:trace>
  <inkml:trace contextRef="#ctx0" brushRef="#br0" timeOffset="545">12170 0 504 0,'0'0'153'0,"0"0"19"16,0 0-18-16,-46 7 13 16,46-7-33-16,0 0 5 0,-53 33 10 15,53-33-44-15,-46 52-45 16,13 0 16-16,-6 3 0 0,-1 12 22 16,-6 3-10-1,-13 11-14-15,-7 4 29 0,-6 15-19 16,-20 11-38-16,0 7 16 15,-13 11-35-15,-7 4 10 0,1 4-1 16,-1 3 0-16,7-3 23 16,0 0 26-16,-7 7-18 15,0 0-23-15,0 7-23 0,1-3-11 16,12-4-5-16,1-3-5 16,6 6 10-16,13 1 10 0,0 0-15 15,7 0-5-15,-1 0 2 16,8-1 8-16,-8-3-13 15,8 4-5-15,-8-7 5 16,1-5 3-16,13 1 14 0,-7-4 20 16,0 4 1-16,7-8-12 15,0-11-11-15,0-7-4 0,7-7 1 16,6-16-9-16,0-14-48 16,6-18-109-16,7-12-148 0,33-44-230 15,-33 29-202-15</inkml:trace>
  <inkml:trace contextRef="#ctx0" brushRef="#br0" timeOffset="1584">3791 317 200 0,'-6'-40'65'0,"6"40"24"0,0 0 29 16,0 0-6-16,0 0-13 15,-7-41-8-15,7 41-15 16,0 0 60-16,0 0 1 16,0 0 51-16,0 0-45 0,0 0-11 15,0 0-20-15,0 0 0 16,0 0-10-16,0 0 36 0,-66 44 81 15,1 27 4-15,-27 21-27 16,-14 19-20-16,-12 22-17 16,0 15-5-16,-14 11-15 0,-6 3-29 15,-6-3-18-15,-7 0 14 16,6-4-3-16,1 4-12 0,-1-4-29 16,14 4-24-16,-7 0-11 15,6 0-6-15,1-4 4 16,-1 0-4-16,8-4 0 15,5 1-6-15,1-8 0 0,13-7-3 16,0-8-5-16,6-18 3 16,14-15 8-16,12-15-4 0,14-11-11 15,7-7 0-15,6-15-3 16,46-48-7-16,-53 52 7 0,53-52 0 16,-39 52 0-16,39-52-4 15,-40 44 4-15,40-44 0 16,0 0 0-16,-46 52 16 0,46-52-16 15,-46 44 0-15,46-44 7 16,-52 52-10-16,52-52-8 16,-53 59 8-16,1-11 3 0,52-48 4 15,-60 77-9-15,14-17 8 16,7-16-8-16,39-44 5 0,-39 48 5 16,39-48 1-16,0 0-19 15,0 0-34-15,0 0-104 16,0 0-81-16,0 0-60 0,0 0-181 15,0 0-270-15,0 0-73 16</inkml:trace>
  <inkml:trace contextRef="#ctx0" brushRef="#br0" timeOffset="2772">124 4721 1041 0,'0'0'131'15,"0"0"111"-15,0 0 4 16,0 0-74-16,0 0-47 0,0 0-65 15,0 0-11-15,0 0-34 16,0 0 17-16,0 0 26 16,0 0 17-16,-13 48 11 0,13-48-14 15,0 0-24-15,46 45-28 16,0-19-2-16,13-4-18 0,14-11-5 16,-1 0 10-16,7-7-5 15,13-4 0-15,6-4 19 0,1 0-7 16,13-3 2-16,-1-4-4 15,14-4-18-15,7-4 36 16,6-3 8-16,-7 0 5 16,14 7-9-16,12 1-15 0,8-5-13 15,19 8-7-15,0 4 8 16,13-1-8-16,0 5-8 0,0-5 11 16,7 4 5-16,-1 4-10 15,1-3-3-15,0 6 8 0,0-3 5 16,-7 4 1-16,0 0 2 15,0 0 10-15,-13-1-2 16,-7-3-4-16,-6-3-12 0,0-1-3 16,-7-4 3-16,-6-3 0 15,-13 4 3-15,-1-4-6 16,-12 0 7-16,-7 3 0 0,-1-3 4 16,-5 4-5-16,-8 0-3 15,1 3 10-15,-7-4 14 16,0 5 6-16,-6-8-24 0,0 0 6 15,-7-4-16-15,0 0 12 16,-7-3-13-16,0-1 15 0,1 1-10 16,-7-1 5-16,0 4-5 15,-7 1 8-15,-6-5 1 0,6 8-9 16,-6-4 8-16,-1 8-4 16,1-4-8-16,0 7 7 15,-7 0-1-15,0 4-8 16,-6-3 2-16,-1 3 4 0,1-4-3 15,-1 4 9-15,-6 0-6 16,0-4 10-16,0 4-6 0,0-3 0 16,-6-1 0-16,6 4-4 15,-13-4-5-15,-33 4-3 0,52 0 3 16,-12-3 9-16,-40 3-4 16,52 0-7-16,-12 0 4 15,-8-4 7-15,-32 4-9 0,53 0 8 16,-7-4 0-16,-7 4-3 15,-39 0 0-15,46-4-7 16,-46 4 7-16,40 0 5 0,-40 0 6 16,0 0 14-16,0 0 22 15,0 0 5-15,0 0-8 16,0 0-3-16,0 0-6 0,33-3-18 16,-33 3-17-16,0 0 0 15,0 0 3-15,0 0 2 0,0 0 2 16,0 0-3-16,0 0-1 15,0 0 12-15,0 0 1 0,0 0-10 16,39-4 1 0,-39 4-7-16,39-4 0 0,-39 4 5 15,53 0-5-15,-7 0 6 16,-7 0-4-16,-6 0 2 0,-33 0-4 16,40 0 7-16,-40 0 0 15,0 0-5-15,39-3 4 0,-39 3-6 16,0 0 10-16,0 0-4 15,0 0 10-15,0 0 2 0,0 0-8 16,0 0-10-16,0 0 0 16,0 0 8-16,0 0-20 15,0 0-63-15,0 0-106 0,0 0-184 16,0 0-373-16,0 0-179 16</inkml:trace>
  <inkml:trace contextRef="#ctx0" brushRef="#br0" timeOffset="3696">2661 3273 1214 0,'0'0'181'0,"-13"-41"51"16,13 41-32-16,0 0-61 0,0 0 6 15,0 0 49 1,0 0-21-16,33 48-37 0,-7 0 4 16,-6 8-28-16,6-1-21 15,-6 4 7-15,-1-3-11 16,1-4-17-16,-7-4-10 0,0-4 2 16,-6-7-7-16,-7-37-17 15,6 41-2-15,-6-41-5 0,0 0 3 16,0 0 40-16,0 0 23 15,0 0 28-15,0 0 22 16,0 0-20-16,0 0-52 0,0 0-39 16,0 0-24-16,20-45-12 15,-7-10-6-15,14-12-4 16,5-14-7-16,8-4-25 16,-1-4-16-16,7 4-36 0,0 11-32 15,-6 4-40-15,-1 15-70 16,-6 11-117-16,-33 44-242 15,39-45-322-15</inkml:trace>
  <inkml:trace contextRef="#ctx0" brushRef="#br0" timeOffset="4336">2759 2948 896 0,'0'0'176'0,"0"0"-12"16,0 0 18-16,0 0-46 16,0 0 34-16,0 0-8 15,0 0 2-15,0 0-12 16,0 0-25-16,27 52-22 0,-1-4-20 16,-6-4-38-16,-1 0-1 15,1-7 1-15,-20-37 17 16,20 48 21-16,-20-48-21 0,20 48-1 15,-20-48-9-15,6 34-4 16,-6-34-14-16,0 0 11 0,0 0 21 16,0 0 27-16,0 0 16 15,0 0-17-15,0 0-39 16,0 0-43-16,20-34-6 0,0-10-6 16,-1-4 0-16,8 0 0 15,-1 0 4-15,0 0-37 16,0 4-76-16,1 7-102 15,-27 37-190-15,39-45-300 0,-39 45-152 16</inkml:trace>
  <inkml:trace contextRef="#ctx0" brushRef="#br0" timeOffset="4872">2819 2715 840 0,'0'0'272'0,"0"0"48"15,-7-44-55-15,7 44-59 0,0 0-64 16,0 0-43-16,0 0-22 15,0 0 39-15,0 0 71 0,0 0 17 16,0 0-28-16,39 52-32 16,-6-4-36-16,-6-4-30 15,-1-7-29-15,-26-37 4 0,26 48 4 16,-26-48-10-16,20 37-9 16,-20-37 19-16,0 0 42 15,0 0 39-15,0 0-4 16,0 0-42-16,0 0-52 0,0 0-28 15,33-74-21-15,0-11-42 16,-1-18-50-16,8-8-45 16,6 4-47-16,6 7-173 0,8 19-406 15,-1 18-384-15</inkml:trace>
  <inkml:trace contextRef="#ctx0" brushRef="#br0" timeOffset="5964">6426 1795 1343 0,'0'0'284'15,"0"0"-25"-15,0 0-50 16,0 0 24-16,0 0-25 0,0 0-47 16,33 33-44-16,-7 4-4 15,1 0-31-15,-1 0 12 0,0 8 6 16,-6 3 1-16,6-4-23 16,-6 4-14-16,0-4-5 15,-7-3-34-15,0 3 7 16,-6-10-9-16,-7-34-11 0,13 37 14 15,-13-37 15-15,0 0 42 16,0 0 24-16,0 0-14 16,0 0-3-16,0 0-40 0,0 0-9 15,0 0-34-15,6-45 4 16,7-7-23-16,1-3-13 0,-1-8 8 16,6 0-24-16,8 1 9 15,-1-1-44-15,0 0-36 16,1 11-17-16,5 1-62 0,-5 6-118 15,-8 8-236-15,14-3-251 16,7-1-25-16</inkml:trace>
  <inkml:trace contextRef="#ctx0" brushRef="#br0" timeOffset="6612">6459 1599 541 0,'0'0'130'0,"0"0"46"0,0 0-12 15,0 0 53 1,0 0 25-16,0 0-21 0,0 0-35 16,0 0-42-16,0 0-36 15,0 0-18-15,0 0-26 0,0 0 80 16,0 0-5-16,7 34-39 16,6 6-43-16,-7-3-27 0,14 0 5 15,-7-4 0-15,-13-33-13 16,33 52-8-16,-7-7-8 15,-26-45-19-15,33 40 8 0,-33-40-31 16,0 0-83-16,0 0-134 16,0 0-202-16,20 37-188 15</inkml:trace>
  <inkml:trace contextRef="#ctx0" brushRef="#br0" timeOffset="7236">6577 1625 731 0,'-26'-37'187'0,"26"37"13"16,0 0 13-16,0 0-44 15,0 0-22-15,0 0-38 0,0 0 7 16,0 0-15-16,0 0-4 15,-6-26-3-15,6 26-8 16,0 0-19-16,0 0-24 0,0 0 1 16,0 0 1-16,0 0-2 15,0 0-8-15,0 0-13 0,0 0-12 16,0 0-10-16,0 0-18 16,0 0 4-16,0 0 17 0,0 0 0 15,-33-25-3-15,33 25 0 16,0 0 6-16,0 0-3 15,0 0-16-15,0 0 9 16,0 0-5-16,0 0 9 0,0 0 3 16,0 0-9-16,0 0 26 15,0 0 35-15,0 0 3 0,0 0 7 16,0 33-3-16,19-4 10 16,1 1 6-16,0 0 3 0,0 3-9 15,6-4-11-15,-6 5-16 16,-20-34 1-16,19 37 4 15,-19-37-22-15,13 36-11 0,-13-36-9 16,14 34-6-16,-14-34 6 16,0 0 10-16,0 0-13 15,0 0 8-15,0 0 28 0,0 0 11 16,0 0-13-16,0 0-25 16,0 0-10-16,0 0-4 15,26-37 6-15,0-4-6 0,0 8 0 16,7-4-9-16,7 4 9 15,-7-4-29-15,-1 4-31 0,-5 3-56 16,-27 30-140-16,0 0-270 16,26-37-305-16,-26 37-19 0</inkml:trace>
  <inkml:trace contextRef="#ctx0" brushRef="#br0" timeOffset="7648">6571 1385 670 0,'0'0'197'15,"0"0"15"-15,0 0-34 16,0 0 12-16,0 0 11 16,0 0 6-16,0 0-38 0,20 41-24 15,-1-4-23-15,8 3-23 16,-8 1 21-16,1-4-23 0,-20-37-4 16,33 48-37-16,-7-15-16 15,-26-33-14-15,0 0 30 16,20 30 32-16,-20-30 20 0,0 0 5 15,0 0-57-15,0 0-19 16,26-30-21-16,0-10-5 0,1-12-3 16,6-18-8-16,-1-15 3 15,8-8-37-15,6 5-58 16,-7 10-132-16,-6 19-355 0,7 7-432 16</inkml:trace>
  <inkml:trace contextRef="#ctx0" brushRef="#br0" timeOffset="8888">7642 5937 978 0,'-20'-33'152'0,"20"33"18"16,-39-15 42-16,-7 15-55 16,6 7-32-16,-6 15-29 15,0 8-3-15,-6 7 18 16,6 3-17-16,13 5-11 0,0-5 2 16,7 1-31-16,19 0-14 15,14-8-7-15,6-3-23 16,20-5-28-16,6-6 18 0,14-8-19 15,-1 0 15-15,-6-7 10 16,-6 3-9-16,-7-7 15 0,-33 0 89 16,0 0 10-16,0 0-51 15,0 0-8-15,-40 8-28 16,-6-8 12-16,-19-4-17 0,-8-4-24 16,-6-3 18-16,1-11-13 15,-1-4 15-15,6-7-8 16,8-8 2-16,6-7-9 0,6-14 2 15,7-9-8-15,13-21 6 16,0-11 11-16,7-5 6 16,0 5 24-16,6 11 13 0,7 18-10 15,0 18-2-15,6 12-15 16,7 44-32-16,0 0 16 0,0 0-2 16,0 0 3-16,-6 41 3 15,6 14-10-15,6 15 3 0,7 8-12 16,14 3 22-16,-1 0-6 15,13 1 3-15,1-5-7 16,6-3-8-16,0-4 8 16,-13-3-14-16,-1-8 13 0,-12-7 1 15,0-4-2-15,-14-4 8 16,-6-7-14-16,-13-7 12 0,13-30-12 16,-26 36 5-16,-7-21 2 15,-6-4-15-15,-1-7 23 0,-12-8-21 16,-7-3 12-16,-1-12-6 15,-12-3 0-15,0-4 6 0,6 1-20 16,0-9 14 0,7 5-18-16,13-4 2 0,7 7-6 15,39 26-28-15,-33-30 12 16,33 30-1-16,-13-29 27 0,13 29 1 16,0 0 3-16,46-19 8 15,-7 15-7-15,1 12 4 0,-7 7 3 16,-33-15-7-16,32 37 27 15,-12-4 3-15,-13 4 21 0,-7 0-10 16,-13 0 13-16,-7 3-14 16,-13 1 2-16,-6-4-19 0,-14 0 7 15,-13-11-6-15,1-4-14 16,-14-7 19-16,0-8-3 16,-7-7 20-16,8-11 6 0,5 0-3 15,1-15 3-15,13-4-22 16,6-10 20-16,14 3 7 15,-1-4-1-15,21 4-22 0,19 37-15 16,-20-48-2-16,20 48-18 16,-13-44-33-16,13 44-92 0,0-41-107 15,0 41-174-15,13-48-416 16,0 8-203-16</inkml:trace>
  <inkml:trace contextRef="#ctx0" brushRef="#br0" timeOffset="9076">5763 5608 2395 0,'0'0'364'0,"0"0"0"16,0 0-36-16,0 0-118 0,0 0-89 15,19-33-60-15,-19 33-68 16,0 0-139-16,0 0-171 0,0 0-295 15,0 0-339-15</inkml:trace>
  <inkml:trace contextRef="#ctx0" brushRef="#br0" timeOffset="10244">4363 6018 1524 0,'0'0'74'0,"0"0"88"16,0 0 18-16,46 15-25 16,6 7-20-16,14 8-46 15,6-1-14-15,-6 4-46 16,0 1 6-16,-14-5 18 0,-12 1-10 15,-40-30 11-15,0 0-20 16,20 40-8-16,-20-40-14 0,0 0-12 16,-60 41 11-16,1-22-4 15,7-12 4-15,-1-7-17 0,7-15 6 16,13-7-32-16,33 22-16 16,-39-55 14-16,26 7-4 0,6 3 35 15,7 8-14-15,0 37 29 16,20-40-23-16,-20 40 21 15,0 0 4-15,0 0 2 16,39-26 15-16,-39 26-2 0,33 0 40 16,-33 0-21-16,40 11-4 15,-40-11-7-15,0 0-22 0,0 0 3 16,39 26-13-16,-39-26-5 16,0 0 16-16,0 0-14 0,0 0 18 15,0 0 14-15,0 0-12 16,0 0-3-16,0 0-5 15,-7 37-6-15,7-37-3 0,0 0-12 16,-46 37 15-16,7-15-12 16,39-22 11-16,-46 11-7 15,46-11 2-15,-39 4 6 0,39-4-17 16,-46-4 14-16,46 4-5 16,-53-4 3-16,53 4 0 0,-39-11-10 15,39 11 10-15,0 0-10 16,0 0 7-16,0 0-6 0,-33-7 6 15,33 7 7-15,0 0-19 16,0 0 23-16,0 0-11 16,-46 3 0-16,46-3 4 0,0 0-8 15,0 0 11-15,0 0 13 16,0 0 11-16,0 0 20 0,-27 41-20 16,27-41 12-16,0 0-12 15,0 41-11-15,0-41-6 16,0 0-18-16,20 37 17 0,-20-37-13 15,0 0 11-15,0 0-11 16,33 33 0-16,-33-33 14 16,0 0-18-16,46 15 4 0,-7-12 0 15,-39-3 7-15,46-3-7 16,0 3-12-16,-13-4 22 0,-33 4-16 16,40 0 2-16,-40 0 14 15,0 0-14-15,0 0 21 0,0 0-4 16,0 0 5-16,0 0-7 15,0 0-6-15,0 0 3 16,0 0-8-16,0 0 8 16,-40 18-13-16,1-3 5 0,-1-4 6 15,-6-3-6-15,7-8 5 16,-14 3-12-16,1-3 10 0,-1 4-8 16,14-4 5-16,39 0 4 15,-53 4-11-15,53-4 11 0,-39 7-17 16,39-7 13-16,0 0 6 15,0 0 22-15,0 0 16 0,-20 37 4 16,20-37 31 0,0 44 1-16,0-44 22 0,-6 56-3 0,-1-12 6 15,0 0-17 1,7-44 3-16,-32 63-31 0,5-15-5 16,27-48-31-16,-59 56-8 15,7-16-3-15,52-40-16 0,-60 30 13 16,60-30-21-16,-59 7-40 15,59-7-98-15,0 0-61 0,-52-22-20 16,52 22-56-16,-27-55-108 16,8 3-151-16,19 0-193 0,13 8 35 15</inkml:trace>
  <inkml:trace contextRef="#ctx0" brushRef="#br0" timeOffset="10544">3699 6458 615 0,'0'0'238'0,"0"0"115"15,0 0-9-15,0 0-37 0,0 0-75 16,0-41-7-16,0 41-40 16,0 0 14-16,0 0-13 0,0 0 0 15,0 0-9-15,0 0-20 16,0 0 6-16,0 0-26 15,-20 44-7-15,20-44 12 0,-26 63-27 16,-7-7-12-16,0-8-48 16,1 3-19-16,-1-6-23 0,33-45 7 15,-73 55-33-15,21-22-84 16,-1-7-111-16,7-15-94 16,0-11-65-16,46 0-128 0,-52-22-205 15,52 22-50-15</inkml:trace>
  <inkml:trace contextRef="#ctx0" brushRef="#br0" timeOffset="10856">3522 5782 1692 0,'0'0'315'15,"0"0"11"-15,0 0-20 16,0 0-77-16,46 3-77 0,-46-3-46 15,33 11-57-15,-33-11-6 16,46 4-22-16,-46-4-8 0,32-4 9 16,-32 4-15-16,0 0 0 15,0 0 2-15,33-40 1 0,-33 40 36 16,7-45 10-16,-14 5 13 16,7 40-22-16,-26-37-9 15,26 37 4-15,0 0-14 16,-46-30-10-16,46 30-26 0,-39-3 17 15,39 3-15-15,0 0-7 16,-20 44-95-16,20-44-144 0,13 48-369 16,13-7-502-16</inkml:trace>
  <inkml:trace contextRef="#ctx0" brushRef="#br0" timeOffset="56496">9298 1097 454 0,'0'0'133'0,"0"0"37"16,0 0 45-16,0 0-13 0,0 0-3 15,0 0-57 1,0 0-36-16,0 0-50 0,0 0-30 16,0 0-38-16,0 0 8 15,33 41 21-15,-14-4 24 0,1-1-26 16,0 1 9-16,0 8 18 15,-7-1 29-15,6 4 57 16,-5-4-29-16,-1 4-27 0,-7-7 32 16,1 0-4-16,-7-41-48 15,13 44-7-15,-13-44-4 0,0 44-6 16,0-44-8-16,0 0 0 16,0 0 27-16,0 0 21 15,7 34 19-15,-7-34 2 16,0 0-7-16,0 0-15 0,0 0-10 15,0 0-9-15,0 0-24 16,0 0-14-16,6-52-8 16,1 0-3-16,6-11-6 0,7-10-3 15,-1-5 7-15,8-3 1 16,-1 3-9-16,-6 4 4 0,6 11 0 16,0 1-5-16,0 10 2 15,1 11 8-15,-8 4-12 16,-19 37-1-16,27-44 8 0,-27 44-47 15,19-37-20-15,-19 37-26 16,0 0-67-16,0 0-51 16,0 0-96-16,0 0-139 0,0 0-95 15,27-37-5-15</inkml:trace>
  <inkml:trace contextRef="#ctx0" brushRef="#br0" timeOffset="56996">9475 779 468 0,'-39'-26'102'0,"39"26"40"0,0 0 27 16,0 0-16-16,0 0-44 16,0 0 0-16,0 0-40 0,0 0-58 15,0 0 21-15,0 0-2 16,0 0 28-16,0 0 11 16,0 41 33-16,0-41-56 0,20 52 31 15,-7-8 44-15,0-3-2 16,0-4-33-16,0 0 1 15,-13-37-17-15,7 44-33 16,-7-44 10-16,13 41-2 0,-13-41-3 16,0 0 25-16,0 0 16 15,0 0-16-15,0 0 30 0,0 0-35 16,0 0-24-16,0 0-9 16,46-48-24-16,-7-12-2 15,-6 1 5-15,0 0 2 0,-7 4-15 16,1 10 0-16,-8 9 10 15,-19 36-10-15,27-34-25 0,-27 34-49 16,0 0-126-16,0 0-148 16,0 0-163-16,0 0-38 15,6-37 18-15</inkml:trace>
  <inkml:trace contextRef="#ctx0" brushRef="#br0" timeOffset="57412">9311 532 468 0,'0'0'64'0,"0"0"60"15,0 0 33-15,0 0-17 16,0 0-67-16,0 0-26 0,0 0-7 16,0 0 21-16,0 0 16 15,0 0 32-15,0 0-14 16,46 37 17-16,-46-37 19 0,33 44-34 16,-33-44 2-16,26 37-25 15,-26-37-6-15,0 0 4 16,0 0-7-16,0 0 6 15,0 0 44-15,0 0 3 0,0 0-13 16,0 0-22-16,40 4-52 16,-40-4-14-16,46-48 3 0,-14-15-9 15,8-7-23-15,-7-8 12 16,6 0-41-16,1 5-88 16,-8 10-91-16,-5 11-242 0,-27 52-175 15</inkml:trace>
  <inkml:trace contextRef="#ctx0" brushRef="#br0" timeOffset="58064">7984 3240 979 0,'0'0'145'0,"0"0"-39"16,0 0-14-16,0 0-42 15,46-30 19-15,-46 30-20 16,0 0 26-16,0 0-14 0,39 45-9 16,-19-1-38-16,0 4 16 15,-7 0 15-15,-13-48 21 16,19 55 8-16,-5-10 14 0,-14-45-20 16,13 44-22-16,-13-44 9 15,0 0 32-15,0 0 6 0,0 0 26 16,0 0-7-16,0 0-54 15,0 0-24-15,0 0-5 0,19-66-29 16,1-12 11 0,0-14-3-16,6-8-15 0,7-4 15 15,0 8 15-15,0 11-20 16,6 11-3-16,-6 12 9 0,0 10-24 16,0 11-94-16,-33 41-89 15,33-44-106-15,-33 44-189 16,0 0-19-16,39-33 40 0</inkml:trace>
  <inkml:trace contextRef="#ctx0" brushRef="#br0" timeOffset="58479">8076 2575 481 0,'0'0'40'0,"0"0"69"15,0 0-12-15,0 0 7 16,0 0 15-16,0 0 4 0,0 0 13 16,0 0 8-16,6 55-58 15,7-10 29-15,-13-45-33 16,40 55-2-16,-20-11 41 15,-20-44-18-15,26 41-20 0,-26-41 3 16,0 0-7-16,20 44-13 16,-20-44 37-16,0 0 39 15,0 0-13-15,0 0-22 0,0 0-39 16,0 0-28-16,0 0-21 16,6-59 5-16,-6-11-11 0,13-15-18 15,7 0 19-15,0-7-11 16,6 3-3-16,7 8-22 0,6 10-41 15,1 9-104-15,-1 10-132 16,1 11-176-16,-40 41-151 16,46-37 26-16</inkml:trace>
  <inkml:trace contextRef="#ctx0" brushRef="#br0" timeOffset="167052">6367 3506 50 0,'0'0'49'0,"0"0"-11"15,0 0-24-15,0 0-1 0,0 0-13 16,0 0 0-16,0 0 9 16,0 0-3-16,0 0 3 15,0 0-14-15,0 0-32 0,-13 33-27 16</inkml:trace>
  <inkml:trace contextRef="#ctx0" brushRef="#br0" timeOffset="167298">6361 3572 521 0,'0'0'132'16,"0"0"2"-16,0 0 46 0,0 0 26 16,0 0 42-16,0 0 10 15,0 0 6-15,0 0-27 16,0 0 14-16,0 0-41 15,0 0-83-15,0 0-35 0,26-29-48 16,-6-12 1-16,-1-11-17 16,8-14-21-16,5-19 5 0,28-4-21 15,-1-3 20-15,6 3-11 16,1 12-32-16,0 10-92 0,-7 15-130 16,-6 15-169-16,-21 15-198 15,-32 22 95-15,0 0 63 0</inkml:trace>
  <inkml:trace contextRef="#ctx0" brushRef="#br0" timeOffset="167760">6492 3321 705 0,'0'0'226'0,"0"0"-12"15,0 0-42-15,0 0-86 16,0 0-53-16,0 0-13 0,-13-41 6 16,-7 1-42-16,0-8 37 15,1-8-41-15,-1 1 20 0,0-4 19 16,-6 7-44-16,6 8 32 15,20 44-14-15,-33-48-3 16,33 48 23-16,0 0-35 0,-52-37 25 16,52 37-62-16,0 0-88 15,-40-4-73-15,40 4-43 0,0 0-35 16</inkml:trace>
  <inkml:trace contextRef="#ctx0" brushRef="#br0" timeOffset="168115">6446 3099 371 0,'0'0'127'0,"0"0"35"15,0 0 31-15,0 0 14 0,0 0 23 16,0 0-73-16,0 0-55 16,0 0-38-16,20-37-51 15,-1-7 3-15,8-11 8 16,6-4-8-16,-1-1-13 0,8 9 0 15,-1 6 7-15,-6 8-4 16,-33 37-102-16,53-40-64 0,-7 14-160 16,-46 26-41-16,39-7 24 15</inkml:trace>
  <inkml:trace contextRef="#ctx0" brushRef="#br0" timeOffset="168372">6485 2867 333 0,'0'0'111'16,"-39"-23"63"-16,39 23-22 0,0 0-35 15,-46-44-55-15,46 44-35 16,-39-55-14-16,12 7 3 16,8 7-19-16,19 41-23 0,-14-52-104 15,14 52-85-15</inkml:trace>
  <inkml:trace contextRef="#ctx0" brushRef="#br0" timeOffset="172302">7984 982 232 0,'0'0'93'16,"0"0"51"-16,0 0 37 15,0 0-18-15,0 0-9 0,0 0-16 16,0 0-10-16,0 0-1 16,0 0-27-16,0 0-27 0,0 0-27 15,0 0-6-15,0 0 0 16,13-44-40-16,0-4 19 0,0-4 18 15,7 1-32 1,6-5 1-16,-6 4-15 0,6 1 1 16,0 3 12-16,1 3-4 15,-1 8 19-15,-26 37-24 0,33-44-6 16,-33 44-13-16,0 0-54 16,26-44-63-16,-26 44-38 0,26-41-63 15,-26 41-24-15,0 0-19 16</inkml:trace>
  <inkml:trace contextRef="#ctx0" brushRef="#br0" timeOffset="172691">7964 643 264 0,'0'0'53'0,"-46"-12"16"15,46 12-1-15,-39-22 13 0,39 22-24 16,-33-40-18-16,0-1 6 16,13 4 32-16,20 37-6 0,-26-48-6 15,26 48 17-15,-26-41-3 16,26 41-27-16,0 0-38 16,0 0 11-16,0 0-8 0,0 0-62 15,0 0-27-15,0 0-55 16,0 0-45-16,0 0-82 15</inkml:trace>
  <inkml:trace contextRef="#ctx0" brushRef="#br0" timeOffset="173114">8076 595 406 0,'0'0'81'0,"0"0"-9"16,0 0-6-16,0 0 10 0,0 0 17 16,0 0 1-16,0 0 13 15,-20-52-25-15,20 52 13 16,-20-56-42-16,14 5-38 0,12-1-20 16,7 0 28-16,7 0 0 15,0 1-35-15,6 6-14 16,7 1 26-16,-33 44 13 0,39-52-23 15,-39 52-45-15,40-33-55 16,-40 33-36-16,0 0-27 0,46-18-7 16,-46 18 8-16,0 0-1 15</inkml:trace>
  <inkml:trace contextRef="#ctx0" brushRef="#br0" timeOffset="173382">7964 377 384 0,'0'0'94'0,"-46"-37"0"0,46 37-36 16,-39-56 37-16,6 4-12 15,13 8 8-15,20 44-13 16,-33-55-11-16,33 55-33 16,-26-48-21-16,26 48-10 0,-26-48 20 15,26 48-71-15,0 0-103 16,-46-30-118-16</inkml:trace>
  <inkml:trace contextRef="#ctx0" brushRef="#br0" timeOffset="173886">6170 735 325 0,'0'0'94'15,"0"0"-24"-15,20 41 2 16,-20-41-4-16,19 40 13 0,-19-40-26 15,20 37-3 1,-20-37-22-16,0 0 0 0,26 44-16 16,-26-44 15-16,0 0-44 15,0 0 31-15,0 0-19 0,20 34 39 16,-20-34 61-16,0 0 83 16,0 0 32-16,0 0-36 0,0 0-83 15,0 0-53-15,13-48-20 16,0-11-6-16,1-12-14 15,-1-3-10-15,0-3 23 0,0 7 5 16,0 7-18-16,0 15-9 0,-13 48-12 16,20-56-103-1,-20 56-103-15,26-40-61 0,-26 40-60 16,0 0 10-16</inkml:trace>
  <inkml:trace contextRef="#ctx0" brushRef="#br0" timeOffset="174342">6209 753 257 0,'0'0'79'0,"0"0"11"0,0 0-41 16,0 0-8-16,0 0-10 15,0-44 2-15,0 3-9 16,0-3-18-16,-6 3 19 0,6 1 27 16,-7-5-4-16,1 1-5 15,-1 3 21-15,7 41-1 0,-13-55-26 16,13 55 0-16,-13-52-11 16,13 52-5-16,0 0-21 15,-20-44 9-15,20 44-24 0,0 0 1 16,0 0 6-16,0 0-68 15,-20-41 1-15,20 41-62 0,0 0-35 16,0 0-44-16</inkml:trace>
  <inkml:trace contextRef="#ctx0" brushRef="#br0" timeOffset="174682">6203 476 331 0,'0'0'144'16,"0"0"-41"-16,0 0-37 15,0 0 18-15,0 0-27 0,0 0-1 16,0 0-25-16,26-44 0 16,-6-4-23-16,0 0 11 0,6-4-10 15,0 4-6-15,0 4 8 16,1-1 0-16,-27 45-19 0,46-44 2 16,-46 44 6-16,39-41-54 15,-39 41-87-15,40-25-31 0,-40 25-46 16</inkml:trace>
  <inkml:trace contextRef="#ctx0" brushRef="#br0" timeOffset="175080">5947 521 281 0,'-40'-8'82'0,"40"8"7"16,0 0-18-16,0 0-8 15,0 0-26-15,-46-44 18 0,46 44-7 16,-33-56 8-16,14 12-6 16,-1 0-3-16,7-4-30 15,13 48 6-15,-13-63 15 0,-1 15 14 16,14 48-15-16,-13-44-3 16,13 44-34-16,0 0-12 15,0 0 3-15,0 0 19 0,0 0-38 16,0 0-26-16,0 0-76 15,0 0-35-15,0 0-56 0</inkml:trace>
  <inkml:trace contextRef="#ctx0" brushRef="#br0" timeOffset="176010">4836 450 303 0,'0'0'63'16,"39"30"17"-16,-39-30-26 0,0 0 4 15,40 44-12-15,-40-44-5 16,26 45-26-16,-26-45 24 0,13 40-3 15,-13-40-21-15,7 41 1 16,-7-41-16-16,0 37 10 16,0-37-10-16,0 0 12 15,0 0-28-15,0 0 40 0,0 0-15 16,0 0 36-16,0 0 28 16,0 0 14-16,0 0-54 0,0 0-20 15,0 0 2-15,13-63-20 16,0-3 5-16,7-5-3 0,0 1 20 15,6 7-38-15,-6 12 11 16,-1 10 28-16,-19 41-38 16,0 0 20-16,27-44-11 0,-27 44-51 15,0 0-78-15,0 0-85 16,0 0 15-16</inkml:trace>
  <inkml:trace contextRef="#ctx0" brushRef="#br0" timeOffset="176407">4948 587 181 0,'0'0'83'16,"0"0"5"-16,19-37-15 15,-19 37-13-15,20-48-15 16,-13 7 5-16,-1 1 0 0,-6 40-10 16,0-44-7-16,0 44-7 15,-13-41-7-15,13 41 13 0,-13-41-27 16,13 41 28-16,0 0-26 15,0 0 11-15,-46-44-1 0,46 44 37 16,0 0-36-16,-46-41 5 16,46 41-23-16,0 0 24 0,0 0-33 15,-39-44 22 1,39 44-9-16,0 0-19 0,0 0-29 16,0 0-82-16,0 0-107 15</inkml:trace>
  <inkml:trace contextRef="#ctx0" brushRef="#br0" timeOffset="176643">4843 225 343 0,'0'0'106'16,"0"0"17"-16,0 0 36 15,0 0-44-15,-14-44-16 0,14 44-60 16,-13-52 49-16,13 52-41 16,-13-44-4-16,13 44-31 0,0 0-5 15,-13-45-49-15,13 45-66 16,0 0-113-16,0 0-55 0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9-28T05:37:07.246"/>
    </inkml:context>
    <inkml:brush xml:id="br0">
      <inkml:brushProperty name="width" value="0.1" units="cm"/>
      <inkml:brushProperty name="height" value="0.1" units="cm"/>
      <inkml:brushProperty name="color" value="#9966CC"/>
      <inkml:brushProperty name="fitToCurve" value="1"/>
    </inkml:brush>
  </inkml:definitions>
  <inkml:trace contextRef="#ctx0" brushRef="#br0">0 2897 338 0,'0'0'69'15,"0"0"-3"-15,0 0-10 16,0 0 6-16,0 0 3 0,0 0 2 16,0 0-26-16,0 0-9 15,0 0-23-15,26 52-17 16,-26-52 8-16,27 48 11 16,-27-48 21-16,0 0-13 0,0 0 5 15,0 0 16-15,0 0 14 16,0 0 26-16,0 0 31 0,0 0 27 15,65 22-47-15,-65-22-26 16,53-30 17-16,-53 30-30 0,59-70-17 16,-13 0-4-16,-7-4-11 15,1 0-24-15,-14 15-20 16,-6 11-40-16,-20 48-253 16,26-44-155-16</inkml:trace>
  <inkml:trace contextRef="#ctx0" brushRef="#br0" timeOffset="388">269 2376 297 0,'0'0'60'16,"0"0"4"-16,-19-37 28 0,19 37-18 15,0 0-1-15,0 0 8 16,0 0-3-16,0 0-20 0,0 0 9 16,0 0 21-16,59 7-1 15,-13 1-36-15,-46-8-3 0,52 3-45 16,-52-3 44-16,0 0 92 15,46 0 42-15,-46 0-9 16,0 0-82-16,0 0-51 0,33-48-15 16,-20-3 12-16,-6-5-26 15,0-6-21-15,-1-12 5 16,1 3 2-16,-7 5 10 0,6 10-190 16,-6 16-220-16,0 40-101 15</inkml:trace>
  <inkml:trace contextRef="#ctx0" brushRef="#br0" timeOffset="889">1347 761 405 0,'0'0'69'0,"20"37"-15"16,-20-37 13-16,0 0-2 15,0 0 4-15,0 0 18 0,0 0-5 16,0 0-5-16,0 0 20 15,46 8-19-15,-46-8-42 0,0 0-5 16,0 0-2-16,46-59 14 16,-20 7-38-16,-6 0 32 15,-14-3-52-15,7-1 34 16,-6 1-26-16,0 3 1 0,6 4-60 16,-7 8-125-16,7 10-134 15</inkml:trace>
  <inkml:trace contextRef="#ctx0" brushRef="#br0" timeOffset="-1975">4442 2830 486 0,'0'0'73'0,"0"0"42"16,0 0-34-16,0 0-24 15,0 0 2-15,0 0-20 16,0 0-3-16,0 0-25 0,0 0 22 16,0 0-33-1,40-3 7-15,-40 3-4 0,0 0 50 16,0 0-33-16,0 0 0 16,0 0 40-16,0 0 5 0,0 0 21 15,0 0 23-15,0 0 26 16,32 3-7-16,-32-3 1 15,0 0-12-15,0 0-51 0,40-37-40 16,-7-7-7-16,0-8-12 16,-1-7 2-16,8-4-9 15,12-7 15-15,-6 7-25 0,-13 8 7 16,7 14-9-16,-14 4-28 16,-26 37-169-16,26-29-135 15,-26 29-71-15,0 0-2 0</inkml:trace>
  <inkml:trace contextRef="#ctx0" brushRef="#br0" timeOffset="-1315">4521 2494 161 0,'0'0'26'0,"0"0"10"16,-26-29 9-16,26 29 7 16,0 0 4-16,0 0 11 0,-20-30-3 15,20 30-14-15,0 0 12 16,0 0-13-16,0 0 8 15,0 0-23-15,0 0-8 0,0 0-4 16,0 0-4-16,0 0-22 16,0 0 12-16,0 0 5 0,0 0-16 15,0 0-7-15,0 0-2 16,0 0 15-16,0 0 6 0,0 0-9 16,0 0-3-1,33 41 28-15,-33-41 6 0,20 48-14 16,-1-8-3-16,-6-3 10 15,-13-37-2-15,7 48 2 0,-7-48-17 16,7 52 1-16,-7-52-1 16,0 0 15-16,0 0 25 0,0 0-12 15,0 0 37-15,0 0 30 16,0 0 15-16,0 0-48 0,0 0-14 16,0 0-9-16,52-26-50 15,-6-18 29-15,-6-8-36 0,-8-3 22 16,1 3 10-16,-6 8-64 15,-1 10-178-15,-26 34-176 16</inkml:trace>
  <inkml:trace contextRef="#ctx0" brushRef="#br0" timeOffset="-736">2898 2801 456 0,'0'0'109'16,"0"0"-8"-16,0 0-13 0,0 0-24 15,-7-41-9-15,7 41-19 16,0 0-6-16,0 0-41 16,0 0 17-16,0 0-2 0,0 0 17 15,0 0-26-15,0 0 16 16,0 0-16-16,33 52 21 0,-13-8-10 16,-20-44 21-16,20 56-30 15,-20-56 29-15,19 44-26 16,-19-44 21-16,0 0 86 0,0 0 72 15,0 0-11-15,0 0-49 16,0 0-72-16,0 0-11 16,46-52 19-16,-13-3-18 0,-7-8-2 15,1-3-19-15,-1-5-31 16,0 1 11-16,-6 11-9 16,0 11-114-16,-1 11-249 0,-19 37-146 15</inkml:trace>
  <inkml:trace contextRef="#ctx0" brushRef="#br0" timeOffset="1420">4206 303 513 0,'0'0'31'16,"0"0"31"-16,0 0 12 16,0 0 9-16,0 0-5 0,0 0 4 15,0 0-21-15,0 0-17 16,0 0-27-16,32 45-4 0,-32-45 32 15,0 0-29-15,0 0-16 16,33 37 15-16,-33-37 30 0,0 0 18 16,0 0 21-16,0 0 19 15,40-8-62-15,-40 8-21 16,33-52 5-16,-1-10-4 0,-12-1-21 16,0 0 18-16,0 8-28 15,-7 14 18-15,-13 41-24 0,13-41-177 16,-13 41-162-16,0 0-9 15</inkml:trace>
  <inkml:trace contextRef="#ctx0" brushRef="#br0" timeOffset="1728">4869 518 585 0,'0'0'127'0,"0"0"13"0,0 0-43 15,0 0-1-15,0 0-61 16,0 0 33-16,0 0-37 0,0 44-29 16,0-44 36-16,0 0-31 15,0 0 39-15,0 0 70 0,0 0 5 16,0 0 30-16,0 0-41 15,0 0-57-15,0 0-41 16,0 0-2-16,46-52-2 0,-13-3-26 16,-7-1-69-16,-6 5-139 15,0 6-126-15,0 12-100 0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9-28T05:37:01.698"/>
    </inkml:context>
    <inkml:brush xml:id="br0">
      <inkml:brushProperty name="width" value="0.1" units="cm"/>
      <inkml:brushProperty name="height" value="0.1" units="cm"/>
      <inkml:brushProperty name="color" value="#9966CC"/>
      <inkml:brushProperty name="fitToCurve" value="1"/>
    </inkml:brush>
  </inkml:definitions>
  <inkml:trace contextRef="#ctx0" brushRef="#br0">2136 1064 453 0,'0'0'166'16,"0"0"13"-16,0 0 2 0,0 0-16 16,0 0-58-16,0 0-41 15,0 0 19-15,0 0 95 0,6 23 66 16,7 13-87-16,20 9-41 0,13 7-32 15,0 7-26-15,13 3-19 16,7 1-6-16,-13-4-5 0,6 0-30 16,-13-3 18-16,-7-8-1 15,-6 0-11-15,-13-4-1 0,-7-7-5 16,-7-4 13-16,-25-3-13 0,-8 0-7 16,-5-5 17-16,-14-2-10 15,0-9-17-15,0-3 2 16,0 1-7-16,0-12-41 0,0-8 13 15,0-3 8-15,0-7-34 0,6-8 6 16,1 0 16-16,12-7 8 16,1-1 7-16,0 1 28 0,26 33 11 15,0 0-33-15,-20-40 12 0,20 40 11 16,0 0-17-16,0 0 23 16,0 0 12-16,0 0 7 0,26 11-27 15,-26-11 1-15,40 33 13 0,-20-4 19 16,-20-29-37-16,19 37 12 15,-19-37 32-15,13 37-21 16,-13-37-7-16,0 0 20 0,0 34-2 16,0-34-25-16,0 0 29 15,-39 18-29-15,13-11-33 0,26-7-10 16,0 0-5-16,-46-25-59 0,46 25 7 16,-20-56-7-16,7-3 24 15,13 7 18-15,13 1 46 0,0 10 0 16,0 8 16-16,-13 33 14 0,0 0-10 15,33-26-5-15,-33 26 32 16,0 0 19-16,33 15 33 0,-33-15 9 16,0 37-26-16,0-37-15 15,-20 44-25-15,20-44 13 0,-33 44-26 16,-6-11-9-16,0-10 24 16,-1-9-18-16,1 1-7 0,39-15-34 15,-53-4 13-15,7-3-37 0,13-8-25 16,33 15 10-16,-39-40 13 15,19-5-9-15,14-3 23 0,-8 4 25 16,14 7 28-16,0 4-12 16,0 33 6-16,0 0 21 0,0 0 34 15,0 0 29-15,0 0-27 0,0 0 24 16,20 40-15-16,-13 1-25 16,-7-4 12-16,-7-7-9 15,7 3-5-15,-13-4-14 0,13-29-17 16,-13 34 4-16,13-34 22 0,0 0-35 15,-40 33-15-15,40-33 13 16,-39 11-25-16,39-11-34 0,0 0 5 16,-26-37-16-16,13 0 3 0,6-4 39 15,7-3 4-15,7 3 6 16,-1 8 27-16,-6 4-10 0,0 29-12 16,0 0 33-16,7-30-23 15,-7 30 1-15,0 0 20 0,0 0-9 16,0 0 8-16,0 0-20 15,0 0 2-15,-40-11 22 0,40 11-24 16,-33 0 19-16,33 0-7 16,0 0 0-16,0 0 3 0,0 0-16 15,0 0 13-15,0 0 12 0,0 0-12 16,0 0 23-16,-19 33-4 16,19-33-7-16,0 0 30 0,0 34-10 15,0-34 11-15,0 0 19 0,6 33-19 16,-6-33 15-16,0 0-5 15,0 0-5-15,0 0 27 0,0 0-13 16,0 0-31-16,0 0-7 0,0 0 0 16,0 0-1-16,0 0-15 15,0 0-11-15,0 0 16 16,0 0 20-16,-33 22-17 0,33-22-19 16,0 0 16-16,0 0 4 15,0 0-2-15,0 0-28 0,0 0 13 16,0 0 2-16,0 0 4 0,0 0-18 15,-26-30-3-15,26 30 8 16,-13-29-1-16,13 29-38 0,7-33 4 16,-7 33 6-16,13-34-6 0,-13 34-28 15,13-29-8-15,-13 29 0 16,0 0 30-16,13-30 15 16,-13 30-15-16,0 0 40 0,0 0-6 15,0 0 6-15,0 0 20 0,0 0-24 16,0 0 12-16,0 0 0 15,0 0 2-15,0 0 8 0,0 0-20 16,0 0 15-16,0 0 4 0,0 0-31 16,0 0 32-16,0 0-13 15,0 0-17-15,0 0 30 0,0 0-23 16,0 0 7-16,0 0 14 16,0 0-2-16,0 0 64 0,0 0 25 15,0 0-3-15,13 41-25 16,-13-41-15-16,13 40 12 0,-13-6-19 15,0-34-29-15,7 37 28 16,-7-37 5-16,0 33-30 0,0-33-4 16,-7 33 13-16,7-33 10 0,0 0-20 15,-6 30-3-15,6-30 18 16,0 0 0-16,-13 33 9 0,13-33 29 16,-20 30 3-16,-6-8-27 0,6-4 6 15,-6 4 3-15,-7-3 6 16,-7-1-2-16,1 1-12 0,-14 3-14 15,-6-4 29-15,-7 1 10 0,-6-1-16 16,-7-3 8-16,7-4-11 16,-7 0-3-16,7-11-19 0,0-3-29 15,-1-8 17-15,8-12-16 16,-1-6 3-16,7-12 3 0,6-11-17 16,1-14 7-16,6-12 0 15,0-10-13-15,6 6 8 0,7 5 0 16,0 7-7-16,7 18 9 0,6 8-90 15,20 44-94-15,7-37-93 16,-7 37-178-16,59-15-122 0,13 19-45 16</inkml:trace>
  <inkml:trace contextRef="#ctx0" brushRef="#br0" timeOffset="177">519 2324 1133 0,'0'0'134'0,"0"0"85"0,0 0 2 15,0 0-92-15,66 8-70 16,13-16-23-16,6-10-231 0,7-8-253 16,0-11-100-16</inkml:trace>
  <inkml:trace contextRef="#ctx0" brushRef="#br0" timeOffset="378">552 1186 1518 0,'0'0'67'0,"0"0"57"0,79-26 5 15,19 4-45-15,14 0-57 16,26 4-38-16,20-5-330 0,13-2-295 16</inkml:trace>
  <inkml:trace contextRef="#ctx0" brushRef="#br0" timeOffset="656">4422 0 1438 0,'0'0'17'0,"33"-22"114"15,-33 22 133-15,0 0 82 0,-52 30-65 16,-21 14-66-16,-38 11-58 15,-21 16-44-15,-19 3-46 0,-20 3-21 16,-13 1-20-16,-13 7-13 16,0-4-18-16,6 0-44 0,1-3-130 15,12-4-211-15,21-8-338 0,19-7-117 16</inkml:trace>
  <inkml:trace contextRef="#ctx0" brushRef="#br0" timeOffset="2281">3824 1301 484 0,'0'0'168'16,"0"0"-25"-16,0 0-1 0,0 0-14 15,-6-33-11 1,6 33-26-16,-7-30-34 0,7 30 23 16,-6-30 6-16,6 30-34 0,-7-29 13 15,7 29-7-15,0 0-28 16,0-26 20-16,0 26-15 0,0 0-32 16,20-30 11-16,-20 30 24 0,33-18-33 15,0 7 18-15,-1 7 0 16,1 1-4-16,0 6-1 0,-7 5 6 15,-26-8 1-15,40 18 16 16,-1 4 9-16,-39-22-13 0,40 48 27 16,-14 0 5-16,-13 0-13 15,0 4-8-15,-13 3-11 0,0 1-16 16,-6 3 0-16,-1 0-24 16,1-7 16-16,-1 0-7 0,0-12-6 15,7 1 9-15,0-8-9 16,7-3 0-16,-7-4 8 0,0-26-16 15,13 22 13-15,-13-22 12 0,0 0-14 16,0 0 5-16,0 0-3 16,0 0-5-16,7-22 10 0,-1-1-10 15,-12 1-11-15,-7-4 23 16,13 26-16-16,-27-18-3 0,-6 14 2 16,-6 15 5-16,0 11-8 15,-7 8 11-15,6 11 0 0,7 3 4 16,0 8-1-16,14 7 41 15,12 7 108-15,1 12 31 0,19 3-16 16,13 15-22-16,13 4-10 0,14 7-5 16,6 8-22-16,7 3-26 15,6 4 8-15,0 0-5 0,1 3 2 16,-1 1-8-16,-6-4-8 0,-7-4-26 16,-13-3-6-16,0-5-10 15,-20-10-7-15,-13-7-25 0,-6-12 18 16,-1-7-18-16,-12-11 4 15,-1-12-4-15,1-10-11 0,-1-4-19 16,7-37-99-16,-13 29-65 16,13-29-53-16,0 0-83 0,0 0-109 15,0 0-160-15,-13 30-131 0,13-30 43 16</inkml:trace>
  <inkml:trace contextRef="#ctx0" brushRef="#br0" timeOffset="8416">2392 3130 674 0,'0'0'125'16,"0"0"9"-16,0 0 6 16,0 0-20-16,0 0-41 0,0 0-28 15,0 0-18-15,0 0 21 0,0 0-7 16,0 0 40-16,20 29-23 15,-7 12-11-15,6 3 9 0,-5 8-1 16,5 7-9-16,-6-4 19 0,1 4-22 16,-1 1-16-16,-7-5-7 15,-12-3 7-15,-1-4-19 0,-13-8 6 16,-6 1-4-16,-7-8-9 0,-6-3-17 16,-1-8 7-16,1-7 3 15,6-11-4-15,0-8-8 16,0-11-32-16,33 15-2 0,-39-48 15 15,13 0-20-15,-1 0 3 16,8 0 18-16,-1 0 32 0,7 7-9 16,6 4-9-16,7 37 18 0,-13-44 11 15,13 44-31-15,-6-30 9 16,6 30 2-16,0 0 0 0,0 0 10 16,0 0 22-16,0 0-25 0,0 0-16 15,-14 37 24-15,8-3 3 16,6-1 19-16,6 0-30 15,-6 4 15-15,0 0 17 0,7 0-11 16,0 0-13-16,-1 0 3 0,1-4 13 16,-7-3 11-16,-7 3-1 15,7-33-6-15,-13 37 6 0,13-37-17 16,-39 37-14-16,-1-8 0 0,-6-10 14 16,0-4-5-16,-13-4-31 15,0-8 23-15,0-6-4 0,0-5 4 16,6-3 1-16,0-11 3 0,14-4-5 15,-7-3-12-15,13-12-2 16,0-3 11-16,14 3 0 0,-1-3-11 16,13 3-20-16,14 4 17 15,-1 0-59-15,14 4-101 0,-20 33-76 16,46-33-111-16,-6 10-31 16</inkml:trace>
  <inkml:trace contextRef="#ctx0" brushRef="#br0" timeOffset="8629">1768 4397 1054 0,'0'0'67'15,"0"0"90"-15,0 0 36 0,0 0-46 16,39 26-19-16,0-19-79 15,14-7-33-15,6-11-28 0,7-4-203 16,0 4-92-16,-7-7-78 16,-7 3-46-16</inkml:trace>
  <inkml:trace contextRef="#ctx0" brushRef="#br0" timeOffset="9508">1235 3913 273 0,'0'0'120'0,"0"0"47"0,0 0 4 15,0 0-38-15,0 0-45 16,0 0-19-16,0 0-7 0,0 0 23 15,0 0 6-15,0 0-8 0,0 0-1 16,0 0-48-16,-13-30-4 16,7 1-44-16,6 29 14 0,6-52-17 15,1 11 8-15,-1 1-39 16,7-1-3-16,1 0 6 0,-8 5 17 16,7 2 11-16,-13 34 3 15,13-33 3-15,-13 33-11 0,0 0 22 16,0 0 17-16,0 0-9 0,33 18 4 15,-33-18-15-15,27 34 0 16,-8-5 10-16,-6 1 5 0,-13-30 27 16,14 44 40-16,-8-11-16 0,-6 1 16 15,0-34-39-15,-26 44 10 16,0-11-42-16,-7-3 13 0,0-8-13 16,-7-4-6-16,-6-6 8 0,7-1-20 15,0-8 19-15,-1 1-21 16,7-8 18-16,0-3-25 15,33 7 19-15,-32-30-22 0,5-3 28 16,21 0-16-16,-1-4-1 0,1 7 8 16,6 30 10-16,6-37-21 15,-6 37 30-15,0 0-34 0,0-29 21 16,0 29-8-16,0 0 7 0,0 0-18 16,0 0 32-16,0 0-24 15,0 0 8-15,0 0-14 0,0 0 34 16,0 0-26-16,0 0 18 0,0 0-21 15,0 0 24-15,0 0-24 16,0 0 14-16,0 0-5 16,0 0-10-16,0 0 22 0,0 0-12 15,0 0 9-15,26 33 1 0,-26-33 19 16,27 33-14-16,-27-33 22 0,13 37 19 16,-7-3 37-16,-6-5 14 15,-13 1-25-15,0 3 0 0,-7-4-37 16,-6 8 12-16,-7-11-43 0,-6 8 18 15,-7-5-14-15,-7-3-5 16,-6-4 2-16,0-3-13 0,0-5 27 16,-7-6-16-16,0-8 18 15,7-4-17-15,-6-7 22 0,12-4-5 16,0-11 10-16,1-11-17 16,6-3 1-16,6-12-17 0,8-3 21 15,5-8 7-15,14 7-21 0,-7 1 19 16,14 3-15-16,12 1-19 15,1-1 13-15,19 4-20 0,7 0-40 16,13 3-99-16,7 5-161 0,-1-1-175 16,7 0-99-16</inkml:trace>
  <inkml:trace contextRef="#ctx0" brushRef="#br0" timeOffset="9709">900 2978 1406 0,'26'-44'200'16,"-26"44"92"-16,0 0-31 0,27-37-125 16,-27 37-58-16,0 0-49 15,0 0-151-15,0 0-166 0,0 0-188 16,0 0-109-16</inkml:trace>
  <inkml:trace contextRef="#ctx0" brushRef="#br0" timeOffset="9897">348 3399 1180 0,'0'0'183'15,"0"0"81"-15,33-11-3 0,13 4-116 16,13-8-55-16,7 4-36 0,13-8-96 16,6 5-207-16,1-5-202 15,6-3-62-15</inkml:trace>
  <inkml:trace contextRef="#ctx0" brushRef="#br0" timeOffset="10308">2977 2575 190 0,'0'0'98'0,"26"-33"19"16,-26 33 9-16,39-29 9 0,-39 29 2 15,33-23 12-15,-33 23 3 0,0 0 53 16,40-18 9-16,-40 18 26 16,0 0 21-16,0 0-41 0,0 0-19 15,0 0-16-15,0 0-41 16,0 0-14-16,0 0-15 0,0 0-9 15,0 0 13-15,-46 37-6 16,0 4-49-16,-20-1-8 0,7 8-19 16,-13 0-9-16,-1 4-5 0,1-4-16 15,6 4-3-15,1-1-4 16,-1 1-24-16,7-4-105 0,0 0-162 16,13-3-296-16,0-1-371 0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2-23T07:33:16.920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7428 1583 1292 0,'0'0'432'0,"0"0"43"16,0 0-71-16,0 0-148 15,0-22-91-15,0 22-53 16,-17-22-14-16,-5 3-29 0,5 0-26 16,-6-3-20-16,1-4-8 15,-1 1-1-15,12-4-14 0,5-5 9 16,6-1-23-16,17-10 14 16,17-2 5-16,6-4-2 0,10 7-9 15,1 3 6-15,-6 12-11 16,11 7 6-16,-11 9 2 0,-11 13 7 15,6 10-4-15,-7 9-7 16,-10 9 7-16,-6 7 9 0,-12 6-9 16,-5 4 0-16,-11-1 9 15,-11 0 27-15,-6 1 31 16,-18-4-16-16,-16-3-16 0,-11 0-5 16,-11-13-26-16,5-3-1 15,-11-6-6-15,11-3 8 16,6-10-8-16,11-6 11 0,11-7-4 15,6-9-23-15,22-15-9 16,7-8-17-16,10-5 22 0,12-4 7 16,5 1 16-16,0 8 0 15,6 11-8-15,-17 31-4 0,17-26 12 16,-17 26 0-16,0 0 9 16,0 0-5-16,11 38 7 15,-11 4 3-15,-5 2 48 0,-18 0 26 16,6-3-4-16,-5-3-5 15,-12 0-26-15,17-3-26 0,17-35-18 16,-45 32 3-16,11-13-12 16,34-19-5-16,-51 6 7 0,23-6-5 15,28 0 3-15,-45-22 0 16,45 22-19-16,-22-57-11 0,10-3-4 16,18-7 0-16,5 4 17 15,0 9 10-15,6 10 0 16,-11 12 4-16,-6 32-3 0,0 0 12 15,0 0-6-15,0 0 11 16,0 0-11-16,-17 41 32 0,-17 13 40 16,-5 10 80-16,-1 5 31 15,1 4-15-15,-6-3-52 0,6 3-32 16,-6-4-37-16,5-5-14 16,1-11-16-16,10-8-17 15,29-45 0-15,-39 47-86 0,39-47-224 16,-39 22-130-16,5-15-151 15,34-7-298-15,-34-29-166 0</inkml:trace>
  <inkml:trace contextRef="#ctx0" brushRef="#br0" timeOffset="280">6555 193 1881 0,'0'0'341'16,"-11"-41"19"-16,11 41-57 15,0 0-90-15,0 0-76 16,0 0-66-16,0 0-42 16,0 0 129-16,0 0 11 0,-45 73-59 15,5 12-33-15,7 20-39 16,-1 12-14-16,0 3-14 0,0 4 0 15,12-14-10-15,-1-8-12 16,-5-10-132-16,11-16-156 0,-11-10-267 16,11-12-331-16</inkml:trace>
  <inkml:trace contextRef="#ctx0" brushRef="#br0" timeOffset="1152">5710 658 1963 0,'0'0'254'0,"0"0"8"0,0 42 6 16,6 5-55-16,0 13-60 15,-1 4-70-15,1-4-22 0,-1 3-22 16,-5-6-4-16,-5-3 1 15,-12-7-29-15,0-5-4 16,-5-4-3-16,22-38 6 0,-51 31-6 16,6-9-6-16,5-15 10 15,7-10-32-15,33 3-13 16,-34-35-34-16,23-16-10 0,11-19-16 16,16-9 32-16,7-9 23 15,11 2 32-15,-17 7 7 0,11 12 7 16,-11 17-4-16,-12 9 27 15,-5 41-17-15,0 0 37 0,-62-10 23 16,-11 26 20-16,-11 25-14 16,5 13 1-16,0 3-19 0,11 3-14 15,6 0-11-15,17-3-1 16,12-6-24-16,10-4 8 0,17-9-12 16,6-3 11-16,0-35-11 15,40 35-5-15,-1-13 9 16,12-12-4-16,0-7-10 0,-1-6 10 15,-5 0 0-15,-5-4 0 16,-40 7 7-16,39-6-7 0,-39 6 3 16,0 0 5-16,0 0-12 15,0 0-2-15,0 0 18 0,-50-13-12 16,-1 10-9-16,-5 0 12 16,5 0 3-16,0 6-15 0,0 0 18 15,6 0-9 1,-5 7-3-16,10 2 3 0,-5 1 15 15,45-13-15-15,-51 25 6 16,51-25-14-16,-45 32 8 0,45-32 0 16,0 0 5-16,-39 29-9 15,39-29 4-15,0 0 0 0,0 0 3 16,0 0-9-16,0 0 13 16,0 0-2-16,0 0-14 0,0 0 9 15,-39 0 4-15,39 0-4 16,0 0 0-16,0 0-4 0,0 0 6 15,0 0 6-15,0 0-12 16,-51-29 21-16,6 23 125 0,-6 6 14 16,-5 6-29-16,-6 10-2 15,-17-3-24-15,-11-1-27 16,-17 1-9-16,-23 0 2 0,-11-4 2 16,-11-3-13-16,-5-2-18 15,5-8-11-15,11 1-12 0,11-3 0 16,18-4-8-16,5-5-16 15,22-8 15-15,6-5-62 0,17-4-164 16,12-15-155-16,5-7-183 16,11-9-415-16</inkml:trace>
  <inkml:trace contextRef="#ctx0" brushRef="#br0" timeOffset="1353">2776 484 2700 0,'67'-16'267'0,"7"1"4"15,4-1-12-15,13-6-59 16,-1-4-96-16,11 4-57 0,0 0-18 16,1-3-93-16,-6 6-139 15,-18 0-229-15,-21 12-396 16,-12-2-273-16</inkml:trace>
  <inkml:trace contextRef="#ctx0" brushRef="#br0" timeOffset="1788">1469 690 2213 0,'0'0'114'16,"0"0"82"-16,0 0-2 15,11-28-59-15,23 2-56 0,11 1-34 16,17-4-32-16,0 1-8 16,6-4 15-16,-6-6-27 0,-6 0 7 15,-5-3 6-15,-6-3 0 16,-12-7-4-16,-10 4-2 15,-17 5 10-15,-6 8 13 0,0 34 1 16,-45-32 12-16,-12 22 37 16,-16 17 12-16,-6 15 26 0,0 10-12 15,0 6 3-15,12 6-13 16,16 3 11-16,6 10-15 16,17 7 3-16,5 2 5 0,23 10-21 15,6 3-27-15,17 1-6 16,16 2-12-16,6-6-20 0,11 0-7 15,6-3 7-15,0-7-12 16,-5-2-80-16,-7-7-180 16,-16 0-166-16,-17 0-288 0,-11 0-407 15</inkml:trace>
  <inkml:trace contextRef="#ctx0" brushRef="#br0" timeOffset="2056">1666 1871 1956 0,'23'32'316'15,"-23"-32"35"-15,0 0-33 16,33 25-80-16,-33-25-47 0,0 0-72 16,0 0-46-16,40 0-18 15,-40 0-32-15,0 0-1 0,0 0-12 16,28-44-10-16,-11 9 11 15,-11 3-6-15,-6 32-9 0,0-31 4 16,0 31 0-16,0 0-8 16,0 0 5-16,0 0-74 15,-23-32-148-15,23 32-241 16,-34-19-454-16</inkml:trace>
  <inkml:trace contextRef="#ctx0" brushRef="#br0" timeOffset="2484">466 1159 2311 0,'-28'-32'229'15,"11"0"43"-15,17 1-70 0,17-4-55 16,6-6-71-16,16 0-38 15,12-1-24-15,0-5 11 0,5 3-25 16,-11-7 8-16,6-3-8 16,-6-9 0-16,-11-13 7 15,-1-10-15-15,-16-6 8 0,-5 1 3 16,-12 2-3-16,-17 10 0 16,-17 19 5-16,-11 15-5 0,-23 20-5 15,-16 28 10-15,-12 19 15 16,-5 23 43-16,-6 18 17 15,11 10 18-15,11 12-21 16,12 7 7-16,22 6-28 0,23 4-8 16,17-1 0-16,22-6-14 15,23 0 9-15,17-6-25 0,11-7 2 16,11-6-16-16,17-6-11 16,0-10 7-16,0-6-100 0,-5-4-192 15,-12-9-216-15,-11 1-322 16,-6-4-65-16</inkml:trace>
  <inkml:trace contextRef="#ctx0" brushRef="#br0" timeOffset="2712">669 2197 2114 0,'-11'32'402'15,"11"-32"-34"-15,-17 44-41 0,17-6-32 16,0-6-40-16,0 0-32 15,0-32-13-15,17 41-52 0,-17-41-53 16,17 35-57-16,-17-35-27 16,0 0-7-16,0 0-7 0,0 0-7 15,28 16-68 1,-28-16-138-16,0 0-86 0,17-42-108 16,-17-2-154-16,-6 0-203 15,-5 3-60-15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2-23T07:34:57.824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0 0 1092 0,'0'0'43'0,"0"0"-10"0,0 0-17 15,0 0-26-15,28 3 4 16,-28-3-19-16,0 0-182 16,0 0-124-16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2-23T06:50:17.200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3742 105 1395 0,'-17'-32'304'0,"17"32"-34"16,0 0-65-16,0 0-85 0,0 0 57 15,0 0 29-15,0 0-15 16,5 51-24-16,12 12-51 16,6 7-31-16,11 9-33 15,-1-3-16-15,7 3-3 0,-6-9-21 16,-1-7-10-16,1-6 9 16,-11-13 6-16,-12-6 2 15,-11-6-19-15,-17-7 10 0,-17 1 0 16,-11-10-5-16,-11-4-13 15,-6-2 11-15,0-7-3 0,6-9 0 16,-1-10-25-16,1-6 8 16,11-1 12-16,6-2 8 15,5 3-13-15,34 22-1 16,-28-25 11-16,28 25 4 0,0 0 0 16,0 0-1-16,-29-7-9 15,29 7-3-15,-33 16 17 0,4 3 4 16,1 0-12-16,28-19 13 15,-50 29 10-15,5-7-7 16,-1-6 35-16,1-10 15 0,6 0-1 16,0-3 1-16,-1-6-16 15,6-6-12-15,1-4-6 0,-7-6 5 16,1-3-18-16,11-10-7 16,-6-6-5-16,6-12 7 15,5-11-8-15,6-5-11 16,6-1 12-16,0 4 0 0,-1 9-11 15,1 4-22-15,0 5-99 16,0 7-96-16,11 38-117 16,-23-38-230-16,23 38-303 0</inkml:trace>
  <inkml:trace contextRef="#ctx0" brushRef="#br0" timeOffset="176">3009 184 2040 0,'51'-13'241'0,"5"1"-51"15,1-7-72-15,5 0-50 16,17-7-41-16,-1 1-52 16,13-7-285-16,4-6-327 0</inkml:trace>
  <inkml:trace contextRef="#ctx0" brushRef="#br0" timeOffset="1231">2294 485 736 0,'0'0'133'0,"0"0"42"0,0 0 22 16,0 0-43-16,0 0 42 16,0 0-52-16,0 0-76 0,-17-41 27 15,17 41-45-15,0 0 2 16,0 0 18-16,0 0-52 0,0 0-32 15,0 0 34-15,0 0-9 16,0 0 65-16,0 0-12 0,0 0 26 16,-51 22-23-16,1 6-20 15,-1 7-1-15,-5 6 22 0,-12 0-18 16,1 4-20-16,-1-1 15 16,-5-6 12-16,11 0-32 0,5-6-8 15,12-7-9 1,45-25-1-16,-39 25-3 0,39-25-2 15,0 0 19-15,0 0 7 16,0 0-28-16,0 0 0 0,62 38 3 16,0-15 10-16,-6-11-9 15,1 4-10-15,-7-6 10 0,-5-1 2 16,-45-9-19-16,45 13 13 16,-45-13 38-16,0 0 40 0,0 0-13 15,0 0-29-15,0 0-14 16,0 0-7-16,-50 25 16 0,-7-6 9 15,-5-13 12 1,6-2-7-16,0-11-26 0,-1 1-1 16,1-10-3-16,0-3-4 15,5-3-2-15,0-3 7 0,6-7-2 16,0-6-14-16,6 0 0 16,5 0 8-16,6-3-8 0,5 0-6 15,1-7 18-15,11 7-22 16,-1 0 14-16,12 41-10 0,-11-41-135 15,11 41-162-15,0 0-362 16,0 0-211-16</inkml:trace>
  <inkml:trace contextRef="#ctx0" brushRef="#br0" timeOffset="1436">1781 1371 2599 0,'46'35'303'0,"-46"-35"23"15,0 0-35-15,0 0-112 0,0 0-92 16,0 0-44-16,0 0-112 16,0 0-167-16,0 0-266 15,0 0-552-15</inkml:trace>
  <inkml:trace contextRef="#ctx0" brushRef="#br0" timeOffset="1652">1551 250 2792 0,'0'0'150'15,"0"0"76"-15,0 0-33 16,0 0-71-16,0 0-52 16,0 0-51-16,33-19-7 0,-33 19-176 15,0 0-238-15,0 0-333 16,17 38-253-16</inkml:trace>
  <inkml:trace contextRef="#ctx0" brushRef="#br0" timeOffset="2179">441 858 1403 0,'0'0'239'16,"45"23"5"-16,-45-23-97 15,39 15 22-15,-39-15 3 16,40 23-75-16,-40-23 4 0,0 0 6 16,0 0-12-16,34 41-14 15,-34-41 8-15,0 0-21 0,0 0-16 16,-17 38-18-16,17-38-13 16,-45 22 36-16,0-13 2 15,-6-9-21-15,6 0-13 0,0-3-5 16,0 0 31-16,0 0-6 15,5 6-5-15,1 7 5 16,5 9-1-16,-5 6 2 16,39-25 1-16,-45 60-20 0,16-6-18 15,7-3 7-15,11-1-8 16,11-2-18-16,5-4-42 16,12-6-221-16,-17-38-296 0,0 0-529 15</inkml:trace>
  <inkml:trace contextRef="#ctx0" brushRef="#br0" timeOffset="2388">261 79 2825 0,'0'0'136'0,"0"0"-28"16,0 0-37-16,0 0-52 0,0 0-6 16,0 0-280-16,0 0-358 15,0 0-333-15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2-23T07:35:12.463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17 406 545 0,'0'0'110'16,"33"3"20"-16,-33-3 27 16,0 0 24-16,0 0-15 0,34 9 28 15,-34-9-18-15,34 16-16 16,-34-16-49-16,28 19-13 0,-28-19-41 16,0 0-25-16,40 35-27 15,-40-35-2-15,33 32 16 16,-33-32-3-16,0 0-11 0,23 31-5 15,-23-31 66-15,0 0-18 16,0 0-2-16,0 0-8 16,0 0 29-16,0 0 25 15,0 0-24-15,0 0-43 0,0 0-15 16,0 0 6-16,34-50-12 16,-12-7-1-16,-5-4-6 15,-6 4-1-15,6 0 1 0,0 4-4 16,-5 5 19-16,-1 4-9 15,0 9-20-15,6 10-25 0,-17 25-79 16,17-32-51-16,-17 32-59 16,0 0-116-16,28-32-58 15,-28 32-4-15</inkml:trace>
  <inkml:trace contextRef="#ctx0" brushRef="#br0" timeOffset="556">0 988 672 0,'0'0'139'16,"0"0"14"-16,0 0-15 0,0 0-44 16,0 0-43-16,0 0 5 15,0 0 6-15,0 0-10 0,0 0-16 16,0 0 7-16,34 32-35 16,-34-32 63-16,33 28-22 0,-33-28 16 15,23 35-61-15,-23-35 7 16,0 0 13-16,0 0-19 15,0 0 41-15,0 0-18 0,22 29 47 16,-22-29-33-16,0 0-27 16,0 0 10-16,0 0-8 15,17-41-2-15,0-4-24 0,0-2 35 16,6-17-39-16,5-2-29 16,6-13-54-16,5 0-47 15,12 3-93-15,-12 9-121 0,1 10-113 16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2-23T07:35:20.187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0 212 643 0,'0'0'143'0,"0"0"-10"16,0 0-39-16,0 0-38 16,0 0-39-16,0 0-24 0,0 0 7 15,34 9-22-15,-34-9 28 16,23 38-13-16,-12 0 46 0,0 0-57 15,-5 0 11-15,-1 0 35 16,1-6-32-16,-6-32 22 0,6 32-21 16,-6-32 20-16,0 0-20 15,0 0 29-15,0 0-22 16,0 0-32-16,0 0 44 0,0 0-27 16,0 0 24-16,0 0-17 15,22-41 10-15,1-1-21 0,-6-5-12 16,11-10-20-16,0 3 38 15,6-9-53-15,-6 3-4 16,6 3-102-16,0 3-96 16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2-23T07:35:27.799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1410 3220 299 0,'-34'16'94'0,"-6"-3"15"0,-5 3-20 15,0-10 18-15,6 3-21 16,-6-5-20-16,0-1 19 16,5-6-25-16,-5 3-32 15,6-4-17-15,-1 4 44 0,1-3-20 16,39 3 35-16,-45-6-50 16,5 3 24-16,40 3-51 15,-45-13 17-15,45 13-15 0,-50-22 26 16,10 3 47-16,40 19-27 15,-51-32 26-15,12 7-10 0,39 25-68 16,-56-38 18-16,11 0 33 16,5 6 29-16,40 32 11 15,-50-44-53-15,16 6-19 16,11 3-27-16,6-3 23 16,6 0 5-16,5-6-36 0,12-4 11 15,-6-6 16-15,11 1 0 16,1-8 22-16,5 1-49 0,5-3 0 15,1 3 23-15,-1 3 37 16,6 3-58-16,-5 3 16 16,5 7 20-16,-11 3-30 0,-17 41 9 15,22-48 40-15,-22 48-2 16,12-47-14-16,-12 47-12 16,-6-51 58-16,6 51-50 0,-34-44 29 15,34 44-33-15,-45-41 1 16,0 9-28-16,45 32 26 15,-67-38 16-15,5 9-38 16,11 4 12-16,0-3 11 0,6-1 20 16,6 4-49-16,39 25 7 15,-45-38 13-15,11 0-11 0,34 38 14 16,-23-48 19-16,6 10-28 16,17 7 41-16,0-4-70 15,12 0 29-15,-7-3 27 0,12-3-39 16,-6 0 8-16,6-4 13 15,-5-9 14-15,5-3-22 16,-1-6 25-16,1-3-43 16,-5-4 33-16,4 0 10 0,1 0-5 15,6 4-38-15,-6 6 31 16,0 3-40-16,5 3 32 16,1 6 3-16,5 7 12 0,0 0-42 15,0 6 39-15,0 0-2 16,12 1-46-16,-1-1 30 0,1 3-39 15,5 0 48-15,0 4 11 16,5 6-33-16,1 0 17 16,-6 6-21-16,-5-3 32 0,-40 19-6 15,50-22-3-15,-50 22 22 16,45-19-33-16,-45 19 14 16,0 0 18-16,45-19-18 15,-45 19 9-15,40-13-21 0,-40 13-15 16,45-13 47-16,-45 13-28 15,56-9-17-15,-11 2 2 16,0 1 25-16,-5 0 30 0,-1-4-32 16,-39 10 4-16,45-16-9 15,0 7-22-15,-45 9 13 0,45-10 11 16,-11 1 11-16,-34 9 10 16,51-3-35-16,-12 0 33 15,-39 3-22-15,45 9-9 16,-45-9 11-16,45 16-2 0,-45-16 22 15,0 0-11-15,46 32-5 16,-46-32-5-16,0 0-2 16,39 38 14-16,-39-38-27 0,34 38 22 15,-34-38 13-15,34 28 6 16,-34-28-24-16,28 35-17 16,-28-35 22-16,28 41 7 0,-28-41 5 15,34 35 4-15,-34-35-21 16,28 35-4-16,-28-35 20 0,22 41-45 15,-22-41 25-15,23 38 25 16,-6-6 14-16,-12-1-41 16,-5-31 17-16,17 45-8 15,-11-7 9-15,0-7-23 16,-6-31 34-16,17 41-9 0,-6-6-11 16,0-3-15-16,-11-32 18 15,17 44 4-15,-6-9-22 0,6 0 30 16,-17-35-31-16,23 44 6 15,-12-6 31-15,0-6-32 16,-11-32 24-16,6 41 10 0,-1-6-23 16,-5-3 33-16,0-1-4 15,0-31 2-15,-11 45 3 16,6-10-3-16,-7-4-31 16,12-31-5-16,-11 45 2 0,0-7 3 15,-1-4 29-15,7 1-38 16,-1-3 5-16,1 0 11 15,5-32 1-15,0 47-14 0,-6-9 6 16,6-38 0-16,-6 41-3 16,6-41 25-16,-11 48-40 0,0-13 5 15,11-35 35-15,-11 41-16 16,11-41 21-16,-17 47-7 16,17-47-27-16,-12 45-19 15,12-45 32-15,-17 41 4 0,17-41 5 16,-5 41-25-16,5-41-5 15,-11 41 52-15,11-41-61 16,-6 44 26-16,6-44 2 0,-11 42 12 16,11-42-12-16,-12 47-19 15,12-47 9-15,-17 44 6 16,17-44 22-16,-5 45-30 0,5-45 5 16,-11 50 6-16,11-50-25 15,-12 45 31-15,1-10 50 0,11-35-8 16,-11 41-47-16,0-6-23 15,11-35 43-15,-12 41-17 16,1-10 23-16,11-31-30 16,-11 38-13-16,5-3 33 0,6-35-32 15,-6 35 8-15,6-35 7 16,-5 38 15-16,5-38-18 16,0 38-23-16,0-38 36 0,0 38-24 15,0-38 36-15,-6 32-25 16,6-32-11-16,0 35-5 15,0-35 28-15,6 31 0 0,-6-31-5 16,0 32-15-16,0-32 26 16,11 35-18-16,-11-35 3 0,6 31 3 15,-6-31-11-15,0 0 19 16,11 35-14-16,-11-35-15 16,11 32 15-16,-11-32 50 15,6 28-62-15,-6-28 24 0,6 38-16 16,-6-38-12-16,0 38 28 15,0-38 21-15,-6 35 8 16,6-35-13-16,-11 38-12 0,11-38 15 16,-17 41-5-16,0-6-12 15,17-35 3-15,-34 41-2 16,6-9-1-16,28-32 14 16,-40 41-20-16,7-12 4 0,33-29-12 15,-45 31 10-15,5-8 11 0,6-8-14 16,34-15-1-1,-39 19-9-15,0-6 0 0,39-13 13 16,-40 13 6-16,40-13 0 16,-39 12-24-16,39-12 15 0,-34 16-7 15,34-16 0-15,0 0 15 16,-40 13-11-16,40-13-23 16,0 0 7-16,0 0 12 0,-33 13 7 15,33-13-62-15,0 0-77 16,0 0-117-16,0 0-79 15,-40 9-104-15,40-9 21 16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2-23T07:35:31.548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0 0 339 0,'0'0'0'0,"0"0"12"16,0 0-35-16,0 0-18 15,0 0-13-15,0 0-17 0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2-23T07:35:45.416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2586 3277 300 0,'0'0'76'0,"0"0"13"16,-34-31 8-16,34 31-16 0,0 0 18 15,0 0-43-15,-34-32 27 16,34 32-16-16,0 0-6 16,0 0-7-16,-34-28 17 15,34 28-54-15,-28-29 70 0,28 29-70 16,-39-32 23-16,39 32-11 15,-46-34 26-15,13 5-21 0,-1-3 27 16,6-2-30-16,-6-8 24 16,6-2 42-16,-6-3-46 15,-5-7-36-15,5-3 2 0,-6-7-12 16,1-2 0-16,-1-1-5 16,7-5 32-16,-7-1-45 15,1-3 33-15,-6 3 18 16,5 3-11-16,1 4-27 0,5 2 4 15,-5 7 7-15,-1 7 9 16,6-4-15-16,1 6 6 0,-1 4 9 16,-6-3-42-16,1 2 11 15,0 4 21-15,-6 0 12 16,5 3-22-16,-5 0 32 0,0 3-9 16,6-3-20-16,-7 13-6 15,7-1 15-15,5 4-30 0,6 0 42 16,6 3-24-16,22 19 0 15,-40-22 15-15,40 22-18 16,-34-19-2-16,34 19 9 16,0 0-4-16,-22-16-9 0,22 16 5 15,0 0 24-15,0 0-27 16,0 0-10-16,0 0 14 0,0 0 12 16,0 0-20-16,0 0-6 15,0 0 17-15,0 0 11 16,0 0-27-16,0 0 4 0,0 0 22 15,0 0-10-15,0 0-9 16,0 0 28-16,0 0-19 0,0 0-4 16,0 0 14-16,0 0-18 15,0 0-1-15,0 0 1 16,0 0 25-16,0 0-17 0,0 0-7 16,0 0-5-16,0 0 22 15,0 0-19-15,0 0-1 16,0 0 20-16,0 0 5 0,0 0-29 15,0 0 45-15,0 0-23 16,0 0-22-16,0 0 0 0,0 0 27 16,0 0-21-16,0 0 15 15,0 0-16-15,0 0-11 16,0 0 12-16,0 0 8 0,0 0-4 16,0 0 10-16,0 0-10 15,0 0-10-15,0 0 14 0,0 0 24 16,0 0-24-1,0 0 4-15,0 0-9 0,-17 32-9 16,17-32 14-16,0 0-15 16,-11 28 47-16,11-28-38 0,0 0-2 15,-6 26 18-15,6-26 12 16,0 0-56-16,0 0 43 0,-6 28 29 16,6-28-76-16,0 0 48 15,0 0-16-15,-5 32-3 16,5-32 33-16,-6 28-46 15,1 1 28-15,5-29-6 0,-6 31 10 16,0-2-2-16,6-29-3 0,-5 25-5 16,5-25 0-16,0 0 3 15,0 0-12-15,0 29 3 16,0-29 9-16,0 0-1 16,0 0 7-16,0 0-9 0,0 0 0 15,0 0 4-15,0 0 15 16,0 0-9-16,0 0-1 0,0 0-15 15,0 0-3-15,0 0-5 16,0-29 18-16,0 4-15 0,0 0 7 16,5-1 23-16,-5 4-14 15,0 22-17-15,0-35 0 0,0 7 16 16,-5 2 8 0,5 4-28-16,0 22 34 0,5-28-21 15,-5 28-5-15,0-26 11 16,0 26-14-16,0 0 21 0,0 0-8 15,6-25 9-15,-6 25 23 16,0 0-48-16,0 0 14 0,0 0-12 16,0 0 8-16,0 0-7 15,0 0 1-15,0 0 6 0,0 0 13 16,0 0-22-16,0 0 13 16,0 0-10-16,0 0 3 15,0 0 15-15,0 0-3 16,0 0-5-16,0 0-12 0,28-16 19 15,-28 16-7-15,34-9 0 16,-12 2 12-16,7 1-12 0,-1 0-13 16,0 3 21-16,0-1-13 15,6 1-2-15,-6-3 21 16,0 0-25-16,-28 6 11 0,28-4 7 16,-28 4 0-16,23-6-1 15,-23 6-4-15,0 0-17 0,0 0 25 16,28-6-7-16,-28 6-3 15,0 0-3-15,0 0-5 0,0 0 4 16,0 0 4-16,0 0-10 16,0 0 25-16,0 0-22 15,0 0 11-15,0 0-2 16,0 0-2-16,0 0-4 0,0 0 4 16,0 0-17-16,0 0-25 15,0 0-66-15,0 0-39 0,0 0-76 16,28 0-25-16,0 0-51 15,-28 0-24-15</inkml:trace>
  <inkml:trace contextRef="#ctx0" brushRef="#br0" timeOffset="1271">485 1295 645 0,'0'0'11'16,"-34"-6"59"-1,34 6 5-15,-28-10 16 0,28 10-23 16,-29-12 0-16,29 12-60 0,-22-13 18 16,22 13 17-16,0 0-3 15,-23-32 17-15,12 4-49 16,11 28 9-16,0-38-17 15,6 9 14-15,5 4-14 0,0 6-32 16,-11 19 21-16,0 0 11 16,17-25-11-16,-17 25 14 0,0 0 8 15,0 0-40-15,0 0 24 16,28 9 17-16,-28-9 21 0,0 0-4 16,17 35 3-16,-17-35 7 15,6 35-4-15,-6-35 14 16,-6 35-3-16,6-35-17 15,0 0-4-15,-22 31 0 0,22-31-28 16,0 0 33-16,-34 29 7 16,34-29 1-16,0 0-12 0,0 0-19 15,-39 3 10-15,39-3-1 16,-29-10-16-16,29 10 40 0,-22-25-24 16,5-7-16-16,6 1 0 15,5-7-18-15,6-7 18 16,-6-5-11-16,12-1 11 0,0-3 3 15,-1 0 6-15,1 1-1 16,0 8 10-16,-6 7-18 0,5 7 27 16,-5 5-7-16,6 4 15 15,-6 22-5-15,0 0 1 16,0 0-65-16,0 0 31 0,0 0 14 16,0 0-15-16,0 0 8 15,0 0-17-15,0 0 24 0,0 0 7 16,-6 44-46-16,6 1 40 15,-5 2 4-15,10 4-30 0,-5 3 16 16,6 3 19-16,-1 3-16 16,7 0-25-16,-1 3 45 0,0 4-16 15,1-4-4-15,-1 1-5 16,-6-4-9-16,1-3 21 16,-6-7 3-16,0-2-28 0,-6-7 35 15,-5-6 8-15,-6 0 4 16,17-35-50-16,-34 41 36 0,1-9-1 15,-1-10-5-15,0-6-14 16,34-16 0-16,-45 15 42 0,11-11-35 16,34-4 13-16,-39-16-25 15,39 16 7-15,-34-45 6 0,17-2-31 16,6-7 3-16,5-6 33 16,12-3-23-16,5 2 10 0,0 11-16 15,6 5 18 1,0 11 2-16,0-1-93 0,-17 35-45 15,28-38-84-15,-28 38-123 16,40-41-26-16,-12 12-54 0</inkml:trace>
  <inkml:trace contextRef="#ctx0" brushRef="#br0" timeOffset="1700">1042 111 462 0,'34'-38'3'0,"-6"9"29"0,-5 7 54 15,-23 22-5-15,0 0-39 16,22-22-16-16,-22 22 40 0,0 0 14 16,0 0-40-16,0 0 73 15,0 0-44-15,11 38-31 0,-11 0 4 16,-11 0-9-16,-6-3-1 15,-5 0-32-15,-1-4-7 0,-11 4 23 16,6-6-11-16,-5-4 15 0,4-3-5 16,1-6-30-16,6-3 15 15,22-13 0-15,-34 9-19 16,34-9 52-16,-34-3-36 0,34 3-14 16,-34-19 17-16,23-6 28 15,0-1 18-15,5 1 29 0,6 25-32 16,0 0 3-16,0-25 26 15,0 25-31-15,0 0 1 0,0 0 5 16,0 0 33-16,-45 57-28 16,-6 12 16-16,-5 10-48 0,-6 7 9 15,0-4-29-15,6-3 25 16,11-6-53-16,0-9-280 0,5-11-197 16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2-23T07:35:18.743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0 997 933 0,'0'0'38'0,"0"0"-42"15,0 0 64-15,0 0-42 16,0 0 25-16,33-9 27 0,-33 9 58 15,34 22-66-15,-34-22-27 16,45 44-22-16,-5-6-4 16,-6-3 3-16,-1-6 4 0,-4-4 27 15,-1 0 4-15,0-2-25 16,-28-23-11-16,28 22-1 0,-28-22 34 16,28 12 18-1,-28-12 45-15,0 0 21 0,0 0-50 16,0 0-59-16,0 0-22 15,28-38 18-15,-16 4 12 0,-1-11-50 16,0-5 17-16,-5-4 1 16,11 0 19-16,0 3-24 15,-1 4-7-15,-4 12-72 0,-12 35-164 16,11-38-85-16,-11 38-92 16,0 0 8-16</inkml:trace>
  <inkml:trace contextRef="#ctx0" brushRef="#br0" timeOffset="440">174 833 806 0,'0'0'4'16,"0"0"13"-16,28 12-27 15,-28-12 47-15,0 0-23 0,34 32 16 16,-34-32-21-16,28 35 12 16,-28-35 9-16,29 32-3 15,-29-32-3-15,0 0-9 16,0 0 12-16,0 0 12 0,0 0-19 15,0 0 2-15,28 31-22 16,-28-31 28-16,0 0-42 0,0 0 38 16,0 0-31-16,0 0 45 15,0 0 20-15,0 0 29 16,34 7-47-16,-34-7-24 16,0 0-9-16,28-32-1 0,-6 3 15 15,-5-5-36-15,0-1 7 0,-6 0 8 16,6-6-24-1,-6 3-114-15,6-7-24 0,0 11 23 16,0 2-85-16</inkml:trace>
  <inkml:trace contextRef="#ctx0" brushRef="#br0" timeOffset="-1664">1847 1377 547 0,'6'32'75'0,"-1"0"-40"16,-5-1 5-16,0 7 37 0,6-3-59 15,-6 3-6-15,6-3 22 16,-1 0-7-16,1-7 29 15,-6-28-38-15,11 29 3 0,-11-29-14 16,0 0 20-16,0 0 32 16,0 0 35-16,0 0 55 15,0 0-70-15,0 0-63 16,0 0-16-16,0 0 23 0,6-41-23 16,-6-7 13-16,11 1-21 15,-5-7-14-15,-1 0 59 0,12 0-12 16,-5 7 25-16,-1 9-35 15,-6 9-12-15,-5 29-33 0,17-31-36 16,-17 31-36-16,0 0-61 16,0 0-63-16,40-23-85 15</inkml:trace>
  <inkml:trace contextRef="#ctx0" brushRef="#br0" timeOffset="-1196">1723 1279 461 0,'0'0'97'0,"0"0"-44"0,0 0-27 16,0 0-10-16,0 0 5 16,-11 29 30-16,11-4-23 15,11 4-22-15,-5-4 26 0,5 3-8 16,0 1-21-16,1-4-7 15,-1 1-11-15,-11-26 32 0,11 31 1 16,-11-31-14-16,17 29 11 16,-17-29 21-16,0 0 25 15,0 0-34-15,0 0 10 0,0 0 3 16,0 0 31-16,0 0-30 16,0 0-9-16,34-7-11 15,-6-12 0-15,-28 19-2 0,45-50-11 16,-11-4-38-16,0 3-75 15,-1-3-92-15,1 1-68 16</inkml:trace>
  <inkml:trace contextRef="#ctx0" brushRef="#br0" timeOffset="-676">1864 849 401 0,'-17'41'51'0,"6"-6"28"15,11-35 9-15,-11 41 33 16,11-41-61-16,-6 35-22 0,6-35-9 16,0 38-12-16,0-38 34 15,0 0 26-15,0 0-23 16,6 34-2-16,-6-34 6 0,0 0 18 16,0 0 23-16,0 0 15 15,0 0-68-15,0 0 12 16,39-31-28-16,-5-7-30 0,-6-7-4 15,6-2 4-15,-6-4-46 16,0 4-106-16,-5 6-137 0,-12 6-136 16</inkml:trace>
  <inkml:trace contextRef="#ctx0" brushRef="#br0" timeOffset="39191">1881 1219 419 0,'0'0'0'0,"0"0"27"15,0 0 112-15,0 0 38 16,0 0 9-16,0 0-30 16,-34-25 33-16,34 25 5 15,-28-35-59-15,5 0-23 0,7-6-53 16,4-10-1-16,7-6-23 16,5-9-23-16,11-4-1 15,11-3-17-15,7 0-2 0,4 10-20 16,1 6-33-16,6 10-71 15,5 5-94-15,0 11-66 0,0 9-25 16,0 6-6-16</inkml:trace>
  <inkml:trace contextRef="#ctx0" brushRef="#br0" timeOffset="39520">1819 1118 574 0,'0'0'136'0,"0"0"32"0,0 0 12 15,0 0-27 1,-39-35-11-16,39 35-44 0,-29-38-15 15,1 0-41-15,28 38-5 16,-28-44-25-16,6 6-18 0,22 38 8 16,-34-48 18-16,0 10-47 15,34 38-16-15,-51-44-42 0,6 12-53 16,-5 13-46-16,-1 3 16 16,-6 10 2-16,1 9 31 15,5 7-28-15,6 2-4 0</inkml:trace>
  <inkml:trace contextRef="#ctx0" brushRef="#br0" timeOffset="39833">1588 912 733 0,'34'-22'30'0,"-34"22"-19"15,28-32 55 1,-28 32-27-16,17-41 0 0,0 9-19 16,-12 4-20-16,-5-4-7 15,6 4-1-15,-6-4 22 0,6 0-6 16,-1 1-21-16,7-1-7 15,10 3 6-15,-5 1 22 0,-17 28-75 16,39-32-66-16,-5 10-49 16,6 9-56-16</inkml:trace>
  <inkml:trace contextRef="#ctx0" brushRef="#br0" timeOffset="40073">1757 636 663 0,'-28'-34'33'0,"11"-4"6"0,6 0 13 15,5-4 5-15,0-2-25 16,6-3-32-16,6-1-6 0,0 1 20 15,-1 2-24-15,1 4-92 16,5 6-33-16,-5 7-76 0</inkml:trace>
  <inkml:trace contextRef="#ctx0" brushRef="#br0" timeOffset="40321">1763 332 348 0,'-40'4'4'0,"6"-8"-1"16,-5-5 22-16,-12-7 50 16,6-3 29-16,-11-3-16 15,0-3-2-15,-6-10 3 16,5 3-22-16,1 0-51 0,5 1-16 15,1 2-5-15,10 7-61 16,6 3-74-16,6 3-80 0</inkml:trace>
  <inkml:trace contextRef="#ctx0" brushRef="#br0" timeOffset="40676">1723 478 537 0,'0'0'108'0,"0"0"29"16,0 0 9-16,0 0-3 0,0 0-67 15,0 0-30-15,0 0-14 16,0 0-29-16,0 0-7 0,34-16-31 16,-11-15 20-16,-1-11-30 15,1-8-22-15,5-7-24 0,11-10-29 16,1-6-43-16,10-3 4 15,7 10-40-15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2-23T07:36:05.635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0 2915 97 0,'0'0'72'15,"0"0"-13"-15,0 0 2 16,0 0-4-16,0 0-18 0,0 0 1 15,0 0 22 1,0 0-6-16,0 0-6 0,0 0 0 16,29-19-17-16,-7 3-29 15,12 3-4-15,0 1 6 0,0-1 10 16,11-3-10-16,0 0-14 16,5-3 19-16,7 0-15 15,-7 0 14-15,1 7-7 0,0 2-9 16,-1 4 18-16,-5 6-32 15,-5 0 20-15,-1 6 0 0,-10 1-6 16,-1 2 3-16,-28-9 5 16,22 16 13-16,-22-16-29 15,0 0 14-15,0 0 15 16,28 28-24-16,-28-28 6 0,34 26 23 16,-6-7-25-16,0-7-10 15,1 1 12-15,4 0-3 0,1-4 6 16,0-2 10-16,5-1 0 15,-5 0-21-15,6-3 17 16,-1 1-6-16,-5-1-4 0,0-3 1 16,0 0 3-16,-1 0 11 15,7-3-19-15,-6 3 27 0,5 3-6 16,-5-3-30-16,5 3 8 16,-5 0 9-16,5 3 11 15,-5-2-25-15,-6 5 19 0,6-3-10 16,0-2 0-16,0 2 17 15,0-3 4-15,5-3-16 16,-5 0-9-16,-34 0 15 16,39-6-6-16,1-1 9 0,-40 7-22 15,39-12 24-15,-39 12-7 16,39-13-14-16,-39 13 14 0,46-13-9 16,-13 7-5-16,-33 6 19 15,40-6-6-15,-40 6-12 16,39 0 28-16,-11-3-45 0,-28 3 29 15,40 3 4-15,-40-3-3 16,34 3-15-16,-34-3 19 0,0 0-4 16,33 0-7-1,-33 0-7-15,29 0 17 0,-29 0-1 16,39-6-13-16,-5 6 13 16,-34 0 8-16,39 0-23 0,1 0-3 15,-7 6 29-15,-4-3-32 16,4 3 19-16,1 4-4 15,0-4 7-15,0 1-7 0,5-1 0 16,1 0 18-16,5-3-33 16,5 1 19-16,1-1 8 0,0-3-21 15,-6 3 18-15,0-3-4 16,6 0-17-16,-6 0 12 16,0 0 7-16,5-3-7 15,7 3 5-15,-1 0 0 0,6-7-2 16,6-2-9-16,-1-1 20 15,1 4-28-15,-6-3 7 0,-6-1 17 16,-5-3-15-16,-1 4 5 16,-5-1 2-16,-5 4 9 15,-40 6-34-15,56-16 23 0,-5 7 10 16,0-1-15-16,5 1 8 16,0-1 0-16,12-2 10 0,-1-4 11 15,1 3-27 1,5-3-6-16,0 0-19 0,1 1 13 15,5-1-6-15,-1-6-7 16,1 3 31-16,6 0-29 0,-1-7 6 16,-5 4 20-16,6 3 15 15,-12 3-6-15,-6 0-28 16,-5 4 7-16,-11 5 34 0,-6 1-30 16,0 3 4-16,-11 0 4 15,-34 3 28-15,45 0-47 0,-6-3 26 16,1-1-7-16,-1 4 18 15,6-6-18-15,6 0-20 16,0-1 3-16,11-2 25 16,0-1-4-16,0 1 10 0,0 3 8 15,-6 2-49-15,0-2 29 16,1 6 19-16,-7 0-35 16,-5 0 7-16,0 3 29 0,-5 0 6 15,5 4-25-15,0-4-20 16,6-3 17-16,5 0 15 0,6-3-30 15,5 0 25-15,12-1-17 16,0 1 15-16,0 0 51 0,0 6 17 16,-12 0-16-16,1 4 13 15,-6-1-5-15,-11 4 22 16,5-1-42-16,-5-3-23 16,-1 4 4-16,1-7-46 0,5 0 23 15,1 0 28-15,10-3-31 16,1-3-11-16,0-3 8 15,-1 3-16-15,1-4 48 0,-1 4-59 16,-10 3 16-16,-7 3 22 16,-5 1-23-16,-45-4 25 0,57 3-20 15,-18-3 25-15,-39 0-18 16,45-10 18-16,-45 10 35 16,51-19-80-16,-51 19 17 0,56-38 13 15,-5 0 12-15,-12 0 4 16,12-6-25-16,-6 0 8 0,-5-1 9 15,-1 4-11 1,-39 41-19-16,34-57 44 0,-12 16-22 16,-22 41-3-16,0-44 11 15,0 44-6-15,-17-48-5 0,17 48-4 16,0 0 4-16,-56-44 7 16,5 12-7-16,51 32-6 0,-67-28 45 15,10 5-55-15,-4 8 24 16,4-1 32-16,1 0-5 15,-6 0-66-15,0 0 77 0,0 0-57 16,-6 1 3-16,6 2 8 16,-5 3 28-16,5-2 2 15,6-10-41-15,-1-1-2 16,7-2 3-16,-7-7-84 0,-5-2 46 16,0-4 58-16,-5 0-39 15,5-4 39-15,0 8 9 0,0-1-25 16,0 3-12-16,6 7 27 15,-6 3 24-15,5-1-36 0,7 8 36 16,-1-1-40-16,51 16-17 16,-56-19 31-16,56 19 35 15,-57-22-39-15,57 22-14 0,-56-23 19 16,56 23 6-16,-56-22-18 16,11 10-3-16,45 12 15 15,-68-13-8-15,12 3-26 16,-1 4 50-16,1 3 2 0,0-3-11 15,5-1-12-15,0-2-8 16,6-1 9-16,45 10-24 0,-67-25 9 16,16 0-6-16,6-4 19 15,45 29 13-15,-68-57-34 16,6 6 42-16,12-6 1 0,-1 0-24 16,6-3-18-16,0 0-4 15,5 3 11-15,1 0 27 0,5 0-7 16,0 6-7-16,6-2 28 15,6-1-55-15,5 3 2 16,0 0 58-16,-6 4-52 16,23 47-1-16,-28-54 14 0,-6 10 19 15,34 44-40-15,-50-41 28 16,-1 18-19-16,0 8 25 0,1 5-23 16,-1 7 64-16,-5 6-25 15,-1 3-3-15,-10 4-16 16,5-1 78-16,0 4-43 0,0-7-17 15,0 4-2-15,-6-4-5 16,6 1 3-16,-5 2 3 16,-7-3 7-16,-4 4 18 0,4-4-11 15,-4 4-9-15,4-1-20 16,7 1 5-16,-1 2-4 16,6 1-39-16,0 3 12 0,6 0 25 15,0 3-10-15,5 0 30 16,6 3 24-16,5 0-28 0,40-22 14 15,-56 25-29-15,22-2 1 16,34-23 1-16,-39 19-17 16,39-19 2-16,-40 19 0 0,40-19 5 15,-45 22 8-15,45-22-18 16,-45 19 21-16,0-3 1 16,6-4-21-16,-1-5 9 0,-10-1 10 15,-7-3-7-15,-5-3-3 16,-5-3 0-16,-1 0 5 15,6 0-9-15,0 3-2 0,0-4-1 16,-5 1-4-16,5 3 16 16,-6-3-14-16,-5 3 20 0,5-3-11 15,1-3 3-15,-6 2 3 16,-6-2-15-16,6 0-3 16,-1-4 16-16,1 1 7 0,5 2-11 15,12 4-11-15,0 0 28 16,11 6-2-16,-6 7-12 15,6 2-10-15,6 7-2 0,-6 0 9 16,-1 4 17-16,1-4 2 16,6 3-6-16,-6-3-11 15,5 3-2-15,-5 3 0 0,0-3 0 16,0 1 17-16,0 2-5 16,0-3 2-16,-6-3 21 0,1 3-35 15,-1 4 10-15,0-1-5 16,6 0-5-16,-5 1 0 15,5-1-10-15,0 0 10 16,-1 1-9-16,7-4 4 0,0 3-7 16,-1-3 17-16,6 4-9 15,1-7 8-15,33-19 4 16,-40 31-14-16,40-31 11 0,-45 38-5 16,45-38 0-16,-45 45-10 15,45-45 13-15,-39 53-11 0,5-8 13 16,6-4-9-16,5 0 8 15,-5 3 15-15,-6-2-8 0,6 2 47 16,-6 0-31-16,6 1 6 16,6 2-31-16,-1 1-2 15,0-4 0-15,7-3 29 16,-1 0-25-16,5-3-17 0,12-38 13 16,-16 51-3-16,10-16 22 15,6-35-9-15,-11 38-10 16,11-38 8-16,0 35-6 0,0-35 1 15,0 34 4-15,0-34-5 16,5 32-6-16,-5-32 1 0,12 35 6 16,-12-35-27-16,28 35 28 15,-28-35-27-15,33 35-26 0,-33-35-71 16,34 28-29-16,-34-28-46 16,0 0-109-16,40 25-54 15,-40-25-57-15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2-23T07:36:07.047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46 421 609 0,'-33'-28'70'15,"33"28"2"-15,0 0 44 16,0 0-54-16,0 0 9 0,0 0-61 16,0 0 19-16,0 0-25 15,0 0 73-15,0 0-7 16,0 0-36-16,0 0 12 0,-6 44-36 15,0-9 36-15,6-3-36 16,0-32 79-16,0 35-5 0,0-35-8 16,0 0-6-16,0 0 19 15,0 0 24-15,0 0 6 16,0 0-6-16,0 0-55 16,0 0-50-16,0 0-12 0,51-45 16 15,5-12-3-15,12-9 2 16,11-17-62-16,11-8-114 15,17-4-178-15,6-7-154 0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2-23T07:36:09.483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0 620 1201 0,'0'0'-23'16,"0"0"10"-16,0 0 1 0,0 0 1 15,0 0 22-15,0 0 16 16,0 0-2-16,0 0-31 16,0 0 71-16,0 0 44 0,0 0-10 15,0 0 53-15,0 0 8 16,0 0-54-16,0 0-22 0,39-9-8 15,-39 9-16-15,40-35-22 16,-7-6-21-16,7-7-14 16,-1-9 5-16,6-9 1 0,6-13-38 15,0-10-147 1,11-9-248-16,0 0-176 0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2-23T07:36:07.891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2073 960 802 0,'0'0'5'0,"0"0"8"16,0 0 96-16,0 0 23 15,0 0 21-15,0 0-18 0,0 0-69 16,0 0 89-16,0 0-12 15,0 0 40-15,0 0-11 16,0 0-6-16,0 0-51 16,0 0-25-16,17-32-45 0,11-9-31 15,12-13-3-15,5-16-3 16,11-15-4-16,0-13 12 0,6-7-30 16,12-12-106-16,5-7-196 15,11 4-196-15,11 6-122 0</inkml:trace>
  <inkml:trace contextRef="#ctx0" brushRef="#br0" timeOffset="756">0 801 1044 0,'0'0'-10'0,"6"32"90"16,-6-32 92-16,0 0-42 0,-6 25-19 15,6-25-55-15,0 0 8 16,0 0 73-16,0 0 22 0,0 0 16 16,0 0-27-16,0 0-13 15,0 0-48-15,29-12-53 0,10-23-16 16,12-16-2-16,11-15 5 16,0-13-19-16,17-10-107 0,-1-6-143 15,13 6-170-15,-7 13-154 16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2-23T06:50:22.731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9384 571 1797 0,'0'0'208'15,"0"0"31"-15,-29-13 3 16,29 13-7-16,0 0-14 0,0 0-71 15,-28 35-26-15,6-3 3 16,-12 3 2-16,0-7-25 0,34-28-5 16,-56 41-23-16,16-19 17 15,1-6 28-15,39-16-40 16,-45 3-27-16,45-3-3 0,-40-25-27 16,12-10-17-16,11-9 8 15,6-10-2-15,11-12-19 16,6-14-1-16,11-15 7 15,0 0 3-15,5 3-3 0,-5 20-13 16,-6 15-1-16,0 15-110 16,-11 14-115-16,0 28-68 0,0 0-93 15,-5 44-159-15,-12 26-213 16,-6 19-64-16</inkml:trace>
  <inkml:trace contextRef="#ctx0" brushRef="#br0" timeOffset="225">9068 1217 1868 0,'0'0'157'15,"0"0"103"-15,45 0-17 0,-11-16-31 16,-34 16-37-16,45-35-64 16,-11 10-34-16,0 6-6 0,-34 19-24 15,0 0-18-15,33-10 31 16,-33 10-7-16,0 0-28 15,0 42-5-15,-11 5-15 0,-17 1-27 16,-11-4-140-16,-6 3-167 16,-12 4-303-16,-10-13-305 0</inkml:trace>
  <inkml:trace contextRef="#ctx0" brushRef="#br0" timeOffset="820">8556 533 1475 0,'0'0'212'0,"0"0"14"16,0 0 16-1,0 0-32-15,0 0-45 0,0 0-29 16,-40 28-3-16,-5 10 11 16,-11 7 8-16,-6 2 4 0,-6 1-27 15,-11 2-20-15,-16 1-15 16,-7-10 10-16,-5-9-17 0,-5-10-27 15,10-9-23-15,6-13-20 16,12-10 12-16,16-12-14 16,12-10-2-16,22-9-8 0,12-16 2 15,10-19-7-15,18-16-9 16,5-9 5-16,12-7 1 16,5 7 3-16,-5 12 6 15,-1 20-2-15,-11 18-4 0,1 10-10 16,-12 41-113-16,11-32-173 15,-11 32-160-15,0 0-228 0,-17 35-220 16</inkml:trace>
  <inkml:trace contextRef="#ctx0" brushRef="#br0" timeOffset="1064">6849 1059 2302 0,'-23'41'289'0,"23"-41"32"16,0 0-44-16,0 0-69 15,0 0-57-15,0 0-12 0,-28 54 10 16,0-7 38-16,-11 7-18 16,-12 3-56-16,-5 3-57 0,-6 7-35 15,-6 5-9-15,-5 1-45 16,5-6-246-16,1-4-136 0,-1-9-201 15,17-13-470 1</inkml:trace>
  <inkml:trace contextRef="#ctx0" brushRef="#br0" timeOffset="1305">6432 485 3059 0,'0'0'280'16,"17"-38"-16"-16,-17 38-45 0,0 0-65 15,51-34-75 1,-12 11-45-16,1 17-6 0,-40 6-15 16,45 3-25-16,-45-3-2 15,0 0-96-15,17 48-165 0,-23-4-135 16,-28 7-237-16,-11-4-316 15</inkml:trace>
  <inkml:trace contextRef="#ctx0" brushRef="#br0" timeOffset="2256">5452 1017 2239 0,'0'0'201'0,"0"0"-10"16,0 0-58-16,0 0-69 0,0 0-10 16,11 35-37-16,-11-35-17 15,34 16 9-15,-34-16 8 0,40-3-17 16,-40 3-13-16,39-25 13 16,-39 25 12-16,34-45-4 15,-12 4-8-15,-22 41 5 0,0-44 95 16,0 44-23-16,-22-35-30 15,22 35-24-15,-68-10 1 0,-5 20 0 16,-12 18 46 0,-22 10 7-16,-11 7-27 0,-17 2-17 15,-11 1-19-15,-7-4-12 16,-10 0 9-16,11-6 94 0,17-9-22 16,28-7-39-16,28-9-25 15,23-4-5-15,16-2-11 16,40-7 0-16,0 0-12 0,0 0 1 15,40-10 4-15,5 10 16 16,5 6-12-16,7 7-4 0,-12 3-1 16,-6 6 5-16,-11 0 11 15,-11 7-2-15,-17 6 5 0,-5-4-8 16,-24 4-3 0,-10-3-3-16,-6-4 4 0,-11-6 1 15,-6-9-8-15,5-7-4 16,7-9 1-16,5-13-18 0,5-12-56 15,12-16-19-15,11-17-11 16,17-18-13-16,17-19 19 16,11 0 55-16,12-7 18 0,5 14 11 15,5 15 5-15,-5 19 15 16,0 12 5-16,1 17-12 0,-1 21 2 16,-12 14 11-16,-33-7 52 15,34 47 21-15,-23 7 2 16,-16 0-18-16,-18 6-13 15,-27 0 0-15,-18 4-18 0,-16-11-8 16,-7-5 3-16,-10-7-6 16,5-9-9-16,6-16-12 0,6-16-3 15,-1-10 8-15,6-15-5 16,17-10-11-16,6-19-46 16,11-3 17-16,17-3 16 0,11 6 11 15,6 10-1-15,11 44 14 16,-12-41 4-16,12 41-4 0,0 0-8 15,0 0 12-15,-11 34-4 16,-11 14 14-16,-7 9 6 16,-4 3 14-16,-7 0 7 15,-5-3 22-15,-6-6-8 0,1-7-6 16,-1-9 6-16,-5-10 3 16,5-12 2-16,0-10 33 15,12-15-8-15,0-11-33 0,10-15-16 16,12-15-27-16,6-20-5 15,6-13-4-15,10-6 6 0,1 1-3 16,11-1-8-16,0 6 1 16,5 7 9-16,1 9-9 0,-6 13-115 15,-1 10-135-15,-4 15-151 16,-12 32-332-16,0 0-302 16</inkml:trace>
  <inkml:trace contextRef="#ctx0" brushRef="#br0" timeOffset="2433">3131 359 2469 0,'57'-23'196'0,"5"1"11"16,0-6-65-16,0-1-71 15,5 4-38-15,-5 0-11 16,-5 6-237-16,-18 0-294 0,-39 19-416 15</inkml:trace>
  <inkml:trace contextRef="#ctx0" brushRef="#br0" timeOffset="2856">1932 945 2497 0,'0'0'185'0,"0"0"35"0,0 0-1 15,0 0-59-15,0 0-46 16,0 0-22-16,-6 31 13 16,6-31 41-16,0 0 54 0,-11 45 17 15,-12-11-41-15,-11 1 18 16,-16 0-14-16,-18 3 11 0,-11 0-15 15,-22 0-59-15,-23 0-40 16,-17-3-52-16,-16-3 19 16,-1-4-35-16,-6-12 53 0,12-3-20 15,6-10-38-15,16-6 30 16,23 3 10-16,12-7-21 16,27-2 31-16,17 2-5 15,12 1-21-15,39 6-7 0,-28-6-32 16,28 6 5-16,0 0-37 15,0 0-54-15,0 0-205 0,0 0-126 16,0 0-42-16,0 0-10 16,0 0-33-16,0 0-145 0,34 31-229 15</inkml:trace>
  <inkml:trace contextRef="#ctx0" brushRef="#br0" timeOffset="3129">833 2056 2697 0,'0'0'188'15,"0"0"82"-15,29 25-16 16,-29-25-45-16,0 0-93 0,0 0-52 16,0 0 1-16,0 0-5 15,0 0 20-15,0 0-5 16,11-25 15-16,-11 25 31 0,-6-28-1 15,6 28-53-15,0 0-35 16,0 0-15-16,-34-13-20 0,34 13 6 16,-28 13-31-16,6 2-188 15,22-15-127-15,-17 29-117 16,17-4-228-16,0-25-302 0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2-23T07:36:10.180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0 415 980 0,'0'0'9'16,"45"-9"-4"-16,-45 9 63 0,45-29 18 16,-45 29-16-16,56-54-42 15,-5 7 13-15,-6-4-57 16,0 4 42-16,-6-1-44 15,12 1-149-15,-6 5-118 16,6 1-106-16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2-23T07:36:10.751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0 368 787 0,'0'0'0'16,"17"38"11"-16,-17-38-32 0,0 0 83 15,0 0-18 1,0 0 45-16,0 0 13 0,0 0-11 15,0 0 6-15,0 0-47 16,0 0-38-16,0 0 11 16,56-29-3-16,-5-6-33 0,-6-12 9 15,0-4-3-15,0 0 52 16,0 1-45-16,0-4-129 0,-11 10-125 16,-1-1-184-16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2-23T07:36:11.379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3 430 837 0,'-5'32'3'16,"5"-32"21"-16,5 41 3 16,-5-6 33-16,0-35-31 15,6 38 8-15,-6-38-11 0,0 0 86 16,0 0 54-16,11 32-19 15,-11-32 2-15,0 0-84 0,0 0-10 16,0 0-52-16,17-45 9 16,0-5-12-16,11-7 14 15,0-4-7-15,12-5-23 16,-1-4-22-16,6-6-24 16,12 7-32-16,-7 8-147 0,7 8-101 15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2-23T07:35:13.912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90 1552 995 0,'0'0'160'0,"39"32"72"16,-39-32-14-16,29 32-54 0,-29-32-108 15,33 38-9-15,-10-10-13 16,-23-28 16-16,22 29 33 16,-22-29-55-16,17 28-12 0,-17-28 9 15,0 0-14-15,0 0 6 16,0 0 11-16,0 0 11 0,0 0 13 15,0 0 13 1,0 0-9-16,0 0-6 0,28 0-40 16,-28 0 9-16,29-41-19 15,4-7-5-15,-4-2 5 0,4-10 5 16,1 6-19-16,-6 0 5 16,1 13-53-16,-29 41-101 15,39-38-52-15,-39 38-84 0,0 0-26 16,34-13-24-16,-34 13-29 15</inkml:trace>
  <inkml:trace contextRef="#ctx0" brushRef="#br0" timeOffset="456">0 2011 497 0,'0'0'109'16,"0"0"17"-16,0 0-18 15,0 0 33-15,0 0-16 0,0 0-20 16,0 0 17-16,0 0-66 16,28 42 43-16,-11-1-60 0,0-3-7 15,-6 3 9-15,0-3-18 16,1 0 26-16,-1-6-83 0,-11-32 78 16,11 38-60-16,-11-38 37 15,0 0 1-15,0 0 48 16,0 0 48-16,0 0-44 0,0 0-23 15,0 0-43-15,0 0 20 16,34-45-13-16,-6-2-42 16,6-10 27-16,-6-7-5 0,6-5 5 15,5-10-22-15,1 6-72 16,5 6-98-16,-6 1-163 16,1 9-60-16</inkml:trace>
  <inkml:trace contextRef="#ctx0" brushRef="#br0" timeOffset="1135">293 840 772 0,'0'0'57'16,"0"0"35"-16,0 0 63 16,0 0-5-16,0 0-52 0,28 38-44 15,-6-7-24-15,-10 4-19 16,-12-35 55-16,11 45 9 0,0-11-52 15,-11-34 5-15,11 42 16 16,-11-42-35-16,6 34 4 16,-6-34 21-16,0 0 30 0,0 0 24 15,0 0 24-15,0 0-26 16,0 0-46-16,0 0-36 16,0 0-20-16,17-38 12 15,0-6 16-15,-6 0-73 0,0-7-97 16,1 0-61-16,-1-2-77 15,6 5-47-15,-11 7-44 0</inkml:trace>
  <inkml:trace contextRef="#ctx0" brushRef="#br0" timeOffset="1711">343 482 506 0,'0'0'104'0,"0"0"18"16,0 0-21-16,0 0-43 15,0 0-44-15,0 0 15 0,0 0-2 16,0 0 3-16,0 0-9 16,6 35 10-16,-6-35 21 0,17 38-18 15,-17-38 57-15,22 38-12 16,-22-38-57-16,0 0-13 16,17 35-5-16,-17-35 17 15,0 0 52-15,0 0 14 0,0 0 44 16,0 0 2-16,0 0-27 15,0 0-25-15,0 0-66 0,34-10 20 16,-34 10-15-16,34-41 4 16,0-7-31-16,-6-2 13 0,0-7-26 15,0 3 15-15,0 3-141 16,6 7-115-16,-11 6-106 0,-23 38-32 16,34-32 6-16</inkml:trace>
  <inkml:trace contextRef="#ctx0" brushRef="#br0" timeOffset="2324">569 384 321 0,'0'0'75'16,"0"0"-2"-16,0 28 3 16,0-28-32-16,0 29-27 0,0-29-6 15,5 28-11-15,-5-28 3 16,0 0 31-16,0 0-62 15,0 0 69-15,12 29 10 0,-12-29-22 16,0 0 11-16,0 0-11 16,0 0-12-16,0 0 4 0,0 0 5 15,0 0-8-15,33-10-40 16,7-12-113-16,5-13-128 16</inkml:trace>
  <inkml:trace contextRef="#ctx0" brushRef="#br0" timeOffset="69335">242 1885 587 0,'0'0'54'0,"0"0"40"0,0 0-5 16,0 0-18-16,0 0-30 16,0 0-10-16,0 0 7 0,0 0 12 15,0 0-20-15,28 38 5 16,-5-7-16-16,-23-31-1 0,22 35 13 16,-22-35-21-16,0 0 44 15,0 0 35-15,17 32 16 16,-17-32 2-16,0 0 4 15,0 0-38-15,0 0-37 0,0 0 3 16,0 0-39-16,0 0 3 16,23-35 3-16,-1-3-6 0,1-6-19 15,5-4 34-15,6-2-30 16,0-1 21-16,-6 7-29 0,0 2-272 16,-6 4-149-16</inkml:trace>
  <inkml:trace contextRef="#ctx0" brushRef="#br0" timeOffset="70179">146 1628 372 0,'0'0'50'0,"0"0"45"16,0 0 4-16,0 0 54 0,6 38-31 15,-6-38-47-15,17 45-22 16,-6-14-26-16,-11-31-15 16,23 45 41-16,-12-14-5 0,-11-31-16 15,11 38-6-15,-11-38 24 16,0 0-8-16,0 0 8 16,6 32 35-16,-6-32-1 0,0 0-44 15,0 0 19-15,0 0-35 16,0 0-2-16,0 0-13 15,0 0-12-15,17-41 35 0,-6-4-40 16,6-5-2-16,5-10-71 16,1-4-58-16,5-5-135 0,-5 2-7 15,-1 4-88-15</inkml:trace>
  <inkml:trace contextRef="#ctx0" brushRef="#br0" timeOffset="70793">422 716 425 0,'0'0'36'0,"0"0"21"15,0 0 25-15,0 0 15 0,0 0-1 16,0 0-39-16,-5 38 8 15,5 0-34-15,-6-6 22 0,6-32-14 16,6 41 35-16,-6-41-20 16,0 35 16-16,0-35 52 0,0 0 8 15,0 0 19-15,0 0-32 16,0 0-61-16,0 0-17 16,0 0-8-16,0 0-31 0,0 0 0 15,-17-32 18-15,11-3-25 16,0-3 1-16,12-9 10 15,0-7 11-15,5-3-32 0,6 3-21 16,5 7-104-16,-5 6-147 16,6 6-86-16,5 13-65 0</inkml:trace>
  <inkml:trace contextRef="#ctx0" brushRef="#br0" timeOffset="71387">310 444 327 0,'0'0'4'16,"0"0"71"-16,0 0 25 15,0 0-18-15,0 0-26 0,0 0-47 16,0 0 4-16,-12 25 4 15,12-25-1-15,0 0 8 0,12 29-5 16,-12-29-19-16,0 0-13 16,0 0 20-16,5 25-10 0,-5-25 11 15,0 0 12-15,0 0-35 16,17 25 20-16,-17-25 11 0,0 0-16 16,17 29-4-16,-17-29-2 15,0 0 28-15,0 0-48 0,0 0 43 16,6 28-17-1,-6-28 16-15,0 0 6 0,0 0-8 16,0 0-2-16,0 0 2 16,0 0 55-16,0 0-34 0,-34-31 1 15,34 31 6-15,-28-45-9 16,16 4-33-16,7 0 4 0,-1-3-14 16,17-4 10-16,1 1 0 15,-7 2-7-15,12 10-5 0,0 7-15 16,-17 28-75-16,28-25-55 15,-5 18-12-15,-23 7-14 0</inkml:trace>
  <inkml:trace contextRef="#ctx0" brushRef="#br0" timeOffset="71802">467 510 303 0,'0'0'56'16,"0"0"20"-16,0 0-9 16,0 0-11-16,0 0-2 0,0 0-39 15,0 0 21-15,0 0-23 16,0 0-13-16,0 0 3 0,0 0 22 16,0 0-41-16,17-31 16 15,-11 2 14-15,5-6-9 0,0-3-5 16,6-3-6-1,-5 0 0-15,4 0 10 0,1 3-15 16,0 0 4-16,0 6 1 16,-17 32 0-16,28-35-35 0,-28 35-49 15,34-19-37-15</inkml:trace>
  <inkml:trace contextRef="#ctx0" brushRef="#br0" timeOffset="72267">405 447 280 0,'0'0'9'0,"0"0"12"16,-17-28 31-16,17 28-32 0,-5-29 12 15,5 4-8-15,0 25 6 16,0-29 9-16,5 4-5 15,-5 25 0-15,0-35-23 0,-5 6 11 16,5 1-26-16,-11-1 16 16,5 1-12-16,-11-4-13 0,0 7 21 15,0-4-8-15,-5 4-13 16,22 25 28-16,-28-28-21 0,28 28 1 16,-23-23 5-16,23 23 6 15,0 0-15-15,0 0 9 16,0 0-23-16,0 0 8 0,0 0 23 15,0 0-86-15,-28 7-53 16,28-7-40-16</inkml:trace>
  <inkml:trace contextRef="#ctx0" brushRef="#br0" timeOffset="72652">417 536 292 0,'0'0'6'15,"0"0"13"-15,0 0 19 16,0 0-19-16,0-35-9 16,5-3 6-16,12 3-20 0,0-6 4 15,6 0 12-15,-1-4-17 16,1 4 5-16,5 3-5 0,-6 6 5 15,-22 32-3-15,34-34 10 16,-34 34-22-16,40-26-76 0</inkml:trace>
  <inkml:trace contextRef="#ctx0" brushRef="#br0" timeOffset="72935">467 419 266 0,'0'0'72'0,"0"0"-2"15,-17-32-1-15,12 3 5 16,10 1-62-16,1-1-3 15,5-2 9-15,1-1-28 0,5-3 13 16,-1 0 9-16,-4 0-17 16,-12 35 5-16,17-31 0 15,-17 31-37-15,0 0-74 0,0 0-65 16</inkml:trace>
  <inkml:trace contextRef="#ctx0" brushRef="#br0" timeOffset="73255">191 140 66 0,'0'0'19'0,"0"0"10"15,0 0-4-15,0 0 19 16,0 0 1-16,0 0-28 0,-11-26-8 16,11 26 12-16,0 0-13 15,0 0-22-15,0 0 14 0,0 0 12 16,0 0-22-16,0 0 12 16,34 10 7-16,0 3-20 0,-6 9 15 15,6 6-8-15,-1 4 4 16,1 3 4-16,-6-7 5 15,6 4-87-15</inkml:trace>
  <inkml:trace contextRef="#ctx0" brushRef="#br0" timeOffset="73515">428 333 357 0,'-28'-16'0'0,"28"16"16"0,0 0 17 16,0 0-12-16,-12-25-7 16,12 25 7-16,12-32-9 0,-1 4-15 15,6 2 28-15,5-2-30 16,-22 28 16-16,29-48 4 0,-1 17-30 15,-28 31-3-15,28-35-114 16</inkml:trace>
  <inkml:trace contextRef="#ctx0" brushRef="#br0" timeOffset="73740">450 358 437 0,'6'-31'13'0,"0"5"-17"16,5 1 25-16,-11 25 15 0,28-29-36 15,-28 29 3 1,28-22-62-16,-5 6-103 0</inkml:trace>
  <inkml:trace contextRef="#ctx0" brushRef="#br0" timeOffset="73987">360 482 417 0,'0'0'2'0,"-11"-25"6"15,11 25-18-15,6-23-22 16,-6 23-59-16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9-28T05:40:25.588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7860 1826 759 0,'-13'-49'326'0,"0"9"60"0,0 10-6 16,13 30-59-16,-14-40-67 16,14 40-21-16,-13-34-6 0,13 34-10 15,0 0-38-15,0 0-49 16,0 0-17-16,0 0-46 16,0 0-7-16,0 0 89 0,-6 63 78 15,12 22-39-15,7 19-53 16,7 10-58-16,6 8-27 15,7 4-31-15,7 3-8 0,-1 0-28 16,1-3-173-16,-8-12-112 16,1-10-112-16,-13-8-193 0,-7-18-405 15</inkml:trace>
  <inkml:trace contextRef="#ctx0" brushRef="#br0" timeOffset="388">8964 665 464 0,'46'-44'-30'0,"-7"7"116"16,-39 37 83-16,40-33 22 0,-40 33-5 16,0 0-3-16,0 0 52 15,0 0 34-15,0 0-13 16,-59 0-60-16,-27 11-40 16,-25 4-36-16,-27 7-27 0,-20 4-16 15,-13 3-31-15,-13 8-22 16,-13 0 6-16,-7 8-17 0,14 3-13 15,19 0-4-15,20 7 4 16,32-3 3-16,21-1 9 16,32 5-12-16,20 3-65 0,26 4-130 15,20 3-204-15,13 8-288 16</inkml:trace>
  <inkml:trace contextRef="#ctx0" brushRef="#br0" timeOffset="1000">7288 2162 1145 0,'0'0'308'15,"0"0"45"-15,0 0-42 0,0 0-78 16,0 0-57-16,0 0-36 15,0 0-39-15,0 0-18 16,0 0-33-16,0 0-26 0,-65 22-10 16,-21-4-2-16,1 5-1 15,-7-1-4-15,-7-4-3 16,1 8 0-16,12-4 1 0,1-3-3 16,13-1-2-16,12 1-4 15,14-5 1-15,46-14-12 0,0 0 1 16,0 0-3-16,0 0 13 15,0 0 8-15,53 37-4 0,6-11 3 16,13-4 8-16,7-3-9 16,7-1-2-16,6 1-3 0,-13-1 3 15,-1 4-5-15,-12-3 5 16,-20-1-11-16,-46-18-5 16,0 0 6-16,0 0 10 0,0 0 14 15,-33 48-9-15,-19-18 7 16,-27-12-4-16,0-6-8 15,-13-9-3-15,-7-3 0 0,1-3-4 16,-1-9 10-16,1-6-8 16,6-8 9-16,13-7-4 0,7 0 0 15,6-4-4-15,13 7 7 16,53 30-3-16,-52-29 0 0,52 29-4 16,0 0 0-16,0 0 24 15,-46 0 32-15,46 0 15 16,-40 44-16-16,21 4 3 0,19-48-17 15,0 77-18-15,6-10-7 16,14-4-22-16,6-8-119 16,-26-55-210-16,53 59-387 0,-53-59-208 15</inkml:trace>
  <inkml:trace contextRef="#ctx0" brushRef="#br0" timeOffset="1217">6132 1600 1911 0,'0'0'249'0,"-20"-40"-7"15,20 40-51-15,0 0-101 0,0 0-53 16,0 0-37-16,0 0-188 15,0 0-363-15,0 0-270 0</inkml:trace>
  <inkml:trace contextRef="#ctx0" brushRef="#br0" timeOffset="1504">6414 3558 2162 0,'0'0'268'0,"0"0"-74"0,0 0-58 16,0 0-28-16,53-33-29 16,6 0-34-16,0 0-31 15,7 7 7-15,-7 7-8 0,0 12-7 16,-13 7-1-16,0 11 14 15,-46-11-7-15,33 44 19 16,-13 4-16-16,-14 4 2 0,-12-4-65 16,-7 0-147-16,-14 0-252 15,27-48-333-15</inkml:trace>
  <inkml:trace contextRef="#ctx0" brushRef="#br0" timeOffset="1988">4653 1995 1244 0,'7'-33'144'0,"-7"33"45"15,0 0 23-15,0 0 28 16,26-3-13-16,7 21-6 0,0 12-14 16,13 10-64-16,13 8-19 15,0 4-30-15,7 3-37 0,0 1-34 16,-7-8-6 0,0-4-10-16,-20-7-2 0,-39-37-10 15,40 52 1-15,-21-15 4 16,-19-37-6-16,-19 40 6 0,-21-14 6 15,-12-7-6-15,-21-12 0 16,-5-3 3-16,-8-12-10 0,1-14-18 16,6-4 9-16,0 1 2 15,13-1 1-15,7 4 5 0,13 7 12 16,7 4-8-16,39 11 11 16,-59 11 20-16,19 11 0 15,40-22 2-15,-52 52-22 16,19-1 12-16,13 1-5 0,13-4-11 15,7 0-3-15,7-4-7 16,-7-44-134-16,26 52-237 0,-26-52-469 16</inkml:trace>
  <inkml:trace contextRef="#ctx0" brushRef="#br0" timeOffset="2287">6763 67 1637 0,'26'-30'260'15,"-13"8"48"-15,-6 7 12 16,-7 15-70-16,-27-3-95 0,-19 17-30 15,-39 20-14-15,-33 25-18 16,-27 18-30-16,-19 12-29 0,-20 18-6 16,-7 11-3-16,-6 4-18 15,-20 11-7-15,7-3-88 16,0 3-132-16,19-4-215 0,27-11-342 16,19 0-62-16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9-28T05:40:37.092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2204 1149 499 0,'-13'-45'3'0,"-1"-6"14"15,1-5-4-15,7-7 32 16,6 4 31-16,0 8 32 16,0 14-32-16,0 37-24 0,0 0-11 15,0 0 42-15,52-15 49 16,1 26-8-16,-1 11-34 0,14 8-25 15,6 3-29-15,1-4-24 16,-1 1 16-16,0-12-43 0,1 1 33 16,-8-8-2-16,-6-4-23 15,-13-7 7-15,-46 0 7 16,46-7 14-16,-46 7 48 0,0 0-2 16,0 0-40-16,0 0 2 15,0 0 29-15,-52 4 15 16,-1 3-13-16,-12 8 37 0,-8 0 1 15,-12 3 15-15,-1-3 12 16,-6 0-26-16,7-8-21 0,6-3 0 16,0-4 14-16,7-8 28 15,6-6-1-15,14-5-6 0,12-7-26 16,1-7-16-16,13-8-9 16,6-14-10-16,0-15-28 15,7-15-14-15,0-19-6 0,6-3-4 16,1 0-7-16,-7 11 10 15,6 11-3-15,-6 19-8 16,0 14-18-16,0 7-60 0,-1 12-118 16,14 33-187-16,-39-29-323 15,39 29-190-15</inkml:trace>
  <inkml:trace contextRef="#ctx0" brushRef="#br0" timeOffset="196">2322 92 2518 0,'0'0'338'16,"0"0"-41"-16,0 0-103 16,0 0-90-16,0 0-53 0,33-11-43 15,-33 11-141-15,0 0-210 16,0 0-317-16,33-4-223 0</inkml:trace>
  <inkml:trace contextRef="#ctx0" brushRef="#br0" timeOffset="1012">1297 188 1449 0,'-13'-44'131'15,"13"44"7"-15,0 0 41 0,0 0 6 16,0 0-59-16,0 0-3 16,0 0-32-16,0 0-15 0,0 0-19 15,26 40 21 1,0 12 35-16,1 11-18 0,-1 3-20 15,0 8-19-15,7 4-29 16,0-1-12-16,-7-3-4 0,7 0 1 16,-7-7-12-16,1-4-5 15,-8-8 5-15,1-3 16 0,0-1-10 16,-14-10-16-16,-6-4 16 16,0-37 8-16,-13 44-11 0,13-44-3 15,-33 37 4-15,33-37 7 16,-59 34-20-16,7-20 9 0,-8-6 6 15,1-5-1 1,0-6-10-16,-7-12 1 0,7-4 14 16,0-3-10-16,7-11-18 15,6-4 2-15,6-7-1 0,14-1-1 16,13 8 0-16,0 1 11 16,13 36 14-16,0 0-10 0,0-37-11 15,0 37 17-15,0 0-3 16,0 0-8-16,39-19 8 0,-39 19-4 15,46 15-12-15,0 3 23 16,-7 8-12-16,-6 4 7 0,-33-30 10 16,53 52-12-16,-7-12-12 15,-13 1 20-15,0 3-1 16,-33-44-11-16,46 56-1 0,-14-12 9 16,-32-44 3-16,33 59-3 15,-6-11-7-15,-27-48 17 0,13 52 8 16,-7-4-6-16,-6-48-16 15,-26 51 13-15,26-51 5 16,-66 56-5-16,7-8 7 0,-20-11 23 16,0-8 9-16,-13-3-1 15,-6-4-4-15,-7-3 30 0,-7-12 17 16,7-3 6-16,0-11-9 16,6-8-3-16,7-7-38 15,7-8-12-15,6-14 5 0,13-12-10 16,14-10-22-16,12-8-2 15,20 0-4-15,7 0 0 0,13 4-9 16,7 4-45-16,13-1-80 16,-1 12-73-16,1 3-130 0,0 4-161 15,-1 3-272-15,-5 5-89 16</inkml:trace>
  <inkml:trace contextRef="#ctx0" brushRef="#br0" timeOffset="1201">311 458 1685 0,'0'0'267'16,"40"-15"63"-16,-1 8 10 0,-6-4-104 16,13-4-109-16,13-4-65 15,-6 4-26-15,6-3-82 0,-7 0-192 16,1-1-265-16,-7 8-354 15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9-28T05:40:34.647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2371 1014 701 0,'0'0'113'0,"0"0"39"15,0 0 10-15,0 0 80 0,39 15 48 16,-39-15 35-16,0 0-27 15,39 44-66-15,-6-7-55 16,-13 3-35-16,0 1-50 16,-7 0-43-16,-7 3-9 0,-6-3-13 15,-19-1-4-15,-8 1-8 16,-12-4-7-16,-14-4-71 0,-12-3-105 16,-1-4-156-16,0-8-141 15,7-11-185-15,7-10-13 16</inkml:trace>
  <inkml:trace contextRef="#ctx0" brushRef="#br0" timeOffset="205">2180 474 1633 0,'0'0'294'0,"-26"8"-43"15,26-8-76-15,0 0-83 0,0 0-18 16,0 0-23-16,0 0-28 16,0 0-48-16,0 0-148 15,0 0-221-15,0 0-254 16</inkml:trace>
  <inkml:trace contextRef="#ctx0" brushRef="#br0" timeOffset="476">1267 27 1660 0,'-14'-37'321'0,"14"37"-18"0,0 0-79 15,0 0-91 1,0 0-64-16,0 0 16 0,0 0 29 15,33 37-12-15,7 26-30 16,-1 11-26-16,7 11-6 0,0 4-12 16,7-1-20-16,-7 5 1 15,13-8-4-15,-13 0-53 0,0-11-170 16,0-4-219-16,-7-11-290 16,-12-4-113-16</inkml:trace>
  <inkml:trace contextRef="#ctx0" brushRef="#br0" timeOffset="1073">846 718 1137 0,'0'0'234'16,"0"0"-5"-16,0 0-1 0,0 0-9 15,0 0-63-15,0 0-32 16,53 22-23-16,-1 1-24 16,14 2-43-16,0 1-12 0,-7-7 3 15,6-1-7-15,-12-3-13 16,-7-4-2-16,-46-11 1 0,46 11 14 16,-46-11 0-16,0 0-22 15,0 0 9-15,0 0 5 0,0 0 6 16,0 0-23-16,0 0 12 15,0 0-3-15,0 0 6 16,0 0 3-16,-72 41 32 0,13 3 12 16,6 4 0-16,0 8-11 15,7-1-15-15,7 0 10 16,6-7 1-16,0 0-18 0,33-48 6 16,-33 48 0-16,33-48-19 15,-46 34-9-15,46-34 14 0,-52 15-8 16,52-15-6-16,-59-12-3 15,59 12 3-15,-46-40-33 0,6-5-55 16,14-6-65-16,6-1-22 16,1 0-107-16,12 1-232 15,-6 6-123-15</inkml:trace>
  <inkml:trace contextRef="#ctx0" brushRef="#br0" timeOffset="1540">5 726 896 0,'0'0'154'16,"0"0"36"-16,0 0-49 15,0 0-4-15,0 0-71 0,0 0-11 16,0 0 7-16,0 0-15 16,0 0 39-16,33-8-7 0,-33 8 18 15,52 19 3-15,-6 7 5 16,0 7-14-16,7 0-23 0,-7 4-38 16,6-4 7-16,-12-3-16 15,-40-30-17-15,52 48-1 16,-52-48 30-16,0 0-3 15,46 48-15-15,-46-48-12 0,0 0 13 16,0 40 11-16,0-40-15 16,-46 30-10-16,-13-11 1 0,-6-12 12 15,-1-7-12-15,7-7-8 16,0-5 14-16,6-10 10 0,53 22-14 16,-39-51 20-16,19 3 32 15,13 3-1-15,20 1-30 0,14 3-12 16,12 4-6-16,14 4-37 15,-7 7-127-15,-7 8-205 16,1-1-325-16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9-28T05:40:41.943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3573 114 461 0,'46'8'105'16,"-7"7"22"-16,1-1 35 15,-1 5 10-15,1 7-43 0,6 0-26 16,0-1-17-16,-7 1-24 16,-39-26 13-16,39 34-21 0,-39-34 21 15,0 0-17-15,0 0-11 16,20 40-7-16,-20-40-29 16,0 0-16-16,-39 41 23 15,39-41-9-15,-46 29-5 0,46-29-4 16,-40 11 16-16,40-11-10 15,0 0-1-15,0 0-10 0,-26-40-7 16,13-1-7-16,13 4 15 16,0 0-11-16,6 4 8 15,-6 33 7-15,0 0 8 0,-6-37 20 16,6 37-28-16,0 0-13 16,-46 4 22-16,-7 14 12 0,7 8-3 15,7 4-1-15,6 3-12 16,7 0 38-16,13-3 27 0,13-30-23 15,-7 37-21-15,7-37-15 16,20 37-17-16,-20-37 6 0,46 25 14 16,0-6-28-1,-7-15-9-15,-39-4 14 0,40 3 15 16,-40-3-11-16,0 0-6 16,39 0-27-16,-39 0 11 0,0 0 17 15,0 0-20-15,0 0 19 16,-53-18 13-16,1 7-10 0,-1 3-12 15,-6 5 4-15,-7 3 9 16,1 3 18-16,6-3 2 16,-1-3-22-16,8 3 9 0,-1 0 5 15,14-8 9-15,39 8 5 16,-33-14-19-16,33 14-16 0,0 0 30 16,0 0 19-16,0 0-17 15,0 0-16-15,0 0 5 16,0 0 0-16,0 0 3 0,0 0-8 15,0 0-14-15,0 0 31 16,0 0 10-16,0 0 1 16,0 0-14-16,7 40 15 0,-7-40-5 15,6 45-6-15,-6-45-9 16,0 48 15-16,0-48 5 0,-6 44 6 16,6-44-21-16,0 0-6 15,-27 41-15-15,27-41 11 0,-39 25 12 16,39-25-16-1,-39 11 3-15,39-11-22 0,-40-3-11 16,40 3 3-16,0 0 13 16,-39-33-23-16,39 33 52 0,0 0-11 15,0 0-10-15,0 0-27 16,0 0 0-16,0 0 29 0,-46-8 18 16,46 8-6-16,0 0-25 15,-33 37 13-15,33-37 16 0,-33 48 3 16,33-48-13-16,-33 44-7 15,33-44 12-15,0 0 8 16,0 0-7-16,-52 37-5 16,12-18-19-16,40-19 16 0,-52-8 13 15,6-14-18-15,6-7 5 16,1 3 6-16,6-7 1 0,-7 3 1 16,40 30 39-16,-59-26 25 15,0 19 38-15,7 18 51 16,-21 7 11-16,-6 16-17 0,-19 10-7 15,-14 4-4-15,-19 0-17 16,-7 0-21-16,-13 0-42 0,-14-11-16 16,-6-7 1-16,1-12 5 15,5-7 14-15,21-11-10 0,12-15-33 16,14-7 0-16,19-15 9 16,14-11-5-16,19-11-5 15,7-11-24-15,13-19-23 16,13-11-40-16,0-7-30 0,20 0-76 15,7-4-71-15,6 12-124 16,6 3-299-16,14 7-212 0</inkml:trace>
  <inkml:trace contextRef="#ctx0" brushRef="#br0" timeOffset="2417">1010 310 953 0,'0'0'160'0,"0"0"129"0,0 0 1 16,0 0 16-16,0 0-46 16,0 0-40-16,0 0-28 0,0 0-20 15,0 0-58-15,0 0-18 16,0 0-32-16,0 0-11 0,40 0 22 15,19-11-37-15,26-11-16 16,1 0-3-16,-1 0-6 0,-6 3-23 16,-13 1-38-1,-14 10-130-15,-12 1-267 0,-40 7-407 16,0 0 25-16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9-28T05:40:45.615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8596 1022 1108 0,'0'0'190'0,"0"0"-37"0,0 0-6 15,0 0 35-15,46-19-10 16,0 27-2-16,13 14-5 16,0 11-20-16,7 8-59 15,-7 3-27-15,0 1-27 0,-6-5-17 16,-14-3 8-16,-39-37-23 15,33 37 16-15,-33-37 12 16,0 0-11-16,-20 41-15 0,-26-19-17 16,-6-11-9-16,-1-7-14 15,0-12-46-15,14-6-40 16,39 14-11-16,-46-48-20 0,20-12 17 16,19-6 56-16,14-4 50 15,-1 7 35-15,14 4 12 0,-7 7-7 16,0 11 13-16,-13 41 45 15,13-40 6-15,-13 40-33 16,0 0-24-16,0 0-19 16,-59 15 11-16,7 18 9 0,-7 7 19 15,13 8 3-15,0 0 14 16,19-3 20-16,8-1-14 16,5-3-12-16,14-41-18 0,20 48-16 15,-20-48 5-15,53 37 2 16,-7-19-19-16,0-10 12 15,0-8 6-15,-7-4-1 0,-39 4 5 16,0 0 22-16,0 0 11 16,0 0-22-16,0 0-27 15,0 0-13-15,0 0 12 16,-66 7-5-16,1 4 15 0,-8 12-8 16,-5 2-2-16,-1 1 3 15,0 0 6-15,7-7-24 0,-1-1 25 16,14-10-20-16,7-5 16 15,12-3-11-15,7-7 3 16,33 7-69-16,0 0-6 0,-19-45-3 16,25 9 42-16,-6 36-3 15,26-45 36-15,-26 45-6 0,46-29 1 16,0 21 16-16,0 12 35 16,-6 11 41-16,-1 11 34 15,-6 14 27-15,-7 8-6 0,-12 8-5 16,-1-1-45-1,-13 1 17-15,-13 3-20 0,-1-8-25 16,-18-3-17-16,-8-7-29 16,-26-8-2-16,-19-7-36 0,-14-15-73 15,-12-7-111-15,-8-8-155 16,8-7-283-16,-1-18-238 16</inkml:trace>
  <inkml:trace contextRef="#ctx0" brushRef="#br0" timeOffset="944">8037 194 999 0,'0'0'246'16,"0"0"15"0,0 0-56-16,0 0-39 0,0 0-71 15,0 0 38-15,0 0 14 16,0 0 25-16,-46 45-46 0,0 10-2 15,-13 8 11-15,-7 7-16 16,-13 4-6-16,-6 0-35 16,-14 0-26-16,-12 3-18 0,-8-3-7 15,-5-7-17-15,-14-8-10 16,-14-7 10-16,1-12-5 0,0-10-11 16,-7-8 13-16,7-7-12 15,7-8 5-15,-7-7 4 16,13-4-4-16,13-3-8 15,13-4-5-15,20 0 8 0,13-4 9 16,13 0-4-16,14 4-7 16,19-4-4-16,33 15 11 0,-33-14 0 15,33 14-16-15,0 0-2 16,0 0 0-16,0 0 9 0,0 0-2 16,0 0-3-16,0 0 14 15,0 0 6-15,0 0-11 16,0 0-2-16,40 11 10 0,-8 0 5 15,-32-11-16-15,33 11 3 16,-33-11 5-16,0 0 12 16,0 0-12-16,27 15-8 0,-27-15 13 15,0 0 5-15,0 0-4 16,0 0-13-16,0 0 9 16,0 0 7-16,0 0-9 0,0 0 0 15,0 0-7-15,0 0 13 16,0 0-6-16,0 0-12 0,0 0 12 15,0 0 6-15,39 18 3 16,0 1-13-16,-39-19 4 0,46 26 6 16,0-4 6-16,-6-4-1 15,-1 8 5-15,1-4-6 16,-40-22 11-16,46 30-14 16,-46-30-7-16,0 0 9 0,39 29 3 15,-39-29-3-15,0 0-4 16,0 0 4-16,-13 45 3 0,13-45-6 15,-39 26-18-15,-1-12 7 16,1-6 15-16,-7-8 3 0,0-4-17 16,6-3-2-16,7-8-7 15,1-4 4-15,32 19 0 0,-33-29-9 16,33 29-3-16,-27-37 8 16,27 37-1-16,0 0-12 15,-13-30-14-15,13 30-10 16,0 0-15-16,0 0-51 0,0 0-90 15,0 0-130-15,0 0-185 16,0 0-147-16</inkml:trace>
  <inkml:trace contextRef="#ctx0" brushRef="#br0" timeOffset="2104">6164 449 718 0,'0'0'164'0,"0"0"15"16,0 0 72-16,0 0-37 15,0 0-31-15,0 0-20 0,0 0-44 16,0 0-19-16,-26-55-20 16,26 3-35-16,13 0 9 15,20-3-15-15,6 0-13 0,7-1-12 16,0 8-1-16,7 7-5 15,-53 41-16-15,72-29 4 16,-19 22-13-16,-53 7 7 16,66 25-88-16,-66-25-202 0,26 67-266 15,-26 3-8-15</inkml:trace>
  <inkml:trace contextRef="#ctx0" brushRef="#br0" timeOffset="3724">5212 1181 71 0,'0'0'13'16,"0"0"20"-16,6-37-8 15,-6 37 46-15,0 0-10 0,0 0 4 16,0 0 16-16,0 0 0 16,0 0-10-16,0 0-35 15,0 0-29-15,0 0-10 0,0 0 12 16,0 0 7-16,0 0-4 15,0 0-3-15,0 0-4 0,0 0 27 16,0 0 30-16,0 0 25 16,40 18 2-16,-40-18-2 15,32 19 14-15,-32-19-15 0,0 0 0 16,0 0-22-16,0 0-5 16,0 0-5-16,0 0-8 15,0 0 3-15,0 0-10 0,0 0-5 16,0 0 4-16,0 0 11 15,0 0 12-15,40 29-5 16,-40-29-25-16,0 0-3 0,0 0 55 16,0 0-21-16,0 0-1 15,19 41-7-15,-19-41-13 0,0 0-32 16,0 0 23-16,0 0-38 16,7 37 32-16,-7-37-22 0,0 0 14 15,0 0-30-15,0 0 40 16,0 0-11-16,0 0 0 15,0 0-8-15,0 0-3 16,0 0 0-16,0 0-14 0,0 0 17 16,0-41-9-16,0 41 11 15,-7-40-19-15,7 40 8 16,-6-34-22-16,6 34 32 0,0 0-23 16,-7-40 22-16,7 40-2 15,0 0-7-15,0 0-14 0,0 0 22 16,0 0-13-16,0 0 12 15,0 0-3-15,-13-37-16 0,13 37 22 16,0 0-15 0,0 0 19-16,0 0-14 0,0 0 4 15,0 0-21-15,0 0 23 16,7-41-11-16,-7 41 2 0,13-40-18 16,-13 40 32-16,20-45-11 15,-20 45 9-15,13-37-20 16,-13 37 19-16,0 0-16 0,0 0 14 15,0 0-4-15,0 0-6 16,0 0 17-16,0 0-26 0,0 0 24 16,0 0-25-16,0 0 41 15,0 0-4-15,0 0 38 0,-7 41 10 16,1 3 5 0,-14 4-5-16,0 0 16 0,1 4-22 15,-8 0-1-15,1-4-27 16,-7-4-3-16,-6-3-24 0,-1-4 12 15,-6-4-18-15,-6-3 6 16,6-8-13-16,-7-8 7 0,7-2-16 16,-6-9 18-16,12-6-38 15,1-12-2-15,-1-4-43 16,40 19-5-16,-46-55 8 0,7 3 47 16,13 4 8-16,6 4 19 15,0 3-10-15,20 41 14 16,-20-41-8-16,20 41 6 15,-13-33-2-15,13 33 4 0,0 0-14 16,0 0 3-16,0 0 16 16,0 0-26-16,0 0 33 0,0 0-8 15,0 0 36-15,-6 56-13 16,6-1 32-16,-7-3-19 0,-6 3-1 16,0-7-38-16,-7 0 15 15,0-11-25-15,20-37 22 16,-26 41-17-16,26-41 16 0,0 0-23 15,0 0 7-15,0 0-65 16,0 0 25-16,0 0-30 16,-39-41-11-16,26-10-10 0,-1-5 60 15,14 4 2-15,-6 8 25 16,6 7 18-16,0 37 18 16,0 0-13-16,0 0 19 0,0 0 35 15,0 0 22-15,0 0-12 16,-40 48-26-16,1 8-20 0,0 3-31 15,-1 3 9-15,1-2-23 16,-7-5-10-16,6-3-131 16,1-8-184-16,39-44-239 0,-40 37-93 15</inkml:trace>
  <inkml:trace contextRef="#ctx0" brushRef="#br0" timeOffset="4050">4660 793 938 0,'0'0'339'0,"0"0"55"15,0 0-62-15,0 0-85 0,0 0-83 16,0 0-32-16,0 0-59 15,0 0-4-15,39-22-33 0,-39 22-2 16,0 0-19-16,0 0 24 16,39-11-19-16,-39 11-4 15,0 0-10-15,0 0 1 0,20-41-12 16,-20 41-2-16,13-37-6 16,-13 37 21-16,0-37-25 0,0 37-26 15,0 0-152-15,0 0-192 16,0 0-225-16,0 0-10 15</inkml:trace>
  <inkml:trace contextRef="#ctx0" brushRef="#br0" timeOffset="4381">3680 272 1178 0,'7'-44'262'15,"-7"44"29"-15,0 0 10 0,0 0 35 16,0 0-55-16,-13 62-54 15,0 12-76-15,0 4-48 16,6 7-39-16,14 7-32 0,-1 1-13 16,14-1-8-16,0-3-17 15,6-4-67-15,-6-8-146 0,-7-7-143 16,0-7-282-16,-13-4-101 16</inkml:trace>
  <inkml:trace contextRef="#ctx0" brushRef="#br0" timeOffset="4880">3496 834 1748 0,'0'0'78'0,"0"0"132"15,0 0-37-15,-6 33-14 16,-1 4-81-16,7 3-17 15,-6 8-40-15,-1 0-10 0,1-3 9 16,-1-8-29-16,0 0 17 16,1-8-18-16,6-29 20 15,0 0-15-15,0 0-45 0,0 0-40 16,0 0-34-16,-40 4 29 16,40-4 42-16,-46-37 16 0,7 0 33 15,13 4-8-15,26 33 66 16,-46-37 13-16,6 18 32 15,-6 16 25-15,7 6 3 0,-14 16 15 16,1-1-11-16,-1 8-26 16,-13 0-20-16,1 0-16 0,-8 0-3 15,-12 0 7-15,0-1-2 16,-14-2-17-16,-6-5-15 16,-13 1 21-16,-14-1 0 0,7-11-3 15,-6 1 3-15,13-8-9 16,6-4-25-16,13-7-12 0,1-7 3 15,12-12-8-15,7-7-6 16,7-11 7-16,13-15 1 16,13-3-27-16,20-4-4 0,6-1-48 15,13 5-93-15,7-1-120 16,14 5-181-16,5-1-316 0,14 7-57 16</inkml:trace>
  <inkml:trace contextRef="#ctx0" brushRef="#br0" timeOffset="5049">1775 386 1863 0,'85'-14'358'16,"7"-8"-79"-16,7-4-129 0,-14 0-84 15,1 0-83-15,-21 7-195 16,-12 1-372-16,-53 18-234 15</inkml:trace>
  <inkml:trace contextRef="#ctx0" brushRef="#br0" timeOffset="5454">0 1236 1433 0,'0'0'219'0,"0"0"11"16,0 0-22-16,0 0-49 0,0 0-70 16,0 0-47-16,33-18-9 15,-33 18-23-15,40-26-6 16,-40 26 6-16,46-33 4 0,-46 33-20 15,0 0 6-15,0 0 22 16,19-37-10-16,-19 37 37 0,0 0 14 16,0 0-10-16,0 0-9 15,0 0 10-15,-46-15 1 0,46 15-13 16,0 0-9-16,-39 15 17 16,39-15-14-16,0 0-24 15,0 0 10-15,0 0 5 16,-7 33-18-16,7-33-6 0,0 0 2 0,0 0-99 15,40 22-195 1,-40-22-269-16,0 0-252 0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9-28T05:42:20.773"/>
    </inkml:context>
    <inkml:brush xml:id="br0">
      <inkml:brushProperty name="width" value="0.1" units="cm"/>
      <inkml:brushProperty name="height" value="0.1" units="cm"/>
      <inkml:brushProperty name="color" value="#9966CC"/>
      <inkml:brushProperty name="fitToCurve" value="1"/>
    </inkml:brush>
  </inkml:definitions>
  <inkml:trace contextRef="#ctx0" brushRef="#br0">0 0 2223 0,'0'0'375'16,"0"0"-53"-16,0 0-87 15,0 0-101-15,0 0-55 0,39 37-42 16,-39-37-18-16,0 0-17 16,46 40-136-16,-46-40-172 15,0 0-317-15,53 52-291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2-23T06:50:41.728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3064 991 729 0,'0'0'200'0,"0"0"70"15,0 0 18-15,0 0-17 0,0 0-56 16,0 0-89-16,0 0-14 16,0 0 35-16,0 0 54 0,0 0-46 15,0 0-48-15,-28 16-52 16,0 3-34-16,-17 0-2 0,11-3-19 15,-16-1 19-15,4-5-11 0,-4 3-20 16,10-10 12-16,7 3-11 16,4-9 11-16,29 3-49 0,-5-25 0 15,10-4-17-15,29-9-8 16,6 0 16-16,16 0 12 16,-5 3 21-16,5 7 17 0,-11 6-1 15,0 9-1-15,-17 3 6 0,0 10 21 16,-28 0-29-16,0 0 14 15,0 0 11-15,17 29 27 0,-11-1 19 16,-6-28-27-16,-23 29 10 16,23-29-3-16,-39 28-29 0,0-12 3 15,-1-3 31-15,6-7 31 0,-5-6-29 16,5-3-19-16,0-3-10 16,6-7 47-16,0-6-21 0,5-6-20 15,1-4-18-15,-1-9 14 16,12-3-24-16,6-6 9 0,-1-7-1 15,0-6-11-15,12-4 2 16,0-2 6-16,5 2 0 0,-6 7 7 16,7 10-7-16,-7 9-63 15,-5 9-123-15,0 29-172 0,-5-25-267 16,5 25-133-16</inkml:trace>
  <inkml:trace contextRef="#ctx0" brushRef="#br0" timeOffset="188">3126 326 2026 0,'0'0'38'0,"29"13"171"16,-29-13 16-16,0 0-50 0,0 0-86 15,28 15-57-15,-28-15-14 0,22 16-18 16,-22-16-127-16,0 0-242 15,0 0-341-15</inkml:trace>
  <inkml:trace contextRef="#ctx0" brushRef="#br0" timeOffset="1083">2360 633 1492 0,'-17'41'240'0,"12"-6"59"16,-6-6-49-16,11-1-92 0,0 1-59 15,0-4-56-15,0-25-16 16,0 38-10-16,0-38-7 0,-23 38-10 16,23-38 10-16,-34 32-8 15,0-13-2-15,34-19 0 0,-45 0-12 16,12-7 4-16,33 7 8 15,-34-35 16-15,11-3-3 0,6-9-16 16,6-10-1-16,5-10 4 16,6-15 13-16,-5-7-9 0,-1 1-7 15,6 12-4-15,-11 9 7 0,11 17-9 16,-6 15 2-16,6 35 15 16,0 0-13-16,0 0 23 0,6 38 14 15,-6 12-18-15,11 11 6 0,-11 5 4 16,0 4 25-16,6-1 7 15,-1-2-16-15,1-1-4 0,-6-2-18 16,0-7-11-16,-6-10 3 0,-5 1-6 16,-11-1 7-1,-7-2-5-15,-16-7-16 0,0-7 24 16,-11-5-17-16,0-4 6 0,5-13-11 16,0-2 17-16,6-11-19 15,11-5 20-15,34 9-22 0,-39-22 14 16,39 22-7-16,0 0 5 0,0 0 9 15,0 0-15-15,0 0 11 16,0 0 2-16,0 0-7 0,39 16 6 16,-10 6-3-16,-29-22-3 0,28 47 4 15,-17-9 7-15,0 0 6 16,-11-3-4-16,-11 3-3 16,-11-3-10-16,-1 0 6 0,-11-10-11 15,6-3 14-15,-6-9-16 0,0-7 13 16,12-9-19-16,22 3 21 15,-34-25-17-15,12-7 12 0,10-12-3 16,7-10-49-16,5-19-43 0,11-9-30 16,6-10 39-16,5 0 58 15,-5 13 12-15,0 12 8 0,0 17-1 16,-6 15 6-16,-11 35-6 0,0 0 2 16,0 0 11-16,0 0-7 15,0 0 7-15,0 0-13 16,-22 41 6-16,-1-6 0 0,23-35 16 15,-50 41 19-15,5-16-12 0,5-6-12 16,-5-9 60-16,6-4-7 16,-1-9 2-16,6-10-11 0,1-2-17 15,4-11-14-15,1-2-11 16,6-4 2-16,-1-6-2 0,6 0-5 16,0-6-8-16,12-7 0 0,10-3-3 15,7-6-1-15,5-3 4 16,5-7-9-16,1-3 9 0,-1 0-77 15,1 4-85-15,-1 2-115 0,-5 10-198 16,6 10-191-16</inkml:trace>
  <inkml:trace contextRef="#ctx0" brushRef="#br0" timeOffset="1280">1989 1485 2273 0,'56'13'70'15,"0"-13"-47"-15,1-7-30 16,-7-2 7-16,-5-10 11 0,6-3-11 16,0-7-258-16,-6-3-305 15,11-2-153-15</inkml:trace>
  <inkml:trace contextRef="#ctx0" brushRef="#br0" timeOffset="1723">896 940 1459 0,'0'0'239'0,"-40"10"2"15,7 2-21-15,-7 1-26 0,1 6-38 16,-6 0-76-16,5 6-18 16,1 10-12-16,-6 0 23 0,5 3-27 15,1 3-16-15,0 0 26 16,5 10 52-16,6 3-2 0,-1 0-35 15,7 3-31-15,11-3 21 0,-1-1 14 16,1-2-7-16,-6-7-9 16,0-6-18-16,0 0-5 15,-5-9-16-15,-12-4-17 0,6-9 18 16,-6-6 13-16,6-10 17 0,0-13-24 16,0-9-20-16,5-10 10 15,1-12-22-15,10-16 5 0,12-13 13 16,6-13-20-16,11-6 12 0,11-12-15 15,-5 9-9-15,10 6-90 16,-5 13-116-16,1 16-157 0,-7 13-197 16,-5 12-202-16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9-28T05:42:21.439"/>
    </inkml:context>
    <inkml:brush xml:id="br0">
      <inkml:brushProperty name="width" value="0.1" units="cm"/>
      <inkml:brushProperty name="height" value="0.1" units="cm"/>
      <inkml:brushProperty name="color" value="#9966CC"/>
      <inkml:brushProperty name="fitToCurve" value="1"/>
    </inkml:brush>
  </inkml:definitions>
  <inkml:trace contextRef="#ctx0" brushRef="#br0">1189 457 1524 0,'0'34'135'0,"0"-34"50"0,0 0-23 16,-19 33-26-16,19-33-59 15,-40 41-24-15,7-12-35 16,7-3-10-16,26-26 6 0,-39 26 73 15,39-26 51-15,0 0 23 16,-33 11-9-16,33-11-42 0,0 0-12 16,-33-41-38-16,7-10-35 15,6-12-1-15,0-15-13 16,1-7-20-16,5 4 31 0,-5 7 21 16,-8 7-9-16,8 19-5 15,-8 8-22-15,27 40 10 16,-26-30-34-16,26 30-50 0,-39-7-105 15,39 7-175-15,0 0-318 16,-33 55-149-16</inkml:trace>
  <inkml:trace contextRef="#ctx0" brushRef="#br0" timeOffset="161">1143 838 2233 0,'40'33'329'0,"-40"-33"-11"0,0 0-83 16,0 0-105 0,39 22-52-16,-39-22-56 0,0 0-150 15,0 0-232-15,0 0-510 16</inkml:trace>
  <inkml:trace contextRef="#ctx0" brushRef="#br0" timeOffset="636">112 369 1945 0,'0'0'201'0,"0"0"-26"15,-46-26-11-15,46 26-47 0,0 0-35 16,0 0-25-16,0 0-11 15,0 0-2-15,-27 44-16 0,14-7 7 16,0 4-28-16,13-41 17 16,-6 52-24-16,6-16 4 15,0-36-4-15,19 37-4 0,-19-37-11 16,46 26-22-16,0-11-28 16,0-8-23-16,-13-7 45 0,7 0 1 15,-40 0 23-15,0 0 1 16,0 0 18-16,0 0 40 15,0 0-22-15,0 0 19 0,0 0 11 16,-40 52-8-16,1-8 17 16,39-44-32-16,-53 56 16 15,53-56-29-15,-46 55 12 0,46-55-14 16,-33 52-2-16,33-52 11 16,20 48-10-16,-20-48 11 0,72 41-14 15,7-19 5-15,0-7-2 16,13-12-17-16,-13-3 19 0,6-3-14 15,-19-8 3-15,-13-1-62 16,-14-6-112-16,-39 18-312 16,26-37-392-16</inkml:trace>
  <inkml:trace contextRef="#ctx0" brushRef="#br0" timeOffset="848">0 3 2791 0,'0'0'284'15,"0"0"-38"-15,0 0-57 0,0 0-50 16,0 0-64 0,0 0-42-16,0 0-17 0,0 0-123 15,0 0-144-15,0 0-208 16,0 0-364-16,0 0-109 0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9-28T05:42:15.691"/>
    </inkml:context>
    <inkml:brush xml:id="br0">
      <inkml:brushProperty name="width" value="0.1" units="cm"/>
      <inkml:brushProperty name="height" value="0.1" units="cm"/>
      <inkml:brushProperty name="color" value="#9966CC"/>
      <inkml:brushProperty name="fitToCurve" value="1"/>
    </inkml:brush>
  </inkml:definitions>
  <inkml:trace contextRef="#ctx0" brushRef="#br0">5539 1770 1350 0,'0'0'47'16,"40"-19"29"-16,-14 16 76 0,-26 3-8 16,39 25-3-16,1 5-25 15,-7 3-42-15,0 8-17 16,-1 0-41-16,-5-1 9 0,-8-10-11 16,-19-30 4-16,7 40-8 15,-7-40-13-15,0 0 16 0,0 0 9 16,0 0-22-16,-40 19-28 15,40-19-13-15,-39-19 22 0,13-18 13 16,6-3-3 0,7-12-5-16,6 4-13 0,1 4 37 15,-1 14 1-15,7 30-11 16,0 0 22-16,0 0 9 0,-19 33 9 16,5 15 15-16,-12 4-7 15,6 4-21-15,1-1-4 0,-8-3-11 16,1-4-2-16,-7-8 1 15,33-40-87-15,-52 48-213 16,6-18-281-16,6-23-136 0</inkml:trace>
  <inkml:trace contextRef="#ctx0" brushRef="#br0" timeOffset="272">6407 96 1231 0,'0'-37'273'0,"0"4"102"16,0 33 14-16,0-26-120 16,0 26-114-16,0 0-64 15,0 0-55-15,0 0 2 0,-46 37-1 16,6 18-10-16,1 19-7 15,-7 19-14-15,6 14-11 16,-12 15 9-16,-1 11-151 0,-13 3-187 16,1 1-288-16,-1-8-86 15</inkml:trace>
  <inkml:trace contextRef="#ctx0" brushRef="#br0" timeOffset="512">5020 1312 1569 0,'0'0'108'0,"-20"40"113"15,20 1 42-15,7 7-43 16,13 7-80-16,6 8-73 0,13 4-34 15,1-5-10-15,-7 1-121 16,0-4-289-16,6-7-236 0,-13 0-5 16</inkml:trace>
  <inkml:trace contextRef="#ctx0" brushRef="#br0" timeOffset="871">4882 2036 898 0,'0'0'176'0,"0"0"-2"16,0 0-56-16,0 0-39 16,0 0 73-16,0 0-20 0,0 0-44 15,46-26-57 1,-46 26 7-16,0 0 15 0,0 0-17 15,40 0 37-15,-40 0 18 16,0 0-5-16,0 0 7 0,0 0-6 16,0 0-24-16,0 0-14 15,-46 33 8-15,6-7 15 0,40-26 4 16,-59 63-1-16,20-4-2 16,6 4-1-16,13 0-21 0,13-1-27 15,14 1-3-15,6-7-7 16,13-5-6-16,7-3-1 0,7 0-7 15,-40-48-145-15,59 63-251 16,-59-63-383-16</inkml:trace>
  <inkml:trace contextRef="#ctx0" brushRef="#br0" timeOffset="2143">4048 2025 1627 0,'13'37'16'0,"-13"-37"23"0,33 33 36 15,6-11 13-15,0 0-24 16,1-11-28-16,-1-3-11 0,-39-8-21 15,46 0-2-15,-46 0-24 16,46-26-6-16,-46 26 11 0,27-48 11 16,-21 0 6-16,1 11-11 15,-7 37 52-15,-13-41 51 16,13 41 33-16,0 0-8 0,-33-18-32 16,0 25-19-16,-7 12-16 15,-12 6-12-15,-1 9-19 0,7-5-5 16,0 1-14-16,0-4-7 15,7-8-12-15,39-18-46 16,-53 8-66-16,14-12 0 16,39 4-5-16,-46-26 52 0,46 26 40 15,-40-44-4-15,40 44 28 16,-32-37 23-16,32 37 4 0,0 0 3 16,0 0 24-16,0 0 47 15,0 0 12-15,0 0-3 0,0 29-38 16,0 4 22-16,-7 4 26 15,0 0 4-15,-12 4-24 16,-8 3-15-16,-5 1-27 16,-14 3-4-16,-14 0-13 0,-5-8-5 15,-8-6-21-15,8-5 5 16,-1-7 5-16,13-11 0 0,1-11-8 16,12-11-19-16,40 11-21 15,-46-48-40-15,27 0-2 0,-1-3-7 16,20-1 8-16,13 8-13 15,7 7 53-15,-20 37 24 16,46-34 9-16,-7 16-9 0,7 7 9 16,0 11 11-16,-6 3 0 15,-7 5 11-15,-33-8-14 16,39 11-2-16,-39-11-5 0,0 0 19 16,0 0 11-16,0 0 2 15,0 0 0-15,0 0 2 16,0 0 23-16,13 44-3 0,-13-44-19 15,0 45 2-15,0-45 6 16,-13 37 7-16,13-37 10 0,0 0-50 16,-39 44 0-16,39-44 6 15,-40 29 0-15,40-29-6 0,-52 23-10 16,12-16 0-16,40-7 14 16,-46 7 15-16,0-3-14 0,46-4-14 15,-46 0 1-15,7 0 8 16,39 0 16-16,-40-4-19 15,40 4-1-15,0 0-6 16,-46-11 18-16,46 11-8 0,0 0-16 16,0 0 16-16,0 0 14 15,0 0-14-15,0 0-14 0,0 0 16 16,0 0 1-16,0 0 5 16,0 0-12-16,0 0-5 15,-39-14 16-15,39 14 0 0,0 0-11 16,0 0 4-16,0 0 3 15,0 0 3-15,0 0-15 0,0 0 0 16,0 0-1-16,0 0 23 16,0 0-5-16,0 0-13 15,-26 40 0-15,26-40 7 0,-14 48 5 16,14-48 2-16,0 45-17 16,0-45-12-16,0 0 12 15,33 48 27-15,-33-48-8 0,0 0-19 16,0 0 17-16,46 25-7 15,-46-25 8-15,0 0-6 0,0 0-8 16,0 0-17-16,0 0 28 16,0 0-14-16,-19-37-8 0,19 37 26 15,-46-29 1-15,46 29-7 16,-60-11-3-16,14 15 1 16,46-4 14-16,-46 40 24 15,14 5 24-15,18 6-10 0,1 5-31 16,20 10-3-16,-1 1-4 15,21-1-20-15,12-3 13 0,7-4 1 16,20-7-16-16,0-4-167 16,-1-8-255-16,8-6-306 0</inkml:trace>
  <inkml:trace contextRef="#ctx0" brushRef="#br0" timeOffset="2496">3686 388 2031 0,'0'0'364'16,"-6"-22"-37"-16,6 22-117 16,0 0-72-16,0 0-50 0,0 0-24 15,0-22-19-15,0 22-33 16,6-22-1-16,-6 22 1 0,0 0-8 16,0 0-4-16,0 0 7 15,0 0-15-15,0 0-1 0,0 0 9 16,0 0-57-16,0 0-85 15,0 0-122-15,0 0-212 0,0 0-312 16</inkml:trace>
  <inkml:trace contextRef="#ctx0" brushRef="#br0" timeOffset="2972">2523 857 1312 0,'0'0'225'0,"0"0"18"16,0 0-11-16,0 0 10 0,0 0 4 16,20 63-49-16,19 11-34 15,7 7-33-15,13 4-30 16,0 11-36-16,-6 0-33 0,0-3-4 16,-1-5-19-16,-6-3-50 15,-6-3-162-15,-8-12-270 16,-5-11-282-16,-1-15-45 0</inkml:trace>
  <inkml:trace contextRef="#ctx0" brushRef="#br0" timeOffset="3193">3305 1304 1495 0,'0'0'261'0,"7"41"13"16,-7-41-47-16,6 33-75 0,-6-33-20 16,0 0-69-16,0 0 1 15,0 0-46-15,33 11 0 0,-33-11-27 16,0 0-52-16,0 0-213 16,0 0-256-16,0 0-240 0</inkml:trace>
  <inkml:trace contextRef="#ctx0" brushRef="#br0" timeOffset="3563">2411 2402 1306 0,'0'0'240'16,"0"0"19"-16,0 0-9 15,0 0-102-15,0 0-59 0,0 0-46 16,0 0-3-16,0 0-16 16,0 0 12-16,0 0 3 15,0 0 4-15,0 0 38 0,0 0 2 16,-33 51 16-16,7 1-15 15,13 0 2-15,0 7-27 0,0 4 4 16,6 7-22-16,1 4-4 16,-1-4-32-16,-6 0 9 0,6-7-14 15,1-4 5-15,-7-4-75 16,-7-10-115-16,20-45-221 16,-20 44-245-16,20-44-84 15</inkml:trace>
  <inkml:trace contextRef="#ctx0" brushRef="#br0" timeOffset="3740">2076 2169 1758 0,'0'0'233'0,"0"0"-28"15,20-37-39-15,-20 37-84 16,46-45-31-16,0 12-49 15,0 0-190-15,0 3-322 0,-46 30-231 16</inkml:trace>
  <inkml:trace contextRef="#ctx0" brushRef="#br0" timeOffset="3967">1675 1929 2025 0,'0'0'112'0,"0"0"56"16,-19 51 2-16,19 12-83 0,19 11-29 16,8 7-34-16,-1 12-12 15,7-1-185-15,0-3-278 16,-7-4-157-16,-6-8 0 0</inkml:trace>
  <inkml:trace contextRef="#ctx0" brushRef="#br0" timeOffset="4328">1682 2675 980 0,'0'0'217'0,"0"0"-3"15,0 0-26-15,0 0-34 16,0 0-53-16,0 0-55 0,-7 52-12 16,7-52-11-16,0 0-8 15,-13 51-7-15,13-51-11 0,0 0 9 16,0 0 4-16,0 0-31 16,-66 41 31-16,66-41-18 0,-59 22-4 15,59-22 23 1,-59 30-27-16,7-1 55 0,52-29 55 15,-46 63 37-15,6-11-1 16,1 0-14-16,6-8-12 0,-7 4-16 16,1-7-32-16,0-1-12 15,-7-7-22-15,0 1-8 0,-7-8-3 16,0-4-23-16,1-7-3 16,-7-8-135-16,6 0-135 0,-6-14-234 15,0 0-192-15</inkml:trace>
  <inkml:trace contextRef="#ctx0" brushRef="#br0" timeOffset="4492">578 2605 1228 0,'52'-19'151'16,"-52"19"-10"-16,60-44-94 15,-14 7-61-15,0 0-195 0,-7-4-206 16</inkml:trace>
  <inkml:trace contextRef="#ctx0" brushRef="#br0" timeOffset="4884">0 2620 1327 0,'0'0'213'0,"65"-4"-74"16,-6-15-13-16,-13-7-42 15,0 1-44-15,-46 25-19 0,53-48-13 16,-27 7 19-1,-26 41-19-15,20-55 43 0,-20 55 1 16,-7-48-18-16,7 48 15 16,0 0-20-16,0 0 12 0,-52-19-34 15,52 19 0-15,-46 26 51 16,46-26 2-16,-46 70-6 0,20 4-2 16,6 0 31-16,13 7-7 15,7 0 1-15,7-7-36 0,19 0 1 16,7-7-7-16,6-4-35 15,14-8 10-15,0-3-122 0,-1-4-164 16,1-8-368 0,-7 1-135-16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9-28T05:42:24.203"/>
    </inkml:context>
    <inkml:brush xml:id="br0">
      <inkml:brushProperty name="width" value="0.1" units="cm"/>
      <inkml:brushProperty name="height" value="0.1" units="cm"/>
      <inkml:brushProperty name="color" value="#9966CC"/>
      <inkml:brushProperty name="fitToCurve" value="1"/>
    </inkml:brush>
  </inkml:definitions>
  <inkml:trace contextRef="#ctx0" brushRef="#br0">1660 1777 1063 0,'-46'0'299'0,"46"0"-68"16,0 0-46-16,0 0-49 15,0 0-34-15,-46-52-21 0,20 12-26 16,26 40-39-16,0-59-10 16,13 14-22-16,7 5 7 15,-20 40-2-15,26-45 11 0,-26 45-9 16,46-29-4-16,0 10 13 15,-13 12-8-15,7 11 2 16,-1 7 0-16,-6 7 2 16,-33-18-5-16,46 41 15 0,-46-41 1 15,26 52-1-15,-13-12 52 16,-13-40-19-16,-33 48-19 16,33-48-20-16,-72 45 15 0,0-16-18 15,-7-14 12-15,0-11-2 16,0-8-15-16,7-4-2 0,6-6 13 15,14-12-24-15,52 26-73 16,-66-56 7-16,27 8 40 16,39 48 23-16,-27-51 7 15,27 51 10-15,0 0-21 0,0 0 16 16,0 0 15-16,0 0 19 16,0 0 44-16,0 0 11 15,0 0 6-15,0 0 1 0,0 0 16 16,-39 48-22-16,39-48 13 15,-46 51-39-15,0-14-9 16,-7-7-18-16,-6-8-19 0,0-3 10 16,-7-8 3-16,1-4-11 15,5-3-8-15,8-8-4 16,12-3-9-16,40 7 13 16,-46-34-32-16,27-3 7 0,12 1-15 15,7-1 1-15,0 37 10 16,26-41 11-16,-26 41 9 0,53-22-1 15,-7 18 4-15,-7 15-4 16,-39-11 1-16,0 0 4 16,0 0 22-16,40 48 22 0,-40-48-3 15,0 52-8-15,0-52-8 16,-26 44-20-16,-14-14 8 16,-6-15-16-16,0-8 18 0,0-7-10 15,0-7 12-15,46 7-15 16,-46-37-21-16,20 0-10 0,6-15 2 15,20-3 27 1,7-12 1-16,6 1 4 0,-7 6 13 16,1 9 12-16,0 14-11 15,-1 7-14-15,-6 30-7 0,0 0 20 16,0 0 14-16,0 0 8 16,7 52 6-16,-1 7-34 15,1 15 18-15,-1 11 0 0,8 7 19 16,-8 8 24-16,7 0-20 15,0 3 23-15,1-3-12 0,-1-11-24 16,-7-8 6-16,-12-11 2 16,-1-14 34-16,-13-16 19 15,1-7-38-15,-21-14-27 16,-6-12-19-16,-6-10 4 0,-1-12-16 16,-6-11 10-16,0-11-14 15,6-11 12-15,7-15-8 16,7-7-8-16,13-11-9 0,12-12-3 15,14 8-29-15,7 11-88 16,19 15-158-16,14 8-260 0,25 14-242 16</inkml:trace>
  <inkml:trace contextRef="#ctx0" brushRef="#br0" timeOffset="188">1496 2047 2734 0,'0'0'323'0,"0"0"-38"15,33 7-118-15,-33-7-72 16,0 0-61-16,39-15-60 0,-39 15-175 16,0 0-210-16,0 0-435 15,27-51-161-15</inkml:trace>
  <inkml:trace contextRef="#ctx0" brushRef="#br0" timeOffset="380">1404 1053 2499 0,'0'0'240'16,"-13"-41"-62"-16,13 41-50 0,0 0-75 15,0 0-28-15,0 0-59 16,0 0-176-16,0 0-289 16,0 0-249-16,33-37-49 15</inkml:trace>
  <inkml:trace contextRef="#ctx0" brushRef="#br0" timeOffset="707">1904 0 1826 0,'0'0'101'0,"0"0"111"0,-33 4 60 15,-13 36-32-15,0 20-56 16,-7 10-61-16,-6 7-35 16,-7 1-47-16,-6-4-9 0,-7 0-1 15,-6-12-26-15,6-10-15 16,20-7 15-16,0-16 6 0,13-7-11 15,46-22-8-15,-46 0 3 16,46 0-4-16,0 0-9 16,-33-59-1-16,13 4 19 0,7 3 21 15,6 11 3-15,7 41 7 16,-13-37-10-16,13 37-12 0,0 0-9 16,0 0 3-16,-52 34-31 15,12 6-152-15,1 12-204 16,-1 7-363-16,1 4-146 0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9-28T05:42:27.986"/>
    </inkml:context>
    <inkml:brush xml:id="br0">
      <inkml:brushProperty name="width" value="0.1" units="cm"/>
      <inkml:brushProperty name="height" value="0.1" units="cm"/>
      <inkml:brushProperty name="color" value="#9966CC"/>
      <inkml:brushProperty name="fitToCurve" value="1"/>
    </inkml:brush>
  </inkml:definitions>
  <inkml:trace contextRef="#ctx0" brushRef="#br0">1080 343 353 0,'26'-26'156'16,"-26"26"7"-16,20-29-16 0,-20 29-20 15,0 0-22-15,13-30-2 16,-13 30-21-16,0 0-8 0,-26-29-14 16,26 29-40-16,-46-26 13 15,6 11-23-15,1 4-8 16,39 11 23-16,-53-15-8 0,7-3 7 15,7-1-27-15,39 19-3 16,-53-29 25-16,14 7 41 16,39 22-26-16,-46-23 6 0,46 23-6 15,-53-18-24-15,7 3 5 16,0 4-15-16,7 7 9 0,-1 1-3 16,1 3-12-16,39 0 22 15,-59 3-16-15,19 5-9 16,40-8-10-16,-52 11 24 0,6 4 11 15,13-4 15-15,33-11-16 16,-46 26 11-16,13-4 0 0,33-22-18 16,-33 40 4-16,7-3 1 15,6 0 15-15,0 0 16 16,1 4 3-16,12 3-10 16,-6 4 10-16,13 0-4 0,0 4-8 15,7 0-6-15,6-1-8 16,0-3 29-16,7 1-17 0,6-1-5 15,0-4-17-15,7-7 10 16,0 0 2-16,13-8-13 0,0-3 8 16,6 0-2-16,8-11 3 15,-1-8-14-15,13-7-13 0,-6-3 8 16,13-12 10-16,-7-7-8 16,7-1-11-16,-7-10 5 15,0 0 20-15,-6-8-3 16,-7 1-26-16,-6-8 25 0,-14-4-16 15,-13-4 4-15,-12-3 2 16,-8-7-12-16,-19 3 23 0,-13 0-26 16,-7 8 13-16,-7 14-32 15,-6 8-67-15,0 14-119 0,7 5-199 16,0 6-158-16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9-28T05:42:29.107"/>
    </inkml:context>
    <inkml:brush xml:id="br0">
      <inkml:brushProperty name="width" value="0.1" units="cm"/>
      <inkml:brushProperty name="height" value="0.1" units="cm"/>
      <inkml:brushProperty name="color" value="#9966CC"/>
      <inkml:brushProperty name="fitToCurve" value="1"/>
    </inkml:brush>
  </inkml:definitions>
  <inkml:trace contextRef="#ctx0" brushRef="#br0">735 68 459 0,'0'0'109'16,"-39"-30"38"-16,39 30-9 16,0 0-25-16,-46-26-27 0,46 26 12 15,-46-11 17-15,0 11 4 16,6 11 43-16,1 4-45 16,-7 11-34-16,7 7 5 15,-1 0-31-15,1 12-15 16,-7-1 11-16,0 12-14 0,0-1-9 15,6 8-4-15,1 7 3 16,13 4 24-16,-7 7-10 0,13 0-7 16,7 1 5-16,13-1-21 15,0-3 5-15,20-8-5 16,6-7-3-16,7-4-2 0,6-8 11 16,14-14-2-16,6-7-14 15,13-8-1-15,7-7-7 0,6-11 1 16,-6-8-3-1,0-7 7-15,-7-11 2 0,-6-8 3 16,6-11-5-16,-6-7 0 16,0-14-15-16,-7-5 11 15,-6-14-8-15,-14-8 5 0,-6-3 6 16,-7 3-3-16,-19 4 7 16,-1 8 17-16,-19 10-4 0,0 4 35 15,-20 4-16-15,7 7-23 16,-27 8 13-16,1 7-11 0,-1 8-10 15,-6 6-1-15,13 9-13 16,0 3 3-16,0 7 0 16,7 0-74-16,-1 8-90 15,40-4-176-15,-39 15-228 0,39-15-55 16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9-28T05:42:30.814"/>
    </inkml:context>
    <inkml:brush xml:id="br0">
      <inkml:brushProperty name="width" value="0.1" units="cm"/>
      <inkml:brushProperty name="height" value="0.1" units="cm"/>
      <inkml:brushProperty name="color" value="#9966CC"/>
      <inkml:brushProperty name="fitToCurve" value="1"/>
    </inkml:brush>
  </inkml:definitions>
  <inkml:trace contextRef="#ctx0" brushRef="#br0">1097 186 222 0,'-26'-12'0'0,"-7"9"44"15,0-1 25-15,0 4-9 16,1 0-19-16,-8 4-1 0,7-1-55 16,-6 1 130-16,13 0 12 15,26-4-20-15,-40 11-11 0,7-7-17 16,33-4 1-16,-39 18 0 15,6 1-2-15,33-19 4 0,-26 36 22 16,6-6-13-16,13 7 3 16,7-4 9-16,7 8 6 15,0-4 19-15,-1 0-45 0,14 0-22 16,0-4 7-16,6 0 29 16,7-7 9-16,6-4-39 0,14-11 1 15,-1-7-26-15,14-8-15 16,6-3-3-16,-6-12-3 0,0-3-21 15,-1-4 16-15,-5-11-11 16,-8-3-19-16,-12-4 24 0,-14-5-13 16,-6-6-13-16,-20 3 16 0,-14-3-16 15,-12 3 6-15,-7 8 21 16,-19 3-7-16,-1 12-15 16,-6 6 17-16,-7 5-4 0,1 7 1 15,-1 4-18-15,0-1 15 16,14 8 8-16,6 0-8 0,6 4-95 15,40-4-182-15,0 0-107 16,0 0-99-16,0 0-87 0</inkml:trace>
  <inkml:trace contextRef="#ctx0" brushRef="#br0" timeOffset="561">39 67 779 0,'0'0'169'0,"0"0"72"15,0 0-11-15,0 0-52 0,0 0-77 16,0 0 0-16,13 34-4 15,-6-1-14-15,-7 0-18 0,0 4 29 16,13 0-12-16,0 4-8 16,0-4-5-16,14-8-8 0,6-3-6 15,-1-4-26-15,14-11 7 16,14-7-3-16,-8-8-17 0,1-11-2 16,-1-7-2-16,-6-7 3 15,0-5-3-15,-6-3 4 16,-14-7-6-16,-13 0-4 0,-19-1-1 15,-8 1 1-15,-5 7 6 16,-21 11-2-16,-6 8 6 0,-6 7-6 16,-14 11-7-16,7 3 0 0,-7 5-3 15,7-1-13-15,0 4-130 16,13-3-179-16,0-1-232 0,0-3-99 16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9-28T05:42:33.203"/>
    </inkml:context>
    <inkml:brush xml:id="br0">
      <inkml:brushProperty name="width" value="0.1" units="cm"/>
      <inkml:brushProperty name="height" value="0.1" units="cm"/>
      <inkml:brushProperty name="color" value="#9966CC"/>
      <inkml:brushProperty name="fitToCurve" value="1"/>
    </inkml:brush>
  </inkml:definitions>
  <inkml:trace contextRef="#ctx0" brushRef="#br0">848 11 88 0,'0'0'-17'15,"0"0"17"-15,0 0-5 0,0 0 11 16,-33 7-6-16,33-7-11 16,0 0-9-16</inkml:trace>
  <inkml:trace contextRef="#ctx0" brushRef="#br0" timeOffset="1555">723 22 229 0,'0'0'49'15,"0"0"-14"-15,-39-4-3 16,39 4 6-16,0 0-3 0,-40-11-4 16,40 11-5-16,-39-3-10 15,39 3 0-15,-40-4-5 0,7 0-7 16,1 8 1-16,32-4 5 16,-40 7 15-16,7 4-18 0,33-11 10 15,-33 19-7-15,7 3-7 16,26-22 8-16,-33 30 4 15,14-8-9-15,19-22 7 0,-27 26-5 16,27-26 7-16,0 0 1 16,-19 25-4-16,19-25-12 0,0 0 9 15,-14 23 1-15,14-23 1 16,-19 29 6-16,6 1-3 16,-1-4 22-16,1 3-8 0,0 4 3 15,0 1 10-15,0 3-7 0,6 0-20 16,1-1 14-16,-1 1-10 15,-6 0 15-15,6 0 20 0,1-3-18 16,-1 6-18 0,1-3-17-16,-1 4 7 0,1-1 15 15,-1 1 8-15,-6-4-23 16,6 4-5-16,-6 3 25 0,7 4 38 16,-1 4-31-16,0-4 2 0,7 7-27 15,0-3-3-15,7 3 6 16,0-7 14-16,-1 0-1 0,1 0-10 15,-1-7-8-15,-6-4 13 16,0 4 1-16,-6-1 2 0,6 1-20 16,-7 3-3-16,7-3-4 15,-6 0 22-15,-1-1-23 16,0-3 20-16,1 7-21 0,-1-7 2 16,1 4 29-16,-1-4 19 15,7 4-13-15,-6 3-3 0,6 0-21 16,6 1 20-16,-6-1-38 15,7-3 27-15,-7 3-7 0,6-3-9 16,1 7 9-16,-1-8-26 16,1 1 28-16,0 0-24 0,-1-1 35 15,-6 1-37-15,7-4 15 0,-1 0 11 16,-6 0-19-16,0 3 19 16,0 1-22-16,0 0 8 0,-6 7 24 15,-1 0-34-15,1 3 22 16,-1-3-7-16,0 0-6 15,7-3 16-15,-6-1-17 0,6 0 0 16,6-3 5-16,1 0 7 16,0-1 7-16,6-3-23 0,-7 8 17 15,7-1 2-15,1-3-3 0,-1 3-20 16,0 0 13-16,0-3 3 16,7-4 13-16,-7 3-19 0,-13-40 3 15,26 48 12-15,0-14 3 16,-26-34-33-16,33 44 9 0,-33-44 22 15,40 41 2-15,-40-41-6 0,46 29-2 16,-46-29-29-16,46 30 25 16,-46-30-12-16,59 15 15 0,-20-15 1 15,-39 0 1-15,59-23-14 16,-13 1-12-16,-6-4 26 16,-1 1-13-16,1-1 23 0,-40 26-21 15,52-37-4-15,-6 3 17 16,-13 5-7-16,7 3-7 0,-14 4-13 15,-26 22 8-15,33-30 21 0,-33 30 1 16,33-29-20-16,-33 29 7 16,39-30 0-16,-39 30 0 0,33-33-16 15,-33 33 8-15,39-30 10 16,-6 5 13-16,-33 25-12 0,33-30-7 16,-33 30-1-16,39-33 14 15,-39 33-1-15,27-37-13 16,-8 4-2-16,-5-1 20 0,-8-3-7 15,1 0-21-15,-1-11 11 0,1-3 21 16,-7-5-17-16,0-10-14 16,-7-1-8-16,1-3 30 0,-1 0-12 15,-6 0-16-15,6-1 7 16,-6 5 10-16,0-4-6 0,-7 7-23 16,1 0 8-16,-8 0 7 0,8 1 9 15,-1 2-24-15,-6-2 26 16,-1 2-15-16,-5-2 9 15,5 3-3-15,-6-1 27 0,7 5-7 16,0 0-20-16,0-1-6 16,12 4 24-16,1 1 13 0,-6 6-30 15,5 1-1-15,8 0 9 16,-1 3 25-16,1 4-19 0,-1-3-16 16,1-1 0-16,-1 0-4 0,7 1 13 15,-13-1 12-15,6-3-19 16,1-1 8-16,-1 1 29 0,-6 7-21 15,6 4-27-15,1 0 28 16,-1 3 19-16,7 30-6 0,-19-37-21 16,19 37-2-16,-14-41 12 15,14 41-5-15,-26-44-10 16,6 11-5-16,20 33 33 0,-19-41-18 16,19 41 21-16,-20-33-13 0,20 33-26 15,-7-37 9-15,7 37 9 16,0 0 16-16,-13-37-12 0,13 37-12 15,0 0 3-15,-6-37 29 16,6 37-10-16,0 0-10 0,-7-37-25 16,7 37 23-16,-6-33 1 0,6 33 0 15,-7-41-84-15,7 41-70 16,-7-51-36-16,1 10 0 16,-1 4 11-16,7 4-20 0,7 3 2 15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9-28T05:42:54.791"/>
    </inkml:context>
    <inkml:brush xml:id="br0">
      <inkml:brushProperty name="width" value="0.1" units="cm"/>
      <inkml:brushProperty name="height" value="0.1" units="cm"/>
      <inkml:brushProperty name="color" value="#9966CC"/>
      <inkml:brushProperty name="fitToCurve" value="1"/>
    </inkml:brush>
  </inkml:definitions>
  <inkml:trace contextRef="#ctx0" brushRef="#br0">730 979 2213 0,'0'0'393'0,"0"0"-16"16,0 0-43-16,0 0-62 16,13 33-42-16,1 4-20 0,5 8-35 15,8 3-49-15,-1-4-57 16,0 4-29-16,7 0-21 0,-7 0-13 16,7-3-118-1,-7-5-240-15,-26-40-100 0,27 45-183 16,-27-45-285-16,0 0-47 15</inkml:trace>
  <inkml:trace contextRef="#ctx0" brushRef="#br0" timeOffset="435">1098 226 1983 0,'-59'-37'334'0,"-7"11"7"16,1 7-58-16,-1 16-96 0,-13 10-48 16,-6 34-26-16,-14 40-1 15,-19 37-14-15,6 22 9 16,0 23-8-16,20 3-22 0,20 4-23 16,20 4-13-16,32-12-25 15,26-6-2-15,40-20 2 0,33-17-11 16,40-27-5-16,45-26 9 15,13-32-14-15,20-20-9 0,1-25-11 16,-14-26-14 0,-14-18-20-16,-18-23-14 0,-28-21 1 15,-18-16 5-15,-34-14 4 16,-33-15 35-16,-32-15 19 0,-20-18 0 16,-33-4 9-16,-20 3 44 15,-13 19 17-15,-26 23-8 0,-7 21-20 16,-19 26-12-16,-7 34-4 15,-7 18-11-15,20 19 2 16,20 14-45-16,13 19-91 0,27 14-93 16,19 16-136-16,26 6-200 15,20 8-191-15,39 0-62 0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9-28T05:42:56.186"/>
    </inkml:context>
    <inkml:brush xml:id="br0">
      <inkml:brushProperty name="width" value="0.1" units="cm"/>
      <inkml:brushProperty name="height" value="0.1" units="cm"/>
      <inkml:brushProperty name="color" value="#9966CC"/>
      <inkml:brushProperty name="fitToCurve" value="1"/>
    </inkml:brush>
  </inkml:definitions>
  <inkml:trace contextRef="#ctx0" brushRef="#br0">1489 746 1468 0,'0'0'285'0,"0"0"17"0,0 0-49 15,0 0-77-15,0 0-56 16,-27 44 47-16,14-3-35 16,0-5-47-16,-7 1-30 0,20-37-16 15,-39 48-5-15,-1-11-13 16,-12-3-12-16,-1-8-13 0,1-8 4 16,-1 0-7-16,7-14 10 15,7-4-3-15,39 0-10 16,-46-11 6-16,46 11 1 0,-40-29 3 15,40 29-4-15,-26-41 1 16,26 41 17-16,-20-37 10 0,20 37 4 16,0 0-8-1,0 0 7-15,0 0 42 0,0 0 7 16,7 44-31-16,6 8-25 16,13 7-3-16,7 4-10 15,0 7-11-15,7-7-3 0,-1 0-58 16,0-8-88-16,1-11-137 15,-40-44-175-15,0 0-236 0,52 37-85 16</inkml:trace>
  <inkml:trace contextRef="#ctx0" brushRef="#br0" timeOffset="428">1383 291 2002 0,'-105'-15'235'16,"-6"8"10"-16,-8 18 3 0,-5 22-34 15,-8 15-42-15,1 23-37 16,-1 13-41-16,7 16-41 0,7 15-8 16,20 7-25-16,12 14-10 15,27 8 2-15,26-3 7 16,20-1-3-16,33-7-7 15,26-11-2-15,26-11-5 16,20-11-26-16,13-15-6 0,20-19-12 16,6-18 6-16,14-18 7 15,-7-23 1-15,13-22 12 0,-13-14-5 16,-7-23 5-16,-12-22-10 16,-14-25 0-16,-13-27 5 15,-13-26 12-15,-20-14 9 0,-13-19 0 16,-26-10 7-16,-14-5 9 15,-26 15 6-15,-19 23-6 0,-20 21-16 16,-20 27-8 0,-13 25 0-16,-7 23-22 0,1 25-52 15,6 15-115-15,6 26-139 16,1 19-221-16,6 14-178 16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9-28T05:43:55.058"/>
    </inkml:context>
    <inkml:brush xml:id="br0">
      <inkml:brushProperty name="width" value="0.1" units="cm"/>
      <inkml:brushProperty name="height" value="0.1" units="cm"/>
      <inkml:brushProperty name="color" value="#9966CC"/>
      <inkml:brushProperty name="fitToCurve" value="1"/>
    </inkml:brush>
  </inkml:definitions>
  <inkml:trace contextRef="#ctx0" brushRef="#br0">6078 850 1095 0,'0'0'223'0,"0"0"79"16,0 0-49-16,0 0-81 0,0 0-79 16,26-15-47-16,-26 15-30 15,27 0 39-15,-8 3 6 0,8 5-3 16,5-4-15-16,-5 7-19 16,6 3 2-16,-7 1-6 0,0 0 5 15,0 7-2-15,-6-3-13 16,-20-19 1-16,20 25 4 0,-20-25 2 15,-7 30-5-15,7-30-5 16,-46 33-30-16,0-7-14 16,0-4-7-16,0-7-37 0,7-11-23 15,6-4-39-15,33 0-28 16,0 0 30-16,-39-59 19 0,19 3 53 16,20-3 32-16,6 4 28 15,8 7 6-15,-1 11-16 0,-7 7 27 16,-6 30 21-16,0 0 76 15,0 0 55-15,0 0-26 0,0 0-24 16,0 33-39-16,-6 1 11 16,-7 3 1-16,-1-4-21 0,-5 0-26 15,-8-3-6-15,-5-1-7 16,-8-3-12-16,1 4-1 0,-7-8-16 16,0 0 15-16,-13-7-9 15,6-4-3-15,0-4-3 16,1-7 6-16,6-7 0 0,0-12-66 15,6-3 8-15,8-7 11 16,-1-1 13-16,13 1-3 0,20 29 20 16,-26-37 17-16,26 37-11 15,-20-26 7-15,20 26-1 0,0 0 7 16,0 0 3-16,0 0 15 16,0 0 21-16,0 0-8 0,0 33 2 15,7-3 4-15,-7-30 6 0,-14 44-11 16,1-7-17-16,-13 0-2 15,-7-4-3-15,-6 0-7 16,-14 1-5-16,-6-9-4 16,0-2-4-16,0-12 3 0,0-8-21 15,13-3-32-15,-7-14-22 0,7-12-22 16,0-15-35-16,20-7 14 16,6-4 56-16,7 1 21 0,6 6 25 15,20 5 12-15,7 6 4 16,6 12-8-16,14 11 5 0,-1 11 38 15,7 15 22-15,0 7 27 16,-6 11 6-16,-7 1 17 0,-7 6 6 16,-13 1-25-16,-13 3-20 15,-13 1-12-15,-20 6-13 16,-6-3-11-16,-21-3-11 0,-5-5-1 16,-8-7-1-16,-5-3-10 15,5-15-4-15,1-8 0 0,13-14-3 16,0-12-56-16,13-14-120 15,6-11-119-15,21-15-205 0,5-12-185 16</inkml:trace>
  <inkml:trace contextRef="#ctx0" brushRef="#br0" timeOffset="204">5204 111 2187 0,'26'-15'262'15,"-26"15"49"-15,0 0-84 0,0 0-100 16,0 0-55-16,0 0-109 16,0 0-189-16,0 0-299 0,0 0-245 15</inkml:trace>
  <inkml:trace contextRef="#ctx0" brushRef="#br0" timeOffset="428">4238 118 1763 0,'0'0'275'0,"0"0"26"15,0 0-4-15,13 41-65 0,7 7-106 16,13 3-65-16,13 1-20 16,0 4-24-16,-7-1-66 15,1-3-125-15,-1-1-188 0,0 1-229 16,-6 0-149-16</inkml:trace>
  <inkml:trace contextRef="#ctx0" brushRef="#br0" timeOffset="624">5099 414 2187 0,'0'0'271'15,"26"-26"-10"-15,-26 26-92 0,26-22-85 16,-26 22-48-16,0 0-133 15,0 0-195-15,0 0-336 0,14-23-171 16</inkml:trace>
  <inkml:trace contextRef="#ctx0" brushRef="#br0" timeOffset="1115">4369 1230 1686 0,'0'0'125'16,"0"0"77"-16,0 0 6 0,0 0-42 16,0 0-67-16,0 0-61 15,33 15-12-15,-33-15-5 0,33 22-15 16,-33-22-6-16,40 26 2 15,-40-26-5-15,0 0 3 0,0 29 5 16,0-29-5-16,-27 34 7 16,-6-12 4-16,1-7-3 15,-8-8-18-15,-6-7 2 0,7-7 8 16,6-8-12-16,33 15-7 16,-46-41 14-16,13 4-2 0,13 4 9 15,20 33 12-15,-13-33 28 16,13 33 12-16,0 0 40 0,0 0 5 15,0 0 14-15,0 0-14 16,-39 18-27-16,39-18-1 0,-40 45-1 16,7 3-7-16,1 0 4 15,5 0 5-15,1 11 14 0,0 4-12 16,6 7-27-16,0 4-29 16,7 3-9-16,0 1-9 0,13 7 0 15,7 0-66-15,6-8-115 16,0-3-168-16,-7-15-220 15,8-7-188-15,-8-15-33 0</inkml:trace>
  <inkml:trace contextRef="#ctx0" brushRef="#br0" timeOffset="1524">3233 864 1454 0,'6'-37'100'16,"-6"37"108"-16,0 0 29 0,26-25-20 15,-26 25-62-15,33-12-65 16,-33 12-8-16,0 0-13 0,0 0 4 15,0 0 25-15,0 0 1 16,0 0 10-16,0 0-38 0,0 0-44 16,0 0-3-16,0 0 0 15,-46 26-3-15,0-4 5 16,0 4 26-16,0 11 5 16,-6 4 11-16,-1 7 22 0,1 15-10 15,-1 0-26-15,7 3-27 16,0-3-5-16,0-4-9 0,0-4-13 15,0 1-9-15,0-12-100 16,7-3-128-16,-1-8-238 0,7-7-314 16,0-11-90-16</inkml:trace>
  <inkml:trace contextRef="#ctx0" brushRef="#br0" timeOffset="1720">3081 347 2113 0,'60'-41'283'0,"5"-7"9"16,14 0-72-16,-7-3-90 0,1 6-54 16,-1 5-55-16,-19 6-185 15,-7 9-248-15,-7 10-334 0,-39 15-83 16</inkml:trace>
  <inkml:trace contextRef="#ctx0" brushRef="#br0" timeOffset="1948">2372 380 2528 0,'0'0'267'16,"0"0"0"0,0 0-29-16,26 45-58 0,7 6-82 15,0 9-57-15,0 2-30 0,-1 9-48 16,-12-5-168-16,0 8-188 16,-20-4-234-16,0 4-151 0</inkml:trace>
  <inkml:trace contextRef="#ctx0" brushRef="#br0" timeOffset="2355">2115 935 2014 0,'0'0'218'0,"-19"33"-8"0,6 0-54 16,13-33-62-16,-7 41-43 15,7-4-34-15,0-37-8 0,0 37-9 16,0-37-60-16,0 0-24 16,0 40 0-16,0-40-22 0,0 0-10 15,0 0 19-15,-46 11 28 16,46-11 27-16,-53-11 5 0,1-4 22 16,6 4 23-16,0 8 37 15,-7 3 72-15,-6 7 43 16,0 12 14-16,-13 14-8 0,-14 11-1 15,-6 0-11-15,-13 1-30 16,0-1-23-16,-7 4-9 0,7-7-33 16,-7-8-17-16,1-3-13 15,6-12-15-15,13-7-9 0,-7-11 8 16,14-11-13-16,12-15-9 16,1-11 1-16,13-11-72 0,6-15-98 15,7-7-116-15,7-15-179 16,13 0-219-16,13-3-55 0</inkml:trace>
  <inkml:trace contextRef="#ctx0" brushRef="#br0" timeOffset="2520">440 654 1865 0,'52'-11'254'0,"14"-8"80"16,6-3-30-16,1-8-87 15,5-3-99-15,1-7-65 0,7-1-114 16,-1 0-231-16,-6 1-377 16,0 6-218-16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2-23T06:50:44.162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9457 1725 1611 0,'0'0'192'15,"-17"26"47"-15,11 2 30 0,6 10-52 16,0 3-60-16,0 10-46 16,6 0-64-16,0-1-4 0,-1 4 26 15,-5-3-12-15,-5 0-14 0,5-4-22 16,-6-9-6-16,6-6 21 15,-6-10 22-15,6-22-23 0,0 0-20 16,0 0-15-16,-34 3 9 0,34-3-14 16,-28-41 5-16,11-16 4 15,12-13 2-15,5-15-11 0,5-13 5 16,1-13 8-16,5-16-17 16,1-9 11-16,-1 0-6 0,6 9-4 15,-6 13-2-15,6 25 10 16,11 23 6-16,6 18 0 0,11 26 1 15,6 22-10-15,-1 19 3 0,1 19 14 16,-6 10 8-16,-11 9-12 16,-17 6-2-16,-6 4 16 0,-11-1-10 15,-17 1 1-15,-5-7 5 16,-12-3-25-16,-11-3 2 0,0-10 14 16,-6-6-11-16,0-6 0 0,1-13-6 15,5-7-126-15,5-15-122 16,1-10-194-16,39 13-219 15,-23-44-77-15</inkml:trace>
  <inkml:trace contextRef="#ctx0" brushRef="#br0" timeOffset="549">10589 1279 1379 0,'0'0'290'16,"-23"-25"-2"-16,23 25-52 0,-33-35-51 15,4 6-34-15,7 1-64 16,5 6-39-16,17 22-11 0,-17-29-23 16,17 29 19-16,0 0-8 15,0 0 0-15,-34-3-4 0,6 25-9 16,-6 16-5-16,-5 16 5 0,-6 6 1 15,11 0 21-15,-5 4-26 16,16-7 20-16,1-7-28 0,16-9 45 16,12-3 4-16,5-15-6 0,17-11-7 15,11-5-22-15,6-17-6 16,1-6-5-16,-1-9 3 16,0-10 1-16,-12-9-11 0,1-7 10 15,-6-9-10-15,-5-13 4 16,-6-12 0-16,-6-10 7 0,0-16-7 15,-11-19 6-15,-5-19-12 0,-1-12 13 16,6-1-7-16,-6 20 2 16,1 24 3-16,-1 33-10 0,6 28 13 15,0 32 1-15,0 25 24 0,0 50-15 16,6 29 17-16,-1 26-25 16,1 15 6-16,0 4 25 0,5 2 20 15,12-2 9-15,5-10-23 16,6-10-3-16,5-5-20 0,6-11-13 15,6-9-2-15,-6-6-4 16,0-13-10-16,-11-12-112 0,5-10-160 16,-39-38-226-16,34 28-291 15,-34-28-152-15</inkml:trace>
  <inkml:trace contextRef="#ctx0" brushRef="#br0" timeOffset="881">11620 494 1606 0,'0'0'283'0,"0"0"3"0,0 0-92 16,-45-23-49-16,5 1-40 15,1 10-35-15,-6 5-42 0,0 4 4 16,0 9-26-16,5 13 29 0,-5 16-7 15,0 13 16-15,0 12 37 16,0 10 12-16,5 2-10 0,7 8-5 16,5-8-21-16,11 4-10 15,11-9 3-15,12-4-11 0,11-6-28 16,16-6 9-16,12-7-14 0,6-12-9 16,11-13 6-1,6-6-26-15,-12-7-78 0,0-9-105 16,-5-10-121-16,-6-9-132 0,-6-10-153 15,-16-9-25-15</inkml:trace>
  <inkml:trace contextRef="#ctx0" brushRef="#br0" timeOffset="1046">11209 927 1522 0,'-40'0'328'16,"40"0"-58"-16,-28 4-72 15,28-4-68-15,0 0 54 0,0 0-17 16,28-7-52-16,17 1-36 15,11-7-38-15,6-3-24 16,12 1-17-16,-1-1 0 0,-6-3-4 16,-5 0-178-16,-17 3-225 0,-11 3-341 15</inkml:trace>
  <inkml:trace contextRef="#ctx0" brushRef="#br0" timeOffset="1773">8037 905 1004 0,'-28'-12'133'0,"28"12"49"0,0 0 23 16,-28-26-36-16,28 26-42 0,0 0-59 15,-6-19 60-15,6 19 23 16,29-3 22-16,-1 25-28 0,6 16-11 16,5 10-41-16,-5 9-20 0,0 9-16 15,-1 1 24-15,-10 6-23 16,-1-4-36-16,-10-2 2 0,-7-4-22 16,-5-3 11-16,-11-6-5 0,0-3-1 15,-17-7-10-15,-6-6 8 16,0-6-2-16,-5-7-14 15,-6-12 19-15,5-10-5 0,1-13-1 16,-1-9-14-16,6-12 12 0,6-14-3 16,6-8-3-16,-1-4 6 15,12 6-6-15,5 3 14 0,-5 17-15 16,11 5-3-16,0 26 18 16,0 0-12-16,0 0 10 0,0 0-6 15,0 0 12-15,-22 32-12 0,-1 6-3 16,-5 0 3-16,-6 3 14 15,-5-3-2-15,-1-3-8 0,6-3 2 16,1-10-6-16,-1-3 10 16,6-13 35-16,-1-6-7 0,29 0-14 15,-28-28-15-15,11-13-3 16,6-10-6-16,6-9-8 0,-1-13 3 16,0-9 12-16,-5-10-7 0,5 3-12 15,-5 4 21-15,5 9-13 16,1 6 7-16,-1 13-115 0,-5 16-81 15,5 6-128-15,6 35-214 0,0 0-115 16,-28-16 21-16</inkml:trace>
  <inkml:trace contextRef="#ctx0" brushRef="#br0" timeOffset="1965">7418 1136 1332 0,'0'0'286'0,"0"0"-8"16,34 16-59-16,-1-16-93 0,-4-12-85 15,4-1-18-15,1-6 9 16,0-3-32-16,0 3-45 0,-34 19-258 16,45-22-247-16,-17-4-132 0</inkml:trace>
  <inkml:trace contextRef="#ctx0" brushRef="#br0" timeOffset="2241">8730 44 1847 0,'0'0'167'0,"11"35"80"0,-11-4 5 16,-22 7-73-16,-1 7-80 15,-16 2-60-15,-12 10-12 0,6 3-8 16,-11-3-10-16,-12 7-21 16,1-4 8-16,-7 0 13 0,1-3-20 15,-11-3-189-15,-6 3-142 0,5-6-184 16,-11 2-115-16</inkml:trace>
  <inkml:trace contextRef="#ctx0" brushRef="#br0" timeOffset="2581">6933 1564 1770 0,'0'0'186'16,"0"0"112"-16,0 0 44 0,0 0-60 15,0 0-67-15,0 0-83 0,6 25-48 16,-6-25-44-16,-17 29-1 16,-11-13 39-16,-11 9-24 0,-12-3-6 15,-5 7-29-15,-12-7-4 0,-11 3-5 16,-5-9-7-16,-12 0-9 15,-6-7 6-15,-10 1 0 16,-1-7-3-16,6-6 3 0,0-4 0 16,11 4-6-16,12-6 6 0,11 2-10 15,11 1-79-15,17 0-90 16,11 3-90-16,34 3-176 0,0 0-233 16,0 0-43-16</inkml:trace>
  <inkml:trace contextRef="#ctx0" brushRef="#br0" timeOffset="2765">6325 2124 2202 0,'40'16'294'16,"-1"-3"12"-16,-5-4-73 0,-12-2-61 15,1-1-82-15,-23-6-40 16,17 3-22-16,-17-3-28 0,0 0-107 15,0 0-121-15,0 0-312 0,0 0-331 16</inkml:trace>
  <inkml:trace contextRef="#ctx0" brushRef="#br0" timeOffset="3073">4956 1510 1874 0,'0'0'236'16,"0"0"26"-16,0 0-32 16,0 0-50-16,0 0-54 0,0 0 72 15,0 0-48-15,0 0-52 16,0 44-10-16,6 1-28 0,-12-1-29 15,6 0-21-15,0-2-4 0,-5-1-2 16,-7 0-1-16,7 3-3 16,-18-3 14-16,1 1-24 0,-6-4-110 15,-6-4-119-15,0-2-124 0,-11-10-171 16,6-6-131-16,-7-10-29 16</inkml:trace>
  <inkml:trace contextRef="#ctx0" brushRef="#br0" timeOffset="3305">4393 896 1821 0,'0'0'176'16,"0"0"79"-16,0 0 68 0,0 0-25 15,0 28-86-15,6 13-83 0,11 10-33 16,5 6-28-16,1 6-23 15,5 4-21-15,0-1-13 0,-5 1-3 16,-1 3-14-16,-5-4 9 0,-6 1-108 16,-5-4-198-16,-12-6-257 15,-11-3-222-15,-5-4-46 16</inkml:trace>
  <inkml:trace contextRef="#ctx0" brushRef="#br0" timeOffset="3517">4314 1317 1916 0,'0'0'337'0,"28"25"24"16,-11 13-22-16,-11 3-94 0,-6 10-87 16,0 6-77-16,0 3-40 15,0 4-12-15,-6-1-10 0,1 3-15 16,-7-2-10-16,-4-1-107 15,-7 4-184-15,-11-1-224 0,-5-3-211 16,-6-12-72-16</inkml:trace>
  <inkml:trace contextRef="#ctx0" brushRef="#br0" timeOffset="3817">3661 1539 1590 0,'39'-7'110'0,"-39"7"47"15,40 16 39-15,-40-16-62 0,28 38-21 16,-6 0-61-16,-5-3-10 0,-11 9-31 16,-6-3 6-16,-6-3-7 0,-5 0-4 15,-6-3 4-15,0-9-7 16,17-26 2-16,-28 19-2 0,28-19 2 15,-39 3-5-15,39-3-3 0,-23-38-15 16,12-13 27-16,11-3-15 16,11-3 1-16,6 0 5 0,6 7 0 15,-1 8 0-15,-22 42-281 0,34-38-246 16,-34 38-110-16</inkml:trace>
  <inkml:trace contextRef="#ctx0" brushRef="#br0" timeOffset="4300">3171 1738 1563 0,'0'0'77'0,"0"0"39"16,-34 25-32-16,34-25-21 15,0 32-25-15,0-32-14 0,0 0-8 16,51 32-6-16,-12-16-10 0,1-13 12 16,-40-3 6-16,45-16-24 15,-12-3 10-15,-33 19-4 0,34-48 10 16,-17 4-6-16,-6-3-18 0,-11-4 36 16,0-3-33-16,-11-3 3 15,0 6 107-15,-6 7 34 0,0 9-19 16,17 35-46-16,0 0-38 0,-39-12 26 15,-1 31 60-15,6 22-23 0,6 16 4 16,-5 6-31-16,-1 10 3 16,0 9 0-16,0 1-23 15,-5-1 8-15,-6-3 1 0,0 3-8 16,-12-9-2-16,7-6 36 0,-1-13 8 16,11-16 0-16,1-13 2 15,5-19-37-15,6-12-17 0,6-19-17 16,10-17-17-16,7-18 0 0,5-9-1 15,5-14-16-15,12-5 9 0,0-4 2 16,0 6-22-16,5 7-127 16,1 6-127-16,-6 13-159 0,-6 9-315 15,-5 13-193-15</inkml:trace>
  <inkml:trace contextRef="#ctx0" brushRef="#br0" timeOffset="4693">1994 1092 1793 0,'0'0'288'0,"22"35"-10"0,-11 12 0 16,-11 1-54-16,-5 15-84 15,-18 7-51-15,-5 3-54 16,-6 3-13-16,-11 0-4 0,-11 0-12 15,-6-3-6-15,-6-4 15 0,1-9-15 16,-1-12 0-16,6-13 4 0,0-13-9 16,6-16 5-16,5-15-3 15,12-23-12-15,5-15 9 0,12-20-42 16,16-3 23-16,6 4 19 0,11 6-2 16,12 9 1-16,11 13 10 15,-1 19-3-15,7 13-3 0,-6 12 10 16,-6 23-7-16,-6 15 10 0,-16 13-1 15,-12 6 1-15,-16 16 5 0,-6 4-15 16,-18 12 6-16,-4 3-23 16,-12 0 6-16,0-9-29 15,0-7-106-15,0-12-83 0,6-20-134 16,11-15-191-16,5-16-74 0</inkml:trace>
  <inkml:trace contextRef="#ctx0" brushRef="#br0" timeOffset="4925">1126 918 1453 0,'34'-38'228'0,"-6"3"56"16,0 7-35-16,6-1-47 0,6 7-15 15,-1 6-45-15,6 10-2 16,-5 9-9-16,5 16-23 0,-12 9-46 15,-10 10-25-15,-6 10-12 0,-23 12-16 16,-5 3-9-16,-6 7-11 16,-11 6-218-16,-17 6-254 0,-6 7-282 15,-5 3-112-15</inkml:trace>
  <inkml:trace contextRef="#ctx0" brushRef="#br0" timeOffset="5149">467 1494 1841 0,'34'-12'198'16,"-34"12"46"-16,39 22 0 0,-5 13-81 16,-11 3-77-16,-1 12-40 0,1 7-40 15,-17 10-3-15,-6 6 3 16,-6 3-22-16,-17 3 13 0,-5 6-91 15,-11-9-138-15,-6 0-190 0,-6-9-116 16,-5-10-19-16</inkml:trace>
  <inkml:trace contextRef="#ctx0" brushRef="#br0" timeOffset="5314">0 2029 2175 0,'0'0'150'0,"0"0"40"0,0 0-51 16,0 0-72-16,0 0-24 0,0 0-40 16,0 0 4-16,0 0-143 15,0 0-222-15,0-31-176 0,0 31-89 16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9-28T05:44:03.273"/>
    </inkml:context>
    <inkml:brush xml:id="br0">
      <inkml:brushProperty name="width" value="0.1" units="cm"/>
      <inkml:brushProperty name="height" value="0.1" units="cm"/>
      <inkml:brushProperty name="color" value="#9966CC"/>
      <inkml:brushProperty name="fitToCurve" value="1"/>
    </inkml:brush>
  </inkml:definitions>
  <inkml:trace contextRef="#ctx0" brushRef="#br0">2970 761 744 0,'0'0'168'0,"0"0"60"15,0 0 21-15,0 0-60 0,0 0-50 16,0 0-22-16,0 0-13 15,0 0 23-15,0 0-21 0,0 0-7 16,0 0-12-16,0 0-14 16,0 0-26-16,0 0 14 15,0 0-10-15,0 0-13 0,0 0-18 16,0 0 17-16,13 29-14 16,-13-29 5-16,20 34-23 0,-1-9 19 15,-5-2-11-15,-1 2 5 16,-13-25-13-16,19 30 4 0,-19-30-7 15,20 22-2-15,-20-22 13 0,7 26 28 16,-7-26 7-16,0 0-24 16,-33 26-12-16,-7-8 7 0,-6-10 1 15,7-1-9-15,-7-7-1 16,7-4 9-16,6-10-5 16,0-1-12-16,0-7 11 0,7-8-4 15,-7-7-13-15,13-7 12 0,-6-8-3 16,0-3-14-16,6-4 12 15,-6-8-1-15,-1-7 3 0,-6 0 3 16,1-3-12-16,-1 10-6 16,6 4 18-16,1 12-5 0,-7 10-11 15,33 41 8-15,-33-37-10 0,33 37 10 16,-39-22-51-16,39 22-46 16,-39-4-51-16,39 4-108 0,0 0-111 15,0 0-196-15,0 0-59 16</inkml:trace>
  <inkml:trace contextRef="#ctx0" brushRef="#br0" timeOffset="332">3305 1503 1523 0,'20'26'353'0,"-20"-26"-3"16,0 0-29-16,0 0-93 16,0 0-92-16,0 0-55 0,0 0-31 15,26 15 12-15,0-11-20 16,14-1-20-16,-1 1-12 0,7 0-2 16,-6 3-8-16,6-3 10 15,-7 3-10-15,-6 4 0 0,-13-3 10 16,12 3 4-16,-32-11-14 0,0 0 19 15,0 0-1-15,14 29-11 16,-28-6 4-16,14-23-21 0,-46 29-18 16,-13-10-85-16,0-5-103 15,-13-3-164-15,-7-7-257 0,-6-8-46 16</inkml:trace>
  <inkml:trace contextRef="#ctx0" brushRef="#br0" timeOffset="1052">2214 705 722 0,'0'0'176'0,"0"0"38"15,0 0 45-15,0 0-59 16,7 41-18-16,-7-41-11 0,19 52-55 15,1-15 0-15,-20-37-18 16,20 44-27-16,-20-44-31 0,20 37-2 16,-20-37-5-16,0 0-10 15,0 0 0-15,0 0-9 0,-7 41-25 16,7-41 30-16,-39 22-14 0,-7-11 1 16,-7-11-1-16,0-4-5 15,1-7-12-15,-1-7 12 0,-6-8-7 16,0 0-5-16,0-15-16 0,0 4 19 15,6-3 6-15,7 3-7 16,0-4 4-16,0 4 0 0,46 37 14 16,-46-41-20-16,46 41 12 15,-39-33 9-15,39 33-14 0,0 0-3 16,0 0 17-16,0 0-17 16,0 0 16-16,0 0 5 0,26 56-2 15,7-8 8-15,6 0 2 16,7-4-18-16,7-3 19 0,6-4-17 15,-6-8 4-15,-1-3-15 0,-6-8-3 16,-6-3 9-16,-40-15 2 16,32 15 10-16,-32-15-12 0,0 0 5 15,0 0 1-15,0 0 0 0,0 0-6 16,0 0 14-16,0 0 29 16,-6-30 25-16,6 30 9 15,0 0-13-15,-40 0-6 0,14 15 28 16,26-15 5-16,-46 45-21 0,13 3-10 15,14 0-9-15,-8 0-25 16,8 3 16-16,-1-6-7 0,0-1-11 16,0-11 9-16,1 1-13 0,19-34-7 15,-40 37 5-15,7-15-13 16,1-11 0-16,-1-11 1 0,0-8-13 16,0-3 14-16,33 11-11 15,-46-48-5-15,20-3-13 0,-7-9-49 16,13-2 2-16,7-5 31 15,0 12-34-15,13 3-67 0,6 15-131 16,-6 37-155-16,20-37-170 16,13 19-36-16</inkml:trace>
  <inkml:trace contextRef="#ctx0" brushRef="#br0" timeOffset="1241">2050 1644 1646 0,'59'15'362'15,"13"-4"-50"-15,-6-4-96 16,6-3-119-16,1-8-38 0,-8-7-111 16,-6 0-211-16,-6-8-249 15,-14 1-167-15</inkml:trace>
  <inkml:trace contextRef="#ctx0" brushRef="#br0" timeOffset="1656">492 177 793 0,'0'0'223'16,"-13"-48"58"-16,13 48-49 0,-19-48 10 15,19 48-69-15,-40-44 15 16,40 44-11-16,0 0-31 0,-46-37 11 15,46 37-61-15,0 0-18 16,0 0-39-16,0 0 23 0,0 0 49 16,0 0-34-16,0 74 17 0,7-4-19 15,19 4-19-15,0 0 5 16,14 3-14-16,-1-3-11 0,-6 0-25 16,6-4 2-16,-6-3-9 15,0-5-9-15,-7-6-1 0,-6-8-66 16,-7-4-77-16,-6-3-136 0,-1-4-208 15,-6-37-228-15,0 0-31 16</inkml:trace>
  <inkml:trace contextRef="#ctx0" brushRef="#br0" timeOffset="2068">282 964 771 0,'0'0'217'16,"0"0"89"-16,0 0-17 0,0 0-35 15,0 0-46-15,0 0-36 16,0 0-19-16,0 0 83 0,0 0-27 16,40 15-40-16,-40-15-11 0,32 33-42 15,-5 4-7-15,-8-4-30 16,-12 4-24-16,0 4 1 0,-7-1-8 15,-20 8-28-15,0 0-1 16,-19-3-15-16,-14 3-90 16,-6 0-115-16,-13-4-197 0,-1-3-337 15,-5-8-198-15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9-28T05:44:09.201"/>
    </inkml:context>
    <inkml:brush xml:id="br0">
      <inkml:brushProperty name="width" value="0.1" units="cm"/>
      <inkml:brushProperty name="height" value="0.1" units="cm"/>
      <inkml:brushProperty name="color" value="#9966CC"/>
      <inkml:brushProperty name="fitToCurve" value="1"/>
    </inkml:brush>
  </inkml:definitions>
  <inkml:trace contextRef="#ctx0" brushRef="#br0">927 0 565 0,'0'0'53'0,"33"4"29"0,-33-4 0 16,33 11 14-16,-33-11 20 15,32 22 71-15,-32-22 34 16,33 26-21-16,-33-26-16 0,20 22 3 16,-20-22 4-16,0 0 14 0,0 0-48 15,0 0-68-15,0 0-34 16,-26 7-20-16,-1-7-10 0,-5-4-8 15,-1 1 18-15,0-5 12 16,-6 8 27-16,-1 8 5 0,7 3 7 16,-13 11 2-16,7 11-2 15,-14 12 1-15,7 10 2 0,0 12 4 16,0-1-15-16,0 8 4 16,0 0-22-16,7 0-13 0,-1-4-19 15,1-11-13-15,0-4-15 16,-1-10 7-16,7-8-81 0,-6-8-50 15,-7-14-74-15,6-4-86 16,8-11-157-16,32 0-210 0,-40-29-36 16,20-16 38-16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9-28T05:44:09.397"/>
    </inkml:context>
    <inkml:brush xml:id="br0">
      <inkml:brushProperty name="width" value="0.1" units="cm"/>
      <inkml:brushProperty name="height" value="0.1" units="cm"/>
      <inkml:brushProperty name="color" value="#9966CC"/>
      <inkml:brushProperty name="fitToCurve" value="1"/>
    </inkml:brush>
  </inkml:definitions>
  <inkml:trace contextRef="#ctx0" brushRef="#br0">1 299 1391 0,'-13'-41'201'0,"13"41"124"0,0 0 3 15,26-37-99-15,14 0-82 0,6 8-86 16,13 3-13-16,7 0-32 16,6 0-16-16,-6 0-167 0,-7 4-197 15,0 4-255-15,-13 7-72 16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9-28T05:44:12.788"/>
    </inkml:context>
    <inkml:brush xml:id="br0">
      <inkml:brushProperty name="width" value="0.1" units="cm"/>
      <inkml:brushProperty name="height" value="0.1" units="cm"/>
      <inkml:brushProperty name="color" value="#9966CC"/>
      <inkml:brushProperty name="fitToCurve" value="1"/>
    </inkml:brush>
  </inkml:definitions>
  <inkml:trace contextRef="#ctx0" brushRef="#br0">4705 1 1018 0,'0'0'324'0,"13"45"48"0,-6 10 16 15,6 15-98-15,7 8-42 16,0 0-54-16,6 3-73 0,7-4-64 16,6 1-31-16,1-12 4 15,-1-3-22-15,-6-7-114 0,-7-12-164 16,-6-3-269-16,-14-4-198 15</inkml:trace>
  <inkml:trace contextRef="#ctx0" brushRef="#br0" timeOffset="414">4633 692 1482 0,'0'0'102'15,"-13"37"138"-15,6-4 64 0,7 4-55 16,0-7-72-16,0 0-83 16,0 3-41-16,0-4-32 15,0 1-24-15,0-30 19 0,-6 29-16 16,6-29-36-16,-27 23-26 0,1-12-41 16,0-8 17-16,-14-10-13 15,-6-4 32-15,0-8-2 0,-13-6 47 16,7-1-6-16,-14 4 36 15,7 7 20-15,-7 11 49 0,0 8 22 16,-6 11 27-16,0 10 0 0,-7 9 44 16,0 3-7-16,-6 7-24 15,-1 0-14-15,-6-3-17 0,0 0-36 16,0-8-40-16,0 0-13 0,-6-11-4 16,-7-3-6-16,6-12-9 15,-6-3 0-15,13-8 4 16,0-7-4-16,13-7-8 0,0-8-25 15,13-4-62-15,7-10-71 0,0-12-147 16,7-4-159-16,6-6-119 16,13-1 16-16</inkml:trace>
  <inkml:trace contextRef="#ctx0" brushRef="#br0" timeOffset="583">2537 552 1485 0,'52'-15'143'0,"1"-3"92"0,-1-1 34 16,1-3-24-16,13-4-72 0,-1-3-82 15,8-1-48-15,6-3-69 16,-14 7-178-16,-12 0-260 0,-14 8-199 16</inkml:trace>
  <inkml:trace contextRef="#ctx0" brushRef="#br0" timeOffset="1177">1157 496 600 0,'0'0'110'0,"0"0"-6"0,0 0 36 15,0 0-2-15,0 0 21 16,0 0-8-16,0 0-18 0,0 0-19 15,0 0 19-15,0 0-2 0,0 0-3 16,0 0 1-16,0 0-34 16,0 0-8-16,0 0-35 0,0 0-4 15,0 0-27-15,0 0 7 0,0 0-19 16,6-33-9-16,27 4 9 16,-6 3-9-16,5 0 0 0,1 0 5 15,7 0-1-15,-8-7-4 16,-5 3-5-16,-1 1 0 15,-6-4 20-15,-14 3-18 0,-6 30-4 16,0-44 11-16,-13 14-19 0,-13 1 23 16,-7 6-13-16,-6 5 8 15,-7 7-8-15,0 7 0 0,-7 8 8 16,7 7-19-16,0 11 25 0,7 8-9 16,6 7 20-16,7 11 50 15,12 7 33-15,8 4 8 0,12 0-45 16,8 0-37-16,12 1 1 0,0-5-30 15,7 0 5-15,6-3-3 16,1 0-124-16,-1-4-118 0,1 0-112 16,-8 7-128-16,8 1-34 0,-14 10 37 15</inkml:trace>
  <inkml:trace contextRef="#ctx0" brushRef="#br0" timeOffset="1402">1558 1524 1206 0,'0'0'265'16,"13"37"26"-16,-13-37 70 0,6 25-10 15,-6-25-61-15,0 0-77 16,0 0-69-16,0 0-52 0,0 0-27 16,0 0-20-16,0 0-19 0,0 0-13 15,0 0-13-15,0 0 0 16,-6-29-28-16,-7 7-47 0,6-4-66 15,7 26-121-15,-26-30-130 16,26 30-151-16,-20-33-139 0</inkml:trace>
  <inkml:trace contextRef="#ctx0" brushRef="#br0" timeOffset="1961">105 678 1181 0,'0'0'53'0,"0"-34"86"15,20 1 37-15,0 0-33 16,13 0-50-16,0-8 3 0,6 0-91 15,7-7 7-15,-7 4 2 16,-6 0 4-16,0-1 6 0,-13 5 60 16,-7-1-11-16,-13-3-33 0,0 3-17 15,-13 4 4-15,-7 7 38 16,20 30-5-16,-46-33 24 0,-6 18-29 16,-1 19-18-16,7 15-10 15,-7 14 5-15,1 11 40 16,12 8 15-16,8 0-5 0,12 3-3 15,13-3-15-15,14-1-11 0,13 1-17 16,12-4-3-16,8-3-12 16,12-1-6-16,8-7-15 0,5 0 0 15,1-4-34-15,-7 0-113 16,-13-3-151-16,-6 3-184 0,-1 8-156 16,-19 3-25-16</inkml:trace>
  <inkml:trace contextRef="#ctx0" brushRef="#br0" timeOffset="2138">585 1586 2279 0,'0'34'103'0,"0"-34"109"16,0 0 80-16,0 0-18 16,0 0-56-16,0 0-67 0,0 0-58 15,0 0-41-15,0 0-35 0,0 0-75 16,0 0-108-16,0 0-145 15,0 0-307-15,0 0-281 0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9-28T05:44:11.361"/>
    </inkml:context>
    <inkml:brush xml:id="br0">
      <inkml:brushProperty name="width" value="0.1" units="cm"/>
      <inkml:brushProperty name="height" value="0.1" units="cm"/>
      <inkml:brushProperty name="color" value="#9966CC"/>
      <inkml:brushProperty name="fitToCurve" value="1"/>
    </inkml:brush>
  </inkml:definitions>
  <inkml:trace contextRef="#ctx0" brushRef="#br0">1788 705 653 0,'-13'-22'159'0,"13"22"20"0,0 0 8 16,-26-29 4-16,26 29-32 15,-20-26 13-15,20 26-21 0,0 0-3 16,0 0 11-16,0 0-43 0,0 0-13 16,0 0 29-16,0 0 39 15,-7 33-2-15,7 11-38 0,0 8-33 16,0 7-33-16,7 0-16 16,-14-3-24-16,14-1-6 0,-7-7-3 15,-7 0-19-15,-6-7 3 16,-7-8 12-16,-6-7-12 15,-7 0-6-15,-6-8-2 0,-1-10-21 16,8-8 8-16,-1-4-6 0,6-15 17 16,27 19 7-16,-39-44-2 15,19-8-6-15,7 1 8 0,7-5 3 16,6 16 0-16,-7 3 11 16,7 7-8-16,0 30-3 15,0 0 29-15,0 0 17 0,0 0 13 16,7 37 3-16,-14 7-14 0,-6 4-14 15,-13 8-9-15,12 3-8 16,-18-4-7-16,-8 1-1 0,1-4-9 16,-7-4 9-16,-13-8-112 0,19-3-77 15,-19-11-127-15,13 0-167 16,7-15-169-16,39-11-53 0</inkml:trace>
  <inkml:trace contextRef="#ctx0" brushRef="#br0" timeOffset="238">1749 0 1445 0,'0'0'95'0,"0"0"197"15,0 0 91-15,0 0-78 0,0 0-116 16,0 0-26-16,0 0-62 15,0 48-48-15,-20 7-19 0,-6 8-24 16,-14-4 3-16,14 8-46 0,-20-5-109 16,-13 9-58-16,0-1-204 15,-14 0-228-15,-6-4-30 0</inkml:trace>
  <inkml:trace contextRef="#ctx0" brushRef="#br0" timeOffset="460">559 314 1616 0,'0'0'257'16,"0"0"29"-16,40 48-34 0,-8 7-66 15,-5 1-84-15,6 3-36 16,-7 4-47-16,0-4-5 15,-6 7-4-15,-7-7-121 0,0 4-134 16,-13 0-178-16,-13-11-195 0,-7-4-73 16</inkml:trace>
  <inkml:trace contextRef="#ctx0" brushRef="#br0" timeOffset="765">244 938 964 0,'0'0'206'0,"0"0"71"16,33 4-10-16,-33-4-33 15,46 11-118-15,-46-11-47 16,0 0-42-16,0 0 22 0,0 0 7 16,0 0-27-16,0 0 4 0,0 0 48 15,0 0-5-15,-46 4 4 16,0-1-6-16,0 1-27 0,6 3 8 15,40-7 1-15,-52 30 1 0,12-1 4 16,7 16-11-16,20 3-5 16,7 11 1-16,6 11-17 0,13 8-1 15,7 7-32-15,6 11-6 0,7 0-112 16,6 0-208-16,1-4-385 16,-8-14-205-16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9-28T05:44:19.269"/>
    </inkml:context>
    <inkml:brush xml:id="br0">
      <inkml:brushProperty name="width" value="0.1" units="cm"/>
      <inkml:brushProperty name="height" value="0.1" units="cm"/>
      <inkml:brushProperty name="color" value="#9966CC"/>
      <inkml:brushProperty name="fitToCurve" value="1"/>
    </inkml:brush>
  </inkml:definitions>
  <inkml:trace contextRef="#ctx0" brushRef="#br0">1599 1710 980 0,'0'0'224'0,"0"0"2"16,0 0-22-16,0 0-44 15,0 0-38-15,0 0-24 16,0 0-29-16,0 0 13 0,26-7-44 15,-26 7-17-15,0 0-12 16,33-44-3-16,-7 3-14 16,-6 4-4-16,-1-4 17 0,1 4-27 15,6 0 16-15,-6 8-9 16,-20 29 4-16,33-30 4 0,0 19 7 16,0 19-17-16,-1 10 23 15,-32-18 9-15,53 56-20 0,-7-8 15 16,-7 0-16-16,1-4 6 15,6 4 4-15,-7-11-10 0,-6-4-7 16,-33-33 34-16,46 33-16 16,-46-33-19-16,0 0 28 0,0 0-6 15,0 0-2-15,0 0-3 16,0 0-38-16,0 0-6 16,0 0 38-16,-46 12-6 0,-13-9 9 15,-20-6-3-15,0-1-17 16,-6 0 23-16,0 0-21 0,6-3 18 15,6 0 2-15,14-4 4 16,13 0-6-16,13-4 11 16,33 15-11-16,-39-30-10 0,39 30 21 15,-33-48 6-15,20 11-27 16,13 37 34-16,-7-37-24 0,7 37 10 16,0 0 3-16,0 0-28 15,0 0 18-15,0 0-14 16,0 0 18-16,0 0 9 0,0 0 1 15,0 0 2-15,-19 45 19 16,19-45-13-16,-40 51 5 0,40-51-25 16,-65 48 8-16,5-11 8 15,-5-15-12-15,-1-3-5 0,0-8 1 16,7-7-5-16,7-8 29 16,-1 0 3-16,14-10-21 0,39 14 34 15,-40-37-10-15,20 0-31 16,7-4 7-16,13 0-5 0,13 4-15 15,-13 37 14-15,40-40-9 16,6 18-8-16,-7 14 24 16,1 8-23-16,-40 0 11 15,46 22 0-15,-46-22 0 0,0 0 0 16,19 52 6-16,-19-19-17 16,0-33 26-16,-39 48-8 0,0-14-23 15,-14-5 24-15,7-7-21 16,0-11 22-16,0 1 2 0,7-12-14 15,-1-8 6-15,40 8 25 16,-39-26-6-16,39 26-8 0,-40-55 12 16,21-4-31-16,-1-4 18 15,7 0 27-15,0 8-6 16,6 3-7-16,0 15-5 0,1 4-13 16,6 33-9-16,-7-30-16 15,7 30 9-15,0 0 4 0,0 0 3 16,0 0 11-16,13 33-11 15,1 12 0-15,12 14 13 0,0 11 3 16,0 8-2-16,7 3-3 16,0 0 0-16,0 4 11 0,-7 4 12 15,1-11-18-15,-1-5-9 16,-13-10-2-16,-6-7 6 0,-7-12 8 16,0-44 15-16,-20 48-13 15,20-48-16-15,-66 41 7 16,0-16 0-16,1-17-7 0,-8-8-12 15,1-11 7-15,0-8 18 16,0-10 12-16,-1-19-23 0,8-8-7 16,12-10 32-16,7-1-2 15,13 1-12-15,7 3-7 0,13 8-14 16,13 7-9-16,19 7-44 16,-19 41-98-16,66-44-154 0,0 14-291 15,13 8-210-15</inkml:trace>
  <inkml:trace contextRef="#ctx0" brushRef="#br0" timeOffset="181">1474 2250 1284 0,'0'0'355'0,"0"0"2"16,0 0-59-16,0 0-111 15,0 0-95-15,0 0-66 0,0 0-140 16,0 0-242 0,0 0-462-16</inkml:trace>
  <inkml:trace contextRef="#ctx0" brushRef="#br0" timeOffset="437">1553 1001 1682 0,'0'0'325'16,"0"0"-11"-16,0 0-97 16,0 0-95-16,0 0-59 0,0 0-31 15,0 0-32-15,0 0-15 16,0 0-82-16,0 0-92 0,0 0-32 15,0 0-74-15,-46 37-86 16,46-37-12-16,0 0 31 0,-33 22 71 16,33-22 43-16</inkml:trace>
  <inkml:trace contextRef="#ctx0" brushRef="#br0" timeOffset="1177">1677 0 272 0,'0'0'154'0,"0"0"-18"16,0 0 5-16,33 48 11 16,-26-8-7-16,-20 5-35 15,-7 3 36-15,-6 4-57 16,-7 10 36-16,-20 9 3 0,1 13 72 15,-21 5-77-15,-5 7-43 16,-8 0-42-16,7-7-9 0,0-4-33 16,14-7 18-16,-1-19-3 15,20-11 5-15,46-48-16 0,-39 44 3 16,39-44-3-16,0 0-5 0,0 0 5 16,0 0-25-16,0 0-28 15,0 0 11-15,-7-41 21 0,7-3-2 16,13-19-14-16,0 0 33 15,0 1-25-15,1-1 29 16,-1 4 2-16,0 11 2 16,-7 7-26-16,-6 41 42 0,7-37-17 15,-7 37 30-15,0 0-33 16,0 0 0-16,0 0 7 0,0 0 4 16,0 0 27-16,0 0-16 15,0 0 23-15,-26 52-20 0,-1-4 18 16,-5-4-50-16,5 4 36 0,1-11-26 15,-7 4-71-15,33-41-181 16,-39 48-188-16,-1-11-109 0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9-28T05:44:21.421"/>
    </inkml:context>
    <inkml:brush xml:id="br0">
      <inkml:brushProperty name="width" value="0.1" units="cm"/>
      <inkml:brushProperty name="height" value="0.1" units="cm"/>
      <inkml:brushProperty name="color" value="#9966CC"/>
      <inkml:brushProperty name="fitToCurve" value="1"/>
    </inkml:brush>
  </inkml:definitions>
  <inkml:trace contextRef="#ctx0" brushRef="#br0">1222 996 639 0,'0'0'120'16,"0"0"47"-16,0 0-33 15,0 0-7-15,0 0-23 0,0 0 36 16,-46 33 24-16,7-3-66 16,-1 3 13-16,1-3-8 0,39-30 42 15,-46 29-14 1,20-14 6-16,26-15-37 0,0 0-48 15,-33-26 20-15,13-7-8 0,7-12-35 16,0-14 4-16,6-7-5 16,-6-15-12-16,7-15-25 15,-1-12 15-15,7-6-19 16,-13-4 23-16,6-1-10 0,-6 20 0 16,7 17 14-16,-8 20-23 15,8 17-43-15,6 16-122 0,0 29-131 16,0 0-74-16,-7 37-98 15,14 22-52-15</inkml:trace>
  <inkml:trace contextRef="#ctx0" brushRef="#br0" timeOffset="181">1275 1365 1312 0,'0'0'255'0,"20"56"-2"15,-1-12-18-15,-19-44-46 0,20 41-69 16,-20-41-61-16,0 0-41 16,13 37 7-16,-13-37-130 0,0 0-216 15,0 0-240-15,0 0-31 16</inkml:trace>
  <inkml:trace contextRef="#ctx0" brushRef="#br0" timeOffset="709">585 697 851 0,'0'0'162'0,"0"0"134"16,0 0 37-16,13-30-20 0,-13 30-81 15,0 0-72-15,0 0-64 16,0 0-10-16,0 0-20 0,0 0-24 15,0 0-13 1,-46 15-23-16,0 7-4 0,0 11 4 16,-20 8-3-16,7 0 3 15,7-4-6-15,12-4-19 0,40-33-4 16,-33 29 0-16,33-29 10 16,0 0 13-16,0 0-5 0,0 0-3 15,53 34-10-15,6-23 18 16,-13-8 8-16,7-3-4 0,-14-3-11 15,0-1-4-15,-39 4 11 16,0 0 0-16,0 0 10 0,0 0 3 16,0 0-4-16,0 0-15 15,0 0-3-15,-65 55 21 16,-1 1-3-16,-6 3-9 0,-1 0 0 16,8 8-13-16,12-8 22 15,7 0-4-15,13-11 0 0,14 0-21 16,12-8 11-16,14 1 21 15,19-4 2-15,13-7-18 0,14-1 9 16,19-7 4-16,7-7 1 16,6-7-6-16,1-5-8 0,-1-6-5 15,1 3-21-15,-21-4-89 16,-12 0-127-16,-14-7-201 16,-39 11-186-16,0 0 39 0</inkml:trace>
  <inkml:trace contextRef="#ctx0" brushRef="#br0" timeOffset="973">92 231 691 0,'-13'30'280'0,"13"-30"84"0,0 0-46 16,0 0-48-16,0 33-30 15,0-33-22-15,0 0-48 16,0 0-72-16,33 7-34 0,-14-7-8 16,1-7-36-16,-20 7-18 15,26-33 15-15,-6 7-14 0,-20 26-7 16,7-30-71-16,-7 30-115 16,0 0-133-16,0 0-144 0,0 0-72 15,0 0-9-15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9-28T05:44:24.766"/>
    </inkml:context>
    <inkml:brush xml:id="br0">
      <inkml:brushProperty name="width" value="0.1" units="cm"/>
      <inkml:brushProperty name="height" value="0.1" units="cm"/>
      <inkml:brushProperty name="color" value="#9966CC"/>
      <inkml:brushProperty name="fitToCurve" value="1"/>
    </inkml:brush>
  </inkml:definitions>
  <inkml:trace contextRef="#ctx0" brushRef="#br0">0 0 157 0,'0'0'23'0,"0"0"14"0,0 0 13 15,0 0 24-15,0 0-21 16,0 0-3-16,0 0-22 0,0 0-21 15,0 0-4-15,0 0-3 16,0 0 10-16,0 0 5 0,0 0 1 16,0 0 9-16,0 0 14 15,0 0 12-15,0 0 13 16,0 0-25-16,0 0-6 0,0 0-4 16,0 0-4-16,0 0-7 15,0 0-18-15,0 0 0 16,0 0 9-16,0 0 29 0,0 0-1 15,0 0 0-15,0 0 4 16,0 0-5-16,0 0-2 16,0 0-14-16,0 0-12 0,0 0 10 15,0 0-25-15,0 0 3 16,0 0-12-16,0 0-57 0,0 0 8 16,0 0-9-16,20 34-90 15,-7-1-88-15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9-28T05:44:43.121"/>
    </inkml:context>
    <inkml:brush xml:id="br0">
      <inkml:brushProperty name="width" value="0.1" units="cm"/>
      <inkml:brushProperty name="height" value="0.1" units="cm"/>
      <inkml:brushProperty name="color" value="#9966CC"/>
      <inkml:brushProperty name="fitToCurve" value="1"/>
    </inkml:brush>
  </inkml:definitions>
  <inkml:trace contextRef="#ctx0" brushRef="#br0">2283 277 773 0,'-13'0'168'15,"13"0"61"-15,0 0 21 0,0 0-60 16,7 11-2-16,-7 3 30 16,13 5-18-16,7 7-3 15,6 7-22-15,0 8-32 0,14 7 1 16,-1 7-45-16,7 12-14 16,0 7-21-16,7 3-8 0,-7 4-13 15,-7 1 4-15,1 3 21 0,-14 3-9 16,0-3 11-16,-6 8 14 15,-7-8-15-15,-6 7 10 0,-14 0-14 16,0-7-20-16,-12-3-12 0,-1-8-25 16,0-4 8-16,-13-11-36 15,-6-7-67-15,0-12-91 0,-1-10-86 16,1-4-204-16,6-12-264 0,-7-10-101 16</inkml:trace>
  <inkml:trace contextRef="#ctx0" brushRef="#br0" timeOffset="1305">1548 768 564 0,'0'0'142'0,"0"0"48"0,0 0 15 16,0 0-15-16,0 0-48 16,0 0-56-16,0 0 16 0,0 0 5 15,0 0 71-15,0 0 9 0,0 0-54 16,0 0-33-16,0 0-33 15,46 26 1-15,-7-4-2 0,7 4-9 16,-13 3-28-16,6-3 14 0,1 4 0 16,-1 3-17-16,-6 0-7 15,0-3-15-15,-33-30 13 16,33 41-8-16,-7-5-9 0,-26-36 22 16,13 37 9-16,-13-7-1 0,0-30 5 15,-20 37-12-15,20-37-16 0,-52 37 11 16,-1-8-12-16,-6-6-6 15,-7-5 12-15,1 1-17 0,-8-5 0 16,1-6 17-16,0-5-22 0,0 1 17 16,6-4-7-16,7-4 0 15,-7-7-16-15,13 0-3 0,7 0 9 16,7-7-29-16,0-4 11 0,39 22 5 16,-40-37-29-16,40 37 12 15,-33-45-11-15,14 5-11 16,12 6 24-16,7 34-10 0,0-48 8 15,7 15 15-15,-7 33 10 0,0 0 10 16,32-41-9-16,-32 41 9 16,46-25 2-16,-46 25-17 0,53-15 12 15,-7 11 8-15,-13 8 4 0,-33-4-13 16,52 15 9-16,-12 3 14 0,-40-18-6 16,46 30 21-16,-46-30-13 15,39 29-8-15,-39-29 25 0,33 41-21 16,-33-41 10-16,13 37 5 0,-13-37-23 15,-6 44 22-15,6-44-18 16,-46 44-4-16,-7-7 0 16,-6-7 6-16,6-4-10 0,-12-4-6 15,6-4-2-15,-1-7-6 0,1-7 6 16,7 0-24-16,-7-12-6 16,6-3 12-16,7-7-16 0,0-4 16 15,7 0 8-15,39 22-15 0,-46-41 1 16,46 41 17-16,-40-41-17 15,40 41-14-15,-33-40 10 0,33 40-10 16,0 0 11-16,-26-37 23 0,26 37-15 16,0 0 16-16,0 0 8 15,0 0-11-15,0 0 14 16,0 0-10-16,0 0 14 0,0 0-10 16,0 0-4-16,0 0 1 0,0 0 14 15,0 0 2-15,0 0-7 0,0 0-4 16,0 0-13-16,0 0 20 15,0 0-7-15,0 0 11 0,0 0-39 16,0 0 28-16,0 0 10 0,0 0-9 16,0 0 26-16,0 0 6 15,0 0-20-15,39 29 12 0,-39-29-2 16,0 0-14-16,33 41 20 16,-33-41-13-16,13 41-9 0,-13-41 16 15,0 0-19-15,-32 37-11 0,32-37 1 16,-46 33-24-16,0-15 2 15,46-18 2-15,-46 11-8 0,46-11-8 16,-46-11-15-16,46 11-3 16,-40-37 10-16,20-3 10 0,7 3 12 15,13 37 18-15,-6-45 17 0,6 45 3 16,0 0-19-16,0 0 17 16,0 0 63-16,0 0 27 0,0 0-2 15,0 0-8-15,0 0-19 0,0 0 0 16,-33 41 7-16,0-4-29 15,7-4 18-15,-1 0-19 0,-5-3 5 16,5 0 9-16,8-1 2 16,5 4 15-16,1 8 0 0,7 0 5 15,6 7-7-15,6 0-29 0,7 7 6 16,14 4-15-16,6 0-22 16,6 4 1-16,7 0-17 0,13 0 0 15,0-4-45-15,7-4-70 0,-7-7-42 16,7 0-91-16,-7-18-181 15,0-12-147-15,-13-10-96 0</inkml:trace>
  <inkml:trace contextRef="#ctx0" brushRef="#br0" timeOffset="1812">1153 236 572 0,'-13'41'164'16,"20"-4"-31"-16,-7-8-15 0,0-29-23 15,19 33-40-15,-19-33-30 16,0 0 1-16,27 34-21 0,-27-34 0 15,0 0 28-15,0 0-27 16,26 11-20-16,-26-11 19 16,0 0-5-16,20-30 8 0,-7 1-3 15,-7-1-5-15,-6 30 35 0,-6-37 90 16,6 37-2-16,0 0-44 16,-13-29-37-16,13 29-38 0,0 0-2 15,0 0 13-15,0 0-13 0,-27 14-2 16,27-14-35-16,0 0-114 15,0 0-114-15,0 0-87 0,0 0-68 16</inkml:trace>
  <inkml:trace contextRef="#ctx0" brushRef="#br0" timeOffset="2136">365 0 793 0,'0'0'125'16,"0"0"48"-16,0 0 125 0,0 0 67 15,-7 33-87-15,7 7-88 16,0 12 0-16,7 4-25 0,-1 6-28 16,14 1-53-16,0 4-26 0,13-1-28 15,-1-7-17-15,8 0-7 16,6-7-57-16,-7-8-142 0,1-3-219 16,-1-11-199-16,-39-30-22 15</inkml:trace>
  <inkml:trace contextRef="#ctx0" brushRef="#br0" timeOffset="2497">1140 561 829 0,'0'0'251'0,"0"0"8"15,0 0-30-15,0 0-58 0,0 0-34 16,0 0-27-16,0 0-29 16,0 0-17-16,0 0 0 0,0 0-11 15,0 0-3-15,0 0-2 16,46 4-26-16,-20-12-15 16,-26 8 11-16,0 0-6 0,27-33 4 15,-27 33 14-15,6-33 21 0,-6 33 8 16,0 0-4-16,0 0 10 15,-46-7-13-15,7 10-2 0,-1 12-5 16,40-15-23-16,-39 26-4 0,39-26 4 16,-33 33-9-16,33-33 2 15,0 0-25-15,-20 33-87 0,20-33-161 16,0 0-199-16,0 0-262 0</inkml:trace>
  <inkml:trace contextRef="#ctx0" brushRef="#br0" timeOffset="4105">542 1163 474 0,'0'0'83'0,"0"0"18"15,-39 8-2-15,39-8-6 0,-40 7-39 16,40-7-5-16,0 0 28 0,-33 4-2 16,33-4 19-16,0 0-13 15,0 0 0-15,-32 3-29 0,32-3-35 16,0 0 5-16,0 0-8 15,-27-3 14-15,27 3-21 0,0 0-4 16,-39-4 18-16,39 4-40 0,-40-11 19 16,40 11 19-16,-32-7-6 15,32 7-27-15,0 0 14 0,-33 3 27 16,33-3 14-16,0 0-25 16,0 0-6-16,0 0-5 0,0 0 10 15,0 0-15-15,0 0 16 16,0 0 6-16,0 0-6 0,-7 30-29 15,7-30 22-15,0 0 1 16,13 29-19-16,-13-29 13 0,0 0 5 16,33 26-6-16,-33-26-20 0,26 15 7 15,-26-15 7-15,0 0-41 16,0 0 12-16,33-7 13 0,-33 7 4 16,0 0-25-16,0 0 20 15,20-37 2-15,-13 11-5 16,-7 26 23-16,-7-33-9 0,7 33 38 15,-13-26-1-15,13 26-20 0,0 0 2 16,0 0-2-16,-40-4 21 16,40 4-9-16,-32 15-64 0,32-15-94 15,0 0-142-15,-20 22-47 16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9-28T05:44:52.413"/>
    </inkml:context>
    <inkml:brush xml:id="br0">
      <inkml:brushProperty name="width" value="0.1" units="cm"/>
      <inkml:brushProperty name="height" value="0.1" units="cm"/>
      <inkml:brushProperty name="color" value="#9966CC"/>
      <inkml:brushProperty name="fitToCurve" value="1"/>
    </inkml:brush>
  </inkml:definitions>
  <inkml:trace contextRef="#ctx0" brushRef="#br0">3087 964 285 0,'0'0'60'16,"0"0"-3"-16,0 0 15 0,26-11-3 15,-26 11 11-15,0 0 12 16,0 0-13-16,0 0 9 0,0 0 8 15,0 0-2-15,0 0-12 0,0 0-20 16,0 0-7-16,0 0-30 16,0 0-13-16,0 0 11 0,0 0-32 15,0 0 22-15,0 0-19 16,0 0-1-16,0 0 30 0,0 0-30 16,0 0 10-16,0 0 18 15,0 0-4-15,0 0-2 0,0 0 25 16,0 0-23-16,0 0 4 15,0 0 8-15,33 7-26 0,-33-7-24 16,39-3 44-16,-39 3-29 16,0 0 3-16,40-19 9 0,-40 19 14 15,0 0-24-15,0 0 42 0,13-33 18 16,-13 33-2-16,0 0 3 16,0 0-8-16,-40-26-21 0,1 19-7 15,6 10 9-15,0 1 2 0,7 11 17 16,26-15-26-16,-39 26 19 15,39-26 9-15,-27 29-20 16,27-29 17-16,-6 33 14 0,6-33-28 16,13 23 9-16,7-5-7 15,-20-18-21-15,46 4-22 0,0-4 3 16,-7-8 25-16,-6-3-21 0,6 0-17 16,-6-4-12-16,-33 15-46 15,33-25-32-15,-33 25-95 0,26-41-144 16,-13 11-93-16,-13 30-32 15</inkml:trace>
  <inkml:trace contextRef="#ctx0" brushRef="#br0" timeOffset="348">3159 583 692 0,'0'0'127'16,"0"0"99"-16,0 0 52 0,0 0-56 16,0 0-68-16,-39 34-79 0,39-34-27 15,-14 33-25-15,14-33-2 16,0 0 0-16,7 29 2 0,-7-29 4 16,0 0-19-16,0 0-8 0,0 0 5 15,0 0-10-15,39-3 21 16,-39 3-16-16,0 0-6 15,33-45 6-15,-13 8-13 0,-13-7 23 16,-7 44 19-16,6-48 69 16,-6 48 15-16,-13-33-29 0,13 33-60 15,0 0-18-15,-33-11 12 0,0 18-18 16,33-7-9-16,-33 26-94 16,33-26-130-16,-39 33-189 0,39-33-99 15</inkml:trace>
  <inkml:trace contextRef="#ctx0" brushRef="#br0" timeOffset="1047">1963 473 966 0,'0'0'46'15,"0"0"57"-15,0 0 131 0,0 0-19 16,0 0-30-16,0 0-67 16,46 36 0-16,-7-2-68 0,-6-5-14 15,7 1-22-15,-7-4-6 16,-1 0 6-16,-32-26-22 0,33 29 17 15,-33-29-9-15,27 37 2 16,-27-37-2-16,6 33-14 0,-6-33 22 16,-26 41-18-16,-14-15 5 0,1-8-4 15,-14-7 9-15,-6-3-25 16,0 3-6-16,0-7-2 0,-7-4 28 16,1 0-5-16,12-8 10 0,0 1-13 15,7-4 34 1,46 11-30-16,-46-22-8 0,46 22 22 15,0 0-19-15,-19-41 3 0,19 41 20 16,0 0-15-16,33-37 6 16,-33 37 0-16,46-26 7 0,0 11-15 15,-14 4 17-15,-32 11 0 0,46-11-17 16,-46 11 1-16,0 0 13 16,40-7-10-16,-40 7 12 0,0 0-11 15,0 0 27-15,0 0 2 16,0 0-14-16,0 0 7 0,0 0 10 15,-40 26 5-15,40-26 42 0,-39 37 2 16,6-4 9-16,0 0 15 16,0 4 0-16,1 0-23 15,5 7-18-15,1-3 26 0,0 0-29 16,-1-5-23-16,1 5 13 0,0-4 1 16,0 0-12-16,26-37-19 15,-33 33-7-15,6-7 4 0,1-7-8 16,26-19-7-16,-33 3-9 15,0 1-25-15,1-11-59 0,32 7-49 16,-40-26-78-16,7-4-114 0,7-14-118 16,13-4-88-16,0-8 21 15</inkml:trace>
  <inkml:trace contextRef="#ctx0" brushRef="#br0" timeOffset="1240">1549 162 819 0,'39'-15'127'0,"21"-3"94"16,-1-1-41-16,6-3-83 0,1 0-64 16,0 0-8-16,-14 3-126 15,-12 5-177-15,-14 3-65 16,-26 11-43-16</inkml:trace>
  <inkml:trace contextRef="#ctx0" brushRef="#br0" timeOffset="1784">1194 384 913 0,'0'0'242'15,"0"0"53"-15,0 0-19 16,40 41-83-16,-14-5-64 0,-26-36-29 16,39 48-22-16,-19-7-12 15,-20-41-25-15,0 44-7 0,-13-10-4 16,-7-1-11-16,-6-3-7 0,-14-5-7 16,-12-2-10-16,6-5 5 15,-7-7-9-15,1-4 6 0,-7-3-1 16,13-11 14-16,0-4-10 15,0-8-7-15,19-7 0 0,1-7-17 16,13-4 10-16,13 0-2 0,13 4 16 16,-13 33-8-16,33-37 15 15,-33 37-11-15,59-18 4 16,-13 10 0-16,-46 8 11 0,39 22-11 16,-6 4-5-16,-13 7 19 0,-7-3 34 15,-13 7 27-15,-13 0 13 16,-7-4-3-16,-13 4-13 0,-6-4-19 15,-14-3-19-15,1-8-7 16,-14 4-11-16,-6-8 9 0,0-3 1 16,-1-7 0-16,-6-5-21 0,7-6 2 15,0-12 9-15,6-7-22 16,1-8 6-16,12-7 7 0,7 0-14 16,7 0 10-16,19 0-3 0,13 0 0 15,14 4-10-15,19 0 20 16,14 0-10-16,6 3-12 15,13 4-20-15,0 0-68 0,0 4-96 16,7 4-192-16,-14-1-229 0,-6 16-117 16</inkml:trace>
  <inkml:trace contextRef="#ctx0" brushRef="#br0" timeOffset="1974">530 1592 1523 0,'46'7'337'0,"14"-10"-2"16,-8-8-72-16,7-12-132 0,0-2-70 16,1-5-258-16,-8-7-335 0,-12-4-248 15</inkml:trace>
  <inkml:trace contextRef="#ctx0" brushRef="#br0" timeOffset="2308">622 147 1562 0,'0'0'276'16,"0"0"4"-16,0 0-14 16,0 0-48-16,0 0-57 0,0 23-57 15,0-23-48-15,0 0-19 16,27 18-13-16,6-11-11 0,-7-10-9 16,-6-8-2-16,-20 11-6 0,19-22 4 15,-6 3-4 1,-13 19-4-16,0-30 8 0,0 30 0 15,0 0 5-15,-13-22-5 0,13 22 0 16,0 0-11-16,0 0-10 16,0 0-14-16,0 0-125 0,0 0-241 15,0 0-344-15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6:52:19.833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65 19 728 0,'-33'-8'20'15,"33"8"-16"-15,0 0-4 16,0 0 6-16,0 0-6 16,-32-11-14-16,32 11-66 15,0 0-189-15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9-28T05:44:58.446"/>
    </inkml:context>
    <inkml:brush xml:id="br0">
      <inkml:brushProperty name="width" value="0.1" units="cm"/>
      <inkml:brushProperty name="height" value="0.1" units="cm"/>
      <inkml:brushProperty name="color" value="#9966CC"/>
      <inkml:brushProperty name="fitToCurve" value="1"/>
    </inkml:brush>
  </inkml:definitions>
  <inkml:trace contextRef="#ctx0" brushRef="#br0">2464 181 335 0,'0'0'8'0,"0"0"-8"15,0 0 3-15,0 0-8 16,0 0 2-16,0 0 8 0,0 0 4 15,0 0 7-15,0 0 1 16,0 0-14-16,0 0 3 16,0 0-6-16,0 0 10 0,0 0 4 15,0 0-1-15,0 0 5 16,0 0-7-16,0 0-11 0,0 0-3 16,0 0-3-16,0 0 6 15,0 0-10-15,0 0 10 0,0 0 0 16,0 0 8-16,0 0-11 15,0 0 7-15,0 0-40 0,0 0-30 16,0 0-25-16,0 0-11 16</inkml:trace>
  <inkml:trace contextRef="#ctx0" brushRef="#br0" timeOffset="718">2464 181 265 0,'0'0'90'0,"0"0"3"16,0 0-9-16,0 0-5 0,0 0 6 15,0 0 10-15,0 0 31 0,0 0-11 16,0 0-18-1,0 0-11-15,0 0-30 0,0 0 7 16,0 0 62-16,0 0-59 0,0 0 25 16,6 29-44-16,-6-29 26 15,13 41-6-15,1-8 16 0,-1-3-43 16,0 3 16-16,7-3-16 16,-7 3 6-16,0-4 6 0,7 1-6 15,-14-4 3-15,7-4-14 16,-13-22 16-16,13 33 19 0,-13-11-9 15,0 1-4-15,0-23-19 16,-26 29-9-16,-7-3-20 16,-6-8 5-16,-14 5-5 0,-12-5-2 15,-8 1-1-15,-12-5-6 0,-7 1-5 16,-20-4-2-16,0 0 0 16,-6 0 1-16,-7 4 14 0,0-8 0 15,7 1-3-15,13-1-16 16,0-7 11-16,19-3-4 0,1 3-5 15,19-8 22-15,7 1-21 0,13-1 17 16,13 1 5-16,33 7-1 16,-33-7-7-16,33 7 22 0,0 0-16 15,0 0 5-15,0 0 10 0,0 0-18 16,0 0 11-16,0 0 12 16,0 0-19-16,0 25 27 15,0-25 8-15,20 34 12 0,-7-8-4 16,7 3-6-16,-7 4 11 15,7 1-5-15,-7 3-7 0,-6 0 18 16,-7 3-9-16,-7 1-5 0,-6-1 3 16,-13 5-21-16,-1-8-16 15,-12 7 2-15,-1-11-5 0,1 1-16 16,0-5 0-16,6-7 4 0,0-3 3 16,7-8-22-16,-7-4-66 15,6-3-71-15,27-4-137 16,-32-7-191-16,32 7-215 0,0 0-77 15</inkml:trace>
  <inkml:trace contextRef="#ctx0" brushRef="#br0" timeOffset="947">2168 1363 2034 0,'33'18'272'16,"-33"-18"76"-16,0 0 10 16,0 0-52-16,0 0-69 0,0 0-98 15,0 0-72-15,0 0-33 16,0 0-18-16,0 0-23 0,0 0-107 16,0 0-118-16,0 0-171 0,0 0-318 15,0 0-229-15</inkml:trace>
  <inkml:trace contextRef="#ctx0" brushRef="#br0" timeOffset="1431">1149 347 843 0,'0'0'74'0,"0"0"63"16,-32-4 6-16,32 4-68 0,-20-29-19 16,7-5-1-16,13 1-20 15,6-11-12-15,7 3-4 0,14 1 23 16,-1-1 12-16,7 11 9 15,0 5-5-15,6 6 16 16,1 15-30-16,-1 12-11 0,-6 7 48 16,0 14 3-16,-7 4-24 15,-6 4-7-15,-14 4-27 0,-6 3-11 16,-19 1-121-16,-1 3-208 0,-20-8-179 16,-6 5-107-16</inkml:trace>
  <inkml:trace contextRef="#ctx0" brushRef="#br0" timeOffset="1931">302 0 636 0,'0'0'152'0,"0"0"48"15,0 0 12-15,0 0 13 0,0 0 3 16,0 0-1-16,0 0-15 16,-20 37-20-16,0 7-37 0,-6 15-7 15,0 15-3-15,-7 15-18 16,0 14-31-16,7 12-14 0,-1 18-3 15,1 14 3-15,-7 16-19 0,14 11-35 16,5-1-6-16,14-10 17 16,20-12-9-16,20-14-2 15,12-19-22-15,14-11 9 0,19-22-18 16,14-14-108-16,13-20-166 0,-1-14-309 16,8-18-299-16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9-28T05:45:02.680"/>
    </inkml:context>
    <inkml:brush xml:id="br0">
      <inkml:brushProperty name="width" value="0.1" units="cm"/>
      <inkml:brushProperty name="height" value="0.1" units="cm"/>
      <inkml:brushProperty name="color" value="#9966CC"/>
      <inkml:brushProperty name="fitToCurve" value="1"/>
    </inkml:brush>
  </inkml:definitions>
  <inkml:trace contextRef="#ctx0" brushRef="#br0">39 354 581 0,'0'0'120'15,"0"0"2"-15,0 0 59 16,0 0-3-16,0 0 11 16,0 0 7-16,0 0-6 0,46-11-4 15,13 7-37-15,14 4-12 16,12 0-16-16,20-3-47 16,20-1-31-16,20-3-30 15,12 3 8-15,14-3 3 0,20 3-16 16,-1-7 5-16,1 3-5 15,-1 1-3-15,-19 3 10 16,0 1-15-16,-13 3-7 0,-7 3 4 16,-6-3 11-16,-14 4-11 15,-6-4-4-15,-20 4 7 0,-13-4 0 16,-13 3 0-16,-20-3-7 16,-6 4 7-16,-14-4 0 15,-39 0 0-15,26 7 0 16,-26-7-22-16,0 0 22 0,0 0 0 15,33 4 0-15,-33-4 12 16,0 0-12-16,0 0 7 16,0 0-13-16,0 0 6 0,0 0 8 15,0 0 6-15,0 0-9 16,0 0-5-16,26-15-11 0,-26 15-2 16,0 0 29-16,0 0-16 15,0 0 5-15,0 0-22 0,27-29 5 16,-27 29-30-16,6-30 5 15,-6 30 3-15,0 0-35 16,-19-37-10-16,19 37 37 16,-46-33-9-16,6 7 3 0,7 4 25 15,-6 0 19-15,6 3-15 16,0 5 31-16,0-1-16 16,33 15 1-16,-39-22 20 0,39 22 20 15,-33-22-13-15,33 22 30 16,0 0-16-16,0 0-18 0,0 0-3 15,0 0 8-15,0 0 8 16,0 0 39-16,7 48 3 0,19 0-32 16,7 0 4-16,19 0 16 15,7 0-7-15,7-4-17 16,6-7 3-16,1-4-18 16,-8-7-24-16,1-4 11 0,-13-11 2 15,-1-7-18-15,-12-8 11 16,-1-7 4-16,-13-7-6 0,1-4-8 15,-21-8 10-15,-6-3-2 16,-6 3-13-16,-7 1 12 16,13 29-9-16,-40-30 6 0,-6 19-15 15,0 18 25-15,-20 16-2 16,-6 14 21-16,-7 7 1 0,-6 8 7 16,-1 7 10-16,-6-4-22 15,7-3-1-15,0-4-20 16,6-7 4-16,13-8-82 0,0-7-173 15,14-4-342-15,-1-11-329 16</inkml:trace>
  <inkml:trace contextRef="#ctx0" brushRef="#br0" timeOffset="685">591 77 677 0,'0'0'196'0,"0"0"82"0,40-26 39 16,-40 26-86-16,0 0-58 15,0 0-15-15,0 0 8 0,0 0-27 16,0 0-23-1,0 0-34-15,-40-22 29 0,-12 26 10 16,-1 14-25-16,-13 12-34 16,1 7-14-16,-1 0 6 0,0 0-18 15,7-4-3-15,6-4-10 16,7-3 5-16,14-7-4 16,32-19 22-16,0 0-17 0,-33 11 3 15,33-11-18-15,0 0 0 16,0 0 5-16,39 4 5 0,7 3-11 15,7 8-5-15,6-1-8 16,-7 5 8-16,14 3-3 16,0-3 0-16,-7 3-2 15,0-7-72-15,-13-1-171 16,-46-14-359-16,53 4-393 0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9-28T05:45:04.305"/>
    </inkml:context>
    <inkml:brush xml:id="br0">
      <inkml:brushProperty name="width" value="0.1" units="cm"/>
      <inkml:brushProperty name="height" value="0.1" units="cm"/>
      <inkml:brushProperty name="color" value="#9966CC"/>
      <inkml:brushProperty name="fitToCurve" value="1"/>
    </inkml:brush>
  </inkml:definitions>
  <inkml:trace contextRef="#ctx0" brushRef="#br0">197 580 806 0,'0'0'198'0,"0"0"62"0,0 0-4 15,0 0-9-15,-33 44 8 16,33-44-21-16,6 41-29 15,-6-41-42-15,60 22-36 0,18-18-43 16,21-15-4-16,26-8-26 16,13-6-22-16,26-9 1 15,7 5-19-15,20-4-1 0,-7 3-2 16,-14 0 7-16,-12 1-6 16,-7 3-12-16,-19 0-6 0,-14 4 3 15,-26 3 16-15,-13 8-8 16,-27 0 16-16,-12 0 20 0,-40 11 3 15,0 0-21-15,0 0-18 16,0 0-1-16,0 0 5 16,0 0-15-16,0 0 1 15,0 0 5-15,0 0 4 0,0 0-12 16,0 0-9-16,0 0 17 16,0 0 5-16,0 0-5 0,0 0-7 15,20-29 7-15,-20 29 13 16,0 0-16-16,0 0-5 15,0 0 5-15,0 0 10 0,19-30-1 16,-19 30-10-16,0 0-9 16,0 0 18-16,0 0 1 0,0 0-9 15,0 0 7-15,0 0-7 16,13-41-4-16,-13 41-12 16,0 0-23-16,-26-40-29 0,26 40-4 15,-39-33 4-15,39 33 12 16,-46-30 2-16,0 4-3 15,46 26 31-15,-46-33 12 0,6 7-5 16,40 26 13-16,0 0 21 16,-39-37 2-16,39 37 11 0,0 0-14 15,0 0 23-15,0 0-7 16,0 0 1-16,0 0-1 0,0 0 14 16,0 0-2-1,33 37 3-15,6-4 5 0,7-3-3 16,0-1-4-16,7-3-18 15,-1-4-12-15,1-7 0 0,-7-4 5 16,-46-11-15-16,39 11 17 16,-39-11 14-16,0 0 9 0,0 0-17 15,0 0-15-15,0 0-8 16,0 0 7-16,0 0-7 0,-39 30-6 16,-14 7 6-16,-6 7 17 15,0 8-13-15,0 3-12 16,0 1 5-16,6-1-132 0,-6-7-199 15,0-7-378-15,0-4-231 16</inkml:trace>
  <inkml:trace contextRef="#ctx0" brushRef="#br0" timeOffset="492">821 240 801 0,'0'0'254'0,"0"0"107"0,0 0-53 15,0 0-102-15,0 0-63 16,0 0 25-16,0 0 15 0,0 0 20 16,0 0-40-16,0 0-44 15,-46 56-29-15,-7-5-39 0,-6 1-24 16,-6 0-9-16,-14-4-15 16,-13 0 9-16,0-4-18 15,6-3 6-15,7-8 7 16,7-7-19-16,20-8 21 0,6-3-5 15,46-15-8-15,0 0 4 16,0 0-9-16,0 0 25 0,0 0-12 16,0 0 8-16,59 26-2 15,6-4-5-15,8-7 21 0,6 0-5 16,-1 0 18-16,-5-1 7 16,6 5-25-16,-7-8-2 15,-6 4-23-15,-1-8 6 0,-19 1-38 16,-13-5-153-16,-33-3-237 15,0 0-495-15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9-28T05:45:07.868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374 85 594 0,'0'0'211'0,"-32"48"86"0,12 3 31 15,7 16 20-15,13 18-49 16,0 22 3-16,0 26-62 0,0 19-66 16,6 14-30-16,1 22-25 15,6 1-10-15,0 6-3 16,0-10 3-16,0-4-18 15,1-15-3-15,-1-3-21 0,6-11-7 16,-5-5-12-16,-1-6 28 16,6-1 2-16,-5-7-16 15,-1-11-13-15,6-7-8 0,1-5-2 16,0-6-13-16,0-8 12 16,-7 0 0-16,6-4-12 0,-12-7-6 15,0-3 8-15,-7-5-10 16,-7-7 5-16,-6 1-12 15,6-5-11-15,1 1-5 0,-1-5 5 16,-6-3 5-16,13-3 1 16,-7 3-2-16,7-7 7 15,0-4-5-15,7-8-9 16,0-3-10-16,-7-37 13 0,13 45 0 16,-13-45 4-16,0 40 8 15,0-40-15-15,0 0 8 0,6 45-18 16,-6-45 8-16,0 0 5 15,0 37 2-15,0-37 3 0,0 0 1 16,0 0 3-16,0 0-9 16,0 0 10-16,0 0 7 15,0 0 2-15,0 0-19 0,0 0-12 16,-26-41-15-16,6-7-23 16,-13 0-12-16,7-4 13 15,-7 4 24-15,0 4-24 16,7-1-21-16,0 9 4 0,0-1 21 15,-1 0 21-15,1 7 17 16,26 30 2-16,-26-37 5 0,6 8-6 16,20 29-2-16,0 0 2 15,0 0 1-15,0 0 5 16,0 0-3-16,0 0-3 0,0 0 1 16,0 0 5-16,0 0 13 15,13 37 14-15,7-4-1 16,0 4-1-16,6 0 2 0,0 3-9 15,0 1-3-15,7 3-1 16,-6 1-6-16,-8-1 2 16,8-3-5-16,-27-41 3 0,32 48-8 15,-32-48 0-15,33 37 2 16,-33-37 10-16,0 0 3 0,0 0 14 16,0 0 4-16,40 25-14 15,-40-25-5-15,0 0-1 16,33-25 0-16,-1-9-11 0,-5-14-8 15,-1-7 6-15,7-12-8 16,-7 5 8-16,0 6 0 16,1 4-40-16,-1 4-82 15,-6 8-99-15,-1 3-109 0,-5 7-243 16,-1 1-362-16,-13 29-31 16</inkml:trace>
  <inkml:trace contextRef="#ctx0" brushRef="#br0" timeOffset="972">296 66 373 0,'0'0'86'15,"0"0"2"-15,0 0 13 0,0 0 17 16,0 0-7-16,0 0 5 16,0 0-42-16,0 0 36 0,0 0-9 15,0 0 62-15,0 0 2 16,0 0-17-16,0 0-27 16,0 0-18-16,0 0-16 15,-7 45 9-15,7-45-1 0,-20 59 19 16,1-4-40-16,-8-3-24 15,1-4-12-15,-7 7 19 0,0 1-16 16,0-1 2-16,1-3 0 16,32-52-1-16,-40 55-14 15,40-55-8-15,-26 45 5 0,26-45 38 16,0 0 11-16,0 0 6 16,0 0-18-16,0 0-36 0,0 0-11 15,33-52-18-15,0-7 6 16,6-4 9-16,0-4-4 15,-6 1-12-15,7-1 4 16,-7 1-13-16,-1-1 15 0,-5 8 2 16,-8 15-4-16,-5 11 0 15,-14 33-8-15,0 0 2 0,0 0-11 16,0 0 25-16,0 0-1 16,0 0 4-16,13 44 6 0,-7 8 8 15,1 3 15-15,-1 1 9 16,-6 3-19-16,14-4 6 15,-1-3-2-15,6 0-24 0,8-12 1 16,-27-40-1-16,39 56-48 16,-39-56-148-16,53 48-307 15,-7-19-571-15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9-28T05:45:11.397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447 555 968 0,'0'0'125'0,"-40"22"152"15,40-22-41-15,0 0 4 16,0 0-61-16,0 0-13 16,-13 37-18-16,13-37-18 0,0 0-18 15,39 40-3-15,1-10-8 16,12-15-14-16,8-4-14 15,5-8-17-15,8-10-9 0,12 0-9 16,7-4-23-16,7-8 4 16,12-3-4-16,8 0-4 0,-8 0 12 15,8-1-20-15,-8-2 13 16,-6 2-11-16,-6 5-5 16,-7-1 11-16,-7-3-1 15,-6 8-14-15,-6 2 4 0,-1-2 3 16,-13 3 4-16,-6 3-10 0,-1 1-5 15,-6-1 13-15,-6 5-5 16,-8-1-3-16,1 0 3 16,-33 4 9-16,46-3-9 15,-13-1-9-15,-33 4 14 0,40-4-2 16,-40 4-1-16,32-3 10 16,-32 3 8-16,0 0-7 0,0 0 8 15,0 0 0-15,0 0-3 16,0 0-13-16,0 0-5 0,0 0 10 15,0 0-13 1,0 0 0-16,0 0 3 0,0 0 7 16,0 0-11-16,0 0-8 15,0 0-14-15,0 0-69 0,0 0-83 16,0 0-64-16,0 0-114 16,0 0-144-16,14-41-50 15,-14 41 80-15,0-37 100 0</inkml:trace>
  <inkml:trace contextRef="#ctx0" brushRef="#br0" timeOffset="348">2319 41 698 0,'0'0'195'0,"0"0"72"16,0 0-32-16,-46-41-44 16,46 41-5-16,0 0 62 15,0 0-5-15,0 0-18 0,-6 48-32 16,12 0-49-16,27 1-35 15,0-1-19-15,20 0-22 0,-1-11-27 16,14-1-5-16,0-10-6 16,-7 0-17-16,0-7-10 15,-6-8 12-15,-14 0-8 0,-6-7-7 16,-33-4 37-16,0 0 18 16,33-8-26-16,-33 8-11 0,0 0 1 15,6-33-25-15,-6 33 17 16,-6-30 0-16,6 30-8 15,0 0-7-15,-46 11 26 16,0 19 5-16,0 11 1 0,0-1 8 16,-7 8-20-16,7 4-13 15,0-8 2-15,0 1-31 0,0-1-161 16,0-7-211-16,-6-11-415 16</inkml:trace>
  <inkml:trace contextRef="#ctx0" brushRef="#br0" timeOffset="948">926 447 855 0,'0'0'107'15,"0"0"110"-15,0 0 80 0,0 0-31 16,0 0-76-16,0 0-45 16,0 0-34-16,0 0 28 15,0 0 47-15,0 0 14 16,-39 37-34-16,-1 8-58 0,1-1-26 15,-14 0-10-15,1 1-42 16,-7-5 0-16,-7 1-8 0,13-8-27 16,-6-11 17-16,7 1-5 15,12-12-15-15,40-11 8 16,-39 11 18-16,39-11-14 0,0 0-4 16,0 0 11-16,0 0-6 15,0 0 2-15,39 3-7 0,14 5-5 16,-1-4 11-16,1 7-4 15,6 0-7-15,-13 0 11 16,0 0-6-16,0 0-12 16,-6-4-83-16,-40-7-215 0,39 15-368 15,-39-15-223-15</inkml:trace>
  <inkml:trace contextRef="#ctx0" brushRef="#br0" timeOffset="1560">703 1275 952 0,'0'0'282'0,"0"0"31"0,0 0-19 15,0 0-6-15,0 0-25 16,0 0-26-16,0 0-36 16,0 0-60-16,0 0-41 0,-46 41 0 15,0-8-33-15,-7-4-35 16,1-6-8-16,-21-1-11 0,8-7-13 16,-1-4 3-16,0-4 4 15,7-3-7-15,7-8-7 16,6 0 13-16,6 1-6 0,40 3-12 15,0 0 18-15,-39-19-2 16,39 19-12-16,0 0 4 16,0 0 14-16,0 0-8 0,0 0-10 15,0 0 8-15,52 11 12 16,-6 4-12-16,7 4-6 16,-1 3 17-16,8 0-4 0,5 4 4 15,8-4-3-15,-8 4-8 16,8-11 5-16,-8-4 1 0,1 0-12 15,0-8 6-15,-14-3-37 16,-6-3-153-16,-46 3-198 0,46-19-358 16,-46 19-193-1</inkml:trace>
  <inkml:trace contextRef="#ctx0" brushRef="#br0" timeOffset="2671">585 1445 1109 0,'0'0'301'16,"0"0"23"-16,0 0 8 15,0 0-56-15,0 0-67 0,0 0-62 16,0 0-13-16,52-26-19 16,1 15-46-16,12 7-33 15,1 8 7-15,13 3-2 0,13-3-17 16,7-4-2-16,19 4-5 16,20-8-17-16,0-3 3 0,0-4 1 15,6 0-12-15,-6-4 8 16,-6 0 6-16,-1 4-10 0,-6-4 4 15,-7 4 0-15,-12 0 2 16,-1-4-10-16,-13 4 16 16,-7 0-11-16,-13 0-10 15,1 0 21-15,-14 0-8 0,0 0-8 16,-6 0 8-16,-7 3 9 16,-7 5-16-16,0-1 1 0,-6 0 17 15,0 4-11-15,-7-4-10 16,-26 4 10-16,33-3 8 15,-33 3-8-15,33-4-5 0,-33 4 9 16,0 0 1-16,33 0-10 16,-33 0 5-16,0 0 15 0,33-4-11 15,-7 1-1-15,-26 3 7 16,33-4-1-16,-33 4-4 16,33-4-3-16,0 4-2 15,-33 0-4-15,39-3 7 0,-39 3 6 16,0 0 21-16,0 0 4 15,0 0 2-15,0 0-10 0,0 0-11 16,0 0-15-16,0 0-37 16,0 0-48-16,0 0-39 0,0 0-25 15,-39-8-14-15,6 8 12 16,0 0 6-16,0-3-11 16,0 3 2-16,33 0-14 0,-59 0-7 15,13-8 50-15,0 4 56 16,0-3-1-16,7-4 8 15,-1-8 18-15,40 19 10 0,-52-33 30 16,12 0 17-16,7-4-1 16,7 4 21-16,26 33 46 0,-33-45 60 15,33 45 35-15,-26-33 12 16,26 33-6-16,0 0-5 16,0 0-21-16,-20-29-52 0,20 29-4 15,0 0-7-15,0 0-3 16,0 0-2-16,27 37-20 0,-1 0-32 15,13-4-9-15,1-4-6 16,6 5-2-16,6-1-5 16,7-4-4-16,1 1-8 15,5-8 0-15,8 0 5 0,-8-11 0 16,1 0 1-16,0-3-1 16,-20-8-8-16,0 0 5 0,-7 0-2 15,-6-4 0-15,-33 4 0 16,26-11 0-16,-26 11 0 0,0 0 16 15,0 0 10-15,0 0 9 16,0 0-6-16,0 0 1 16,0 0 26-16,-39 15 27 0,-7 7-5 15,0 4-10-15,0 7-11 16,-7 4-11-16,-6 4 0 0,0 3-21 16,-7 4-15-16,7 0-2 15,7-4-8-15,-1-7 0 16,14-7-5-16,39-30-61 15,-53 30-93-15,53-30-99 0,-39 14-160 16,39-14-242-16,0 0-248 16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9-28T05:45:15.540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2192 55 840 0,'0'0'154'16,"0"0"68"-16,0 0 27 16,0 0-47-16,-39-30-14 0,39 30-34 15,-33-18-11-15,-6 14-32 16,6 4-11-16,-7 15-22 16,1 7-25-16,-14 15 32 0,1 11-21 15,-7 11-3-15,-1 15 27 16,-5 7-13-16,12 4-3 0,14 0-24 15,6 0-14-15,26-7 0 16,14-4-4-16,13-8-17 16,19-10 7-16,14-8-1 0,12-8-19 15,8-7 3-15,12-10 5 16,0-16-3-16,1-3-5 0,-7-8-7 16,0-11 11-16,-14-11-4 15,-6-3-19-15,-13-12 4 16,-6-14 1-16,-14-12-4 0,-13-7 6 15,-6-14 12-15,-7-8 0 16,0-4-4-16,-13 8 7 0,0 14 5 16,-7 15-3-16,-13 15-3 15,0 19-6-15,-13 17-6 0,-13 12 2 16,0 15 8-16,0 7-15 16,0 4 7-16,-1 4-87 15,14-1-99-15,7 1-134 0,39-30-199 16,-39 29-100-16,39-29 60 15</inkml:trace>
  <inkml:trace contextRef="#ctx0" brushRef="#br0" timeOffset="661">543 358 721 0,'0'0'240'0,"0"0"-6"16,0 0-26-16,0 0-13 0,-46-19-6 16,-7 19-31-16,1 19 8 15,-7 18 27-15,0 14-23 0,-7 16-15 16,7 7-37-16,6 3-33 16,7 12-16-16,13-4-13 15,20 0-12-15,7-7 1 0,19-1-11 16,33-10-13-16,19-12 0 15,27-11-10-15,14-10 0 0,5-12-7 16,14-7 4-16,-13-12-14 16,-1-10-21-16,-12-12-21 15,-7-10-2-15,-20-12 6 0,-19-7-6 16,-20-15 11-16,-14-7 21 16,-25-7 12-16,-14-8 6 0,-13 7 0 15,-13 8 8-15,0 14-1 16,-6 16-12-16,-1 21 5 15,-6 12 0-15,-7 18-70 0,7 4-101 16,7 11-111-16,6 0-173 16,6 3-152-16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9-28T05:45:18.201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28 983 1464 0,'0'0'26'0,"0"0"97"16,0 25 145-16,-13 12 4 15,7 4-78-15,-1 0-75 16,7 7-63-16,0-8-38 0,7 1-10 15,-1-11-84-15,7-1-109 16,-13-29-127-16,14 26-207 16,-14-26-70-16</inkml:trace>
  <inkml:trace contextRef="#ctx0" brushRef="#br0" timeOffset="1159">74 1552 1008 0,'-32'-11'35'0,"32"11"64"16,0 0 39-16,-33-23-12 0,33 23-44 15,0 0-30-15,0 0-27 0,0 0 5 16,46-22-13-16,13 4-9 15,7 7-24-15,26 0 16 0,19-4-3 16,21 0 3-16,19-7-4 16,20 0 13-16,13-1-3 0,6-2-10 15,14-9 9-15,-7 1 3 16,13-4 1-16,1 0-14 16,-1-7-13-16,7 14 39 0,0-3-11 15,6 0-29-15,7 7 34 16,-7 0-15-16,7 8 14 0,0-1-21 15,7 8 43-15,0 0-39 16,-1-7 7-16,1 3 3 0,-7 0-1 16,0-4-18-16,-13-3 25 15,-14-4-13-15,-12 4 0 0,-7-4-5 16,-7 4 1-16,-12-4-10 16,-1 8-4-16,-13-4 14 0,-6 7 10 15,-14 4-6-15,-6 0-4 16,-13 0 7-16,-7 11-1 15,-13 0-2-15,-13-4 0 0,-1 4 7 16,-5-4 13-16,-8 1-20 16,-5-5 0-16,5 1-15 0,-6-4 1 15,1 0 14-15,-1-4 3 16,0 11-3-16,7-3 5 0,-1-1-5 16,1 1 2-16,0 0-14 15,6-1 17-15,0 5-11 0,7-5 6 16,0 1 7-16,6 3-1 15,-6 4 1-15,7-4-17 0,-7 4 10 16,-1-7-19-16,1 3 12 0,0 1 15 16,-7-1-18-1,7-3 10-15,-6-1-16 0,-1-3 20 16,0 0 13-16,-6 4-40 16,6-1 25-16,-13 5-7 0,0-5 7 15,-13 1 14-15,0-1-25 0,-6 1 0 16,-7 3 21-16,6 1-16 15,-13-1 13-15,7 4-9 0,0 0-5 16,0 7 5-16,0-3-5 16,6-4-2-16,-6 7 7 0,6-3-8 15,1 0 14-15,-1-1-2 16,-6 1 3-16,0-4-7 16,0 4 3-16,0-4 3 0,0 0-24 15,-7 0 20-15,7 0 4 16,-33 0-15-16,33-4 14 0,-1 0-5 15,-32 4 11-15,40-3-29 16,-1-1 38-16,-12 0-26 0,12-3-13 16,-6 0 15-16,6-1 28 15,-6 1-30-15,7-1-10 0,-14 5 29 16,13-5-8-16,-39 8 5 0,40-7 41 16,-40 7 14-16,0 0 30 15,26-4 9-15,-26 4-36 16,0 0-25-16,0 0-39 15,0 0 12-15,0 0-5 0,0 0-31 16,0 0 23-16,20-26-8 0,-14 4 0 16,1 0 2-16,-1-4-8 15,1-3 11-15,-7-8-9 0,0 3 13 16,0-3 0-16,0 4-26 16,-7 0 16-16,7 33 26 0,-6-33 5 15,6 33 15-15,0 0-5 16,0 0-23-16,0 0 14 0,-26-26-14 15,26 26-10-15,0 0 5 16,0 0-5-16,0 0-19 16,0 0 13-16,0 0-30 0,0 0-84 15,0 0-122-15,0 0-137 0,-33 4-61 16,33-4-40-16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9-28T05:45:42.900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5710 853 599 0,'0'0'144'16,"0"0"5"-16,-13-34 32 0,13 34-3 15,0 0-7-15,0 0 13 16,-13-29-8-16,13 29-28 0,0 0-17 16,0 0-23-16,0 0-41 15,0 0-23-15,0 0-2 0,0 0-11 16,0 0-18-16,0 0 20 15,33 7-7-15,0 12-3 0,-1-4 0 16,14 3 18-16,-6 0-12 16,6 1-10-16,-7 3 12 0,1-3-21 15,-1-1 21-15,-6 4-25 0,0-7 5 16,-7 3 1-16,-6-3-5 16,-20-15-19-16,0 0 15 0,0 0 15 15,0 0-14-15,0 0 13 0,0 0-17 16,0 0 2-16,0 0-2 15,0 0-12-15,-46-3 12 16,-7 3 0-16,-6-4-10 0,0 0-6 16,0 4-9-16,13-4 20 15,0-3-12-15,6 3 17 0,14-3 0 16,26 7-7-16,0 0-37 0,0 0 36 16,-33-37-4-16,20 7 3 15,13 30 9-15,0-36-4 0,7 6 8 16,-7 30-15-16,19-33 16 0,-19 33-9 15,27-30 9-15,-27 30-3 16,0 0-11-16,0 0 9 0,0 0 11 16,0 0 7-16,0 0 2 15,0 0 8-15,19-26 24 16,-19 26 36-16,0 0-44 0,0 0-17 16,0 0-24-16,-52-18-3 0,6 18 5 15,0 0 4-15,6 15-21 16,8-1 23-16,5 1-16 0,27-15 14 15,-26 30-9-15,13-8 8 0,13-22 2 16,0 33-8-16,13-7 0 16,-13-26 5-16,26 26-15 0,1-4 17 15,5-3-15-15,1-1 17 0,0-3-6 16,0-4-10-16,-7-4-8 16,-26-7 21-16,20 8-4 0,-20-8-12 15,0 0 14-15,0 0-14 16,0 0 4-16,0 0 15 15,0 0-18-15,-26-4 17 0,-1 4-14 16,-5 4 10-16,-8-4-12 0,-12 7 13 16,6 0-3-16,0 1-7 15,0-8 3-15,0 7 7 0,0-3-7 16,6 0 0-16,1-4 0 0,6-4-6 16,0 4 14-16,7-4-13 15,26 4 2-15,-27-7 3 0,27 7-15 16,0 0-10-16,-19-26 6 15,19 26-2-15,6-37 21 0,-6 37 3 16,33-22-3-16,0 7-5 16,6 4 7-16,-6 11-6 0,-6 0 6 15,5 7-2-15,-5-3 0 16,-1 3 13-16,-6 5-11 0,-20-12 38 16,33 25 0-16,-14 1 20 0,-6 4 20 15,-6-4 5-15,0 14-7 16,-7-6-21-16,-7 3 7 0,-6-4-8 15,-7 4 3-15,-6-8-28 16,-14 1-5-16,1-4-13 0,-7-4-7 16,-7-7-13-16,1-4 11 0,-1-4-4 15,1-7-13-15,-1 0-12 16,7-11-44-16,0-7-20 16,0-5-33-16,13-14-65 0,-6 4-76 15,13-4-161-15,6-11-249 0,7 0-35 16</inkml:trace>
  <inkml:trace contextRef="#ctx0" brushRef="#br0" timeOffset="1136">5073 397 430 0,'0'0'115'0,"13"-40"14"0,-13 40 1 16,0 0 22-16,0 0-22 0,0 0 37 15,0 0-17-15,0 0 9 16,0 0-38-16,0 0-15 0,0 0-3 16,0 0-19-16,0 0 87 15,0 0-16-15,0 0-22 0,0 0-26 16,-33 25-20-16,33-25 5 0,-33 37-9 15,0-3-16-15,7 3-13 16,-7-12-9-16,0 12 3 16,-6-3 11-16,-1-1-2 0,-12 8 26 15,-1-1-23-15,-6 1-18 0,-7-1 9 16,-6-3-13-16,-7 4 10 16,0-8-48-16,1-3 0 0,-8-4 0 15,-6-4 6-15,-6-4-11 16,-1-3 9-16,-13-7-10 0,7-5 12 15,7-3-17-15,-1-3 11 0,7-9-14 16,13-6-1-16,7 7 15 16,13-4-13-16,13 0 15 15,6 8 0-15,14 0-6 0,26 7-6 16,-26-8 5-16,26 8-6 0,0 0 3 16,0 0-17-16,0 0 10 15,0 0-4-15,0 0 0 0,0 0 23 16,0 0-10-16,0 0 6 15,0 0 0-15,0 0 0 0,19 22 0 16,-19-22 7-16,27 26-13 0,-8-11 12 16,-19-15-6-16,33 30 5 15,-13-19-14-15,-20-11-2 0,0 0 11 16,0 0 0-16,0 0 0 0,0 0 0 16,0 0-8-16,0 0 5 15,-26 26-9-15,26-26-20 16,-27 7-16-16,27-7-30 0,-32-15-22 15,5-7 8-15,14-4-17 0,7-15-7 16,-1-3 21-16,14 3 35 16,-1 12 26-16,7-1 12 0,-13 30-4 15,0 0 16-15,0 0 7 0,0 0 12 16,0 0 16-16,0 0 41 16,13 41 12-16,-13-4 5 0,-13 0-12 15,-6 4-23-15,-1-12-12 16,-6 1-5-16,6 3-7 15,-6-7-18-15,-7-4-6 0,-7-7 0 16,1 3 5-16,-1-10 0 0,8-5-3 16,-8-3-11-16,40 0-30 15,-39-18-35-15,6-4-22 0,13-15 7 16,7 3 22-16,0 1 28 0,13 0 16 16,-7 3 14-16,7 30-4 15,0 0 10-15,0 0 15 0,0 0 7 16,0 0 30-16,0 0-6 15,0 0 17-15,27 30 12 0,-14 3-7 16,-7 0-12-16,-6-3-23 0,0 0 10 16,0-8-7-16,0 4-3 15,0-26-1-15,-13 22-5 16,13-22-11-16,-39 22-7 0,6-11-2 16,-7-4-4-16,8-7-3 0,-1-7-11 15,-7-8-44-15,1-11-30 16,6-3-11-16,0-12-14 0,13-3 41 15,-6 3 22-15,6 4 11 0,7 4 5 16,13 33 8-16,0 0 16 16,0 0 27-16,0 0-7 0,0 0 10 15,13 55 75-15,-6-7-5 16,-7 0-27-16,-13 0-2 16,0 1-27-16,-14-1-20 0,1-4-20 15,-7-7-49-15,0-8-150 0,33-29-184 16,-39 23-267-16,39-23-89 15</inkml:trace>
  <inkml:trace contextRef="#ctx0" brushRef="#br0" timeOffset="1404">3325 87 1057 0,'46'-26'390'16,"-7"0"-16"-16,1 11-68 0,-1 4-88 15,0 4-29-15,-6 7-34 16,0 0 4-16,-33 0-28 0,33 22-23 16,-33-22-13-16,26 26-33 0,-26-26-36 15,0 41-18-15,-13-12 0 16,13-29-78-16,-33 41-141 0,-6-15-202 15,-1 0-239-15,-6-4-140 0</inkml:trace>
  <inkml:trace contextRef="#ctx0" brushRef="#br0" timeOffset="1725">2648 397 1376 0,'0'0'260'15,"0"0"60"-15,0 0-52 0,0 0-89 16,39-11-73-16,-39 11-53 0,33 0-14 16,-33 0-16-16,0 0-23 15,40 0 14-15,-40 0 0 16,0 0-6-16,0 0-22 0,0 0 14 15,0 0 8-15,0 0-3 0,0 0-11 16,19-26 3-16,-19 26 15 16,0 0-1-16,0 0-1 0,0 0-3 15,0 0 3-15,0 0-13 0,0 0-26 16,0 0-142-16,0 0-213 16,0 0-247-16</inkml:trace>
  <inkml:trace contextRef="#ctx0" brushRef="#br0" timeOffset="2480">1945 556 470 0,'0'0'101'0,"0"0"32"0,0 0 11 16,0 0-35-16,0 0-30 16,0 0-4-16,0 0 29 0,0 0 10 15,0 0 31-15,0 0-14 0,0 0-7 16,0 0 12-16,0 0 4 16,0 0 7-16,0 0-9 15,0 0-2-15,0 0-12 0,0 0-40 16,0 0-23-16,-40 8-3 0,1 6-3 15,-7 8-6-15,6 4 4 16,1 0-11-16,0 4-5 0,6-12-17 16,33-18-2-16,-46 41-8 15,46-41 0-15,-20 33 1 0,20-33 12 16,-7 33-11-16,7-33 0 0,27 30-8 16,6-8 4-16,6-3-2 15,14-5-11-15,-1-6-6 0,1 6 11 16,-1-2 8-16,1 10-8 15,-7-4 9-15,-7-3-20 0,-39-15 6 16,27 22 21-16,-27-22 24 16,13 26-8-16,-26 7-9 0,-20-3-16 15,-7-4 2-15,-19 0-2 0,-7-4-7 16,-6 7-6-16,-7-10 3 16,0-4 3-16,1-4 0 0,5-8 7 15,1-10 15-15,13-4 9 0,6-11-1 16,14-15-1-16,-1-11-2 15,21-8 0-15,6-14 2 0,6-4-12 16,20 0-7-16,13 0 5 0,1 4-3 16,6 15-12-16,6 7 13 15,-6 3-9-15,6 8-8 16,1 8-56-16,-1 7-153 0,-6 7-217 16,0 0-345-16,-33 15-167 0</inkml:trace>
  <inkml:trace contextRef="#ctx0" brushRef="#br0" timeOffset="3541">361 940 584 0,'0'0'156'16,"-46"4"62"-16,13 11 47 15,33-15 2-15,-39 29-38 0,6-3-44 16,33-26-45-16,-26 34-15 16,19-12-41-16,7-22-8 0,0 33-32 15,0-33-13-15,0 0-15 0,33 15-1 16,0-8-21-16,-7-14-1 15,-6-1 10-15,6-6 1 0,-26 14-4 16,26-26-9-16,-26 26 15 0,27-22 2 16,-21-4-4-16,-6 26-4 15,13-19 2-15,-13 19-12 16,0 0 10-16,0 0 20 0,0 0-11 16,-39-7-9-16,0 14 10 0,6 12-5 15,-7 3-2-15,40-22-8 16,-26 26-29-16,26-26-90 0,0 0-77 15,0 0-148-15,0 0-86 16,0 0 20-16,0 0 1 0</inkml:trace>
  <inkml:trace contextRef="#ctx0" brushRef="#br0" timeOffset="3876">52 722 672 0,'0'0'160'0,"-33"26"23"15,33-26-67-15,0 0-27 0,0 0-13 16,0 0-37-16,0 0 6 16,0 0-37-16,46 15 17 0,-6-19-25 15,-1-14 12-15,-39 18-21 0,46-26 17 16,-46 26 58-16,40-41 1 15,-40 41 19-15,26-40 34 16,-26 40 66-16,-7-30-28 0,7 30-56 16,0 0-17-16,-39 0 32 0,-7 15-4 15,7 3-28-15,-1 5-32 16,40-23-27-16,-39 29-12 0,39-29-14 16,-27 30 0-16,27-30-12 15,0 0-109-15,0 0-252 0,-19 29-324 16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9-28T05:45:49.184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1483 1470 398 0,'0'0'133'0,"0"0"-11"16,0 0-11-16,0 0-54 15,0 0-10-15,0 0-25 16,0 0-18-16,0 0 2 0,-19-33-2 16,19 33 2-16,-14-34 3 15,1-2-1-15,13 2-22 0,7-6 14 16,-1 6 10-16,1 1-10 0,0 4 0 16,-7 29-15-16,0 0 11 15,19-30 10-15,-19 30-9 0,40-4-5 16,-7 12 13-16,6 10 2 0,-6 4-5 15,6 0 8-15,1-3-2 16,-1 7-15-16,7-11 1 0,-6 3 20 16,-8-3-9-16,-5-4-1 15,-1-7-4-15,-26-4 17 16,0 0 18-16,0 0 18 0,0 0 8 16,0 0-18-16,0 0-34 0,0 0 28 15,-39 14-33-15,-14-2 2 16,-6-1 12-16,-13-4-18 0,-1-3-13 15,1-4 24-15,0 0-6 16,6 0-12-16,0 0 7 0,14-4-12 16,12-7 22-16,-6-4-15 0,13-3-6 15,33 18 21-15,-26-26-14 16,26 26-12-16,-20-30 25 0,20 30 7 16,0 0-30-16,0 0 8 0,0 0 15 15,0 0 7-15,0 0 34 16,0 0 47-16,0 0 36 15,0 0-7-15,-6 33 4 0,6-33 8 16,-20 41-43-16,7-11-1 16,13-30-45-16,-33 37-22 0,-6-12-2 15,-7-2-34-15,0-12 19 0,0 7-8 16,-7-10-12-16,14-5 25 16,-7 1-30-16,6-4 20 0,7-4-2 15,1-14-15-15,12-1 20 0,0-7-4 16,0 1-14-16,20-5 20 15,-6 1-25-15,12-1 15 0,8 0 7 16,-14 30-13-16,32-37 11 16,-5 12-19-16,6 13 3 15,-7 5 15-15,-26 7-13 0,46 11 23 16,-13 11-11-16,-33-22 3 0,26 34-15 16,-19-1 16-16,-7 0-2 15,0-33 1-15,-14 41-12 0,-5-12 9 16,-1-3 7-16,-13-7-1 0,0-8-22 15,-6 7 6-15,6-7 17 16,-6-7-24-16,-1-4 16 0,7-4 8 16,0-7-14-16,7-15 1 0,-7 4-6 15,7-15 14 1,6-7-5-16,-6-12 3 0,13-10-3 16,0-1-7-16,0-3-9 0,6 15 21 15,-6 7-5-15,13 7 0 16,0 41-9-16,-7-26 19 0,7 26-18 15,0 0 8-15,0 0 10 0,0 0 25 16,0 45 16-16,0-1 8 16,0 8 8-16,7-4-29 0,-7 7 1 15,6 8-9-15,8 0 1 0,-1 3 4 16,0 1-8-16,20 3 18 16,-7 0 8-16,7 0 9 0,0-3-12 15,-7-8-22-15,-6-11 11 16,-7-4-9-16,-7-3-5 0,-6-8 10 15,-19 0-12-15,19-33-13 16,-53 30-3-16,1-11-7 0,-1-12-3 16,0-7 3-16,1-7-9 0,6-5 1 15,-7-10 1-15,14-7 16 16,-1-12-17-16,8-7 10 0,12-7-2 16,7-4-5-16,6 10 10 0,14-6-1 15,6 0-8-15,13 7 4 16,0 0 6-16,14 7-52 0,6-3-119 15,6 14-180-15,8 4-288 16,5 4-87-16</inkml:trace>
  <inkml:trace contextRef="#ctx0" brushRef="#br0" timeOffset="205">1556 1766 1609 0,'0'0'320'0,"0"0"108"0,0 0 9 16,0 0-83-16,0 0-103 15,0 0-80-15,0 0-72 0,0 0-46 16,0 0-32-16,0 0-93 16,0 0-134-16,0 0-183 0,0 0-385 15,13-37-217-15</inkml:trace>
  <inkml:trace contextRef="#ctx0" brushRef="#br0" timeOffset="433">1280 757 1778 0,'0'0'272'0,"0"0"-12"0,0 0-46 16,-14-33-24-16,14 33-54 16,0 0-74-16,0 0-22 0,0 0-32 15,0 0-17-15,0 0-142 0,0 0-160 16,0 0-206-16,0 0-165 16</inkml:trace>
  <inkml:trace contextRef="#ctx0" brushRef="#br0" timeOffset="856">1358 0 1257 0,'0'0'367'16,"0"0"4"-16,0 0-39 0,-6 29-64 15,-14 15-42-15,-6 8-71 0,-20 7-62 16,0 8-30-16,-13-8-31 16,-7 0-13-16,7 4-7 15,0-4-10-15,-7-4-5 0,13-3 7 16,1-11-1-16,12-8-3 0,40-33 8 16,-46 29-2-16,46-29-4 15,0 0-23-15,0 0-26 0,0 0-9 16,-6-51 1-16,6-5-9 0,13-6 23 15,0-5 18-15,7 4 10 0,-7 12 4 16,0 6 5-16,0 16-7 16,-13 29 2-16,0 0 15 0,0 0 14 15,0 0 26-15,-46 29-12 0,0 12 1 16,-6 11-10-16,12-4-1 16,1-4-14-16,6-7-6 15,33-37-4-15,-46 48-35 0,20-11-150 16,26-37-255-16,-13 37-302 0,13-37-75 15</inkml:trace>
  <inkml:trace contextRef="#ctx0" brushRef="#br0" timeOffset="1407">1628 1910 569 0,'0'0'147'0,"-46"-15"9"16,46 15 3-16,-40-8-13 0,40 8 30 16,0 0-2-16,-39 0-20 15,39 0-10-15,0 0-46 0,0 0-19 16,0 0-19-16,0 0 8 0,0 0 39 15,0 0-21-15,0 0-26 16,0 0-27-16,0 0 11 0,0 0-25 16,0 0-9-16,0 0-10 0,0 0 0 15,39-14 6-15,-39 14 4 16,33-26-14-16,-33 26 12 0,0 0-15 16,33-48 14-16,-26 15-7 0,-7 33-4 15,-7-34 48-15,7 34 6 16,-39-29-5-16,39 29-27 15,-59-8-4-15,6 12 9 0,-6 3-9 16,13 4-2-16,0-3-20 0,46-8-130 16,0 0-194-16,-33 15-257 15,33-15-136-15</inkml:trace>
  <inkml:trace contextRef="#ctx0" brushRef="#br0" timeOffset="1937">1286 738 335 0,'0'0'86'0,"0"0"6"15,0 0 5-15,0 0-33 0,0 0-13 16,0 0 10-16,0 0-18 15,0 0 16-15,0 0 51 0,0 0 21 16,0 0-3-16,0 0 7 0,0 0-47 16,0 0 10-16,0 0-38 0,0 0-26 15,0 0-16-15,40 26-6 16,-40-26 6-16,0 0-27 0,0 0 3 16,0 0 6-16,0 0 0 15,0 0-13-15,0 0 5 0,0 0 4 16,0 0 11-16,26-48 1 15,-26 48-5-15,0 0 2 0,-7-48 8 16,7 48 4-16,0 0-4 0,0 0-4 16,0 0-13-16,-65-29 1 15,65 29 18-15,0 0-11 0,0 0-20 16,0 0-75-16,0 0-181 0,0 0-176 16</inkml:trace>
  <inkml:trace contextRef="#ctx0" brushRef="#br0" timeOffset="2529">1542 1795 467 0,'-46'-29'117'0,"46"29"-15"16,-39-15 13-16,39 15-26 0,0 0-25 16,-39 0-11-16,39 0-6 15,0 0 6-15,-40 15 21 0,40-15-7 16,0 0 7-16,0 0 10 15,0 0-18-15,13 48-20 0,-13-48-24 16,40 22 2-16,-40-22-21 16,59 3 2-16,-20-6 1 0,1-8-1 15,-40 11-2-15,0 0 36 0,39-30 16 16,-39 30-10-16,0 0 19 0,7-37 47 16,-7 37-18-16,0 0 8 15,-53-22 17-15,7 15-6 0,7 7-22 16,-7 3-19-16,46-3-41 0,-46 11-11 15,46-11-30-15,0 0 19 16,0 0-8-16,0 0-37 16,0 0-150-16,0 0-230 0,0 0-196 15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9-28T05:38:23.925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1583 1419 698 0,'0'0'193'16,"0"0"38"-16,0 0 3 16,0 0-60-16,0 0-1 0,0 0-23 15,0 0-5-15,0 0-25 16,0 0-17-16,0 0-27 0,0 0-22 15,0 0 4 1,0 0-25-16,0 0 9 0,0 0 9 16,0 0-13-16,0 0 2 0,0 0-21 15,0 0-2-15,0 0-7 16,0 0 18-16,0 0 0 16,0 0 0-16,59 11 9 15,-13 7-10-15,0 8 2 0,0-4 1 16,-6 4-4-16,-40-26-8 15,52 30-18-15,-52-30 6 16,46 29-6-16,-46-29-10 0,46 33 10 16,-46-33 3-16,0 0 4 15,0 0 9-15,46 34-20 0,-46-34 1 16,0 0 3-16,0 0-4 16,0 0 17-16,0 0 2 15,0 0 6-15,0 0-6 16,0 0-5-16,0 0-4 0,0 0-6 15,0 0-4-15,7 44 0 16,-7-44 10-16,0 0 8 16,0 0-11-16,0 0 6 0,-59 26 4 15,13-11-2-15,46-15-6 16,-53 0-13-16,53 0 17 16,-46-15-2-16,46 15 4 15,0 0-16-15,-46-59-3 0,13 14 4 16,33 45-14-16,-19-55 14 0,-1 18-15 15,20 37 19 1,-13-37 0-16,13 37-8 0,0 0 13 16,-7-37 5-16,7 37-7 15,0 0-1-15,0 0-10 0,0 0 2 16,0 0 6-16,0 0 0 16,0 0-6-16,0 0 2 15,0 0 15-15,0 0-3 0,0 0-8 16,0 0-3-16,0 0 3 15,0 0-11-15,0 0 3 16,0 0 11-16,0 0-10 0,0 0 16 16,0 0 0-16,0 0-27 15,0 0 30-15,0 0-6 16,0 0-10-16,0 0 12 16,0 0-4-16,0 0-2 0,0 0-6 15,0 0-10-15,0 0 5 16,0 0 5-16,0 0 4 0,0 0 8 15,0 0 4-15,0 0-8 16,0 0 3-16,0 0 0 16,0 0 6-16,0 0 4 0,0 0 3 15,-6 44 1-15,6-44 4 16,0 0 12-16,0 0-2 16,-20 45 15-16,20-45-7 15,0 0-7-15,-53 40-5 0,53-40-16 16,-59 34 4-16,13-12-9 15,46-22 1-15,-52 22 3 16,6-11 9-16,46-11 27 0,-60 0 12 16,14-4 3-16,46 4-12 15,-59-18-8-15,13-1-9 0,13-3 9 16,33 22 2-16,-52-37-13 16,12 0 1-16,8-3-7 15,-1-5-3-15,0-3-13 0,-7-7-4 16,1-4 5-1,6 0-19-15,-6 3-2 0,-1 1 8 16,-6 0-9-16,7-1 2 16,-7 1 12-16,0-1-10 0,-7-3-1 15,1-4-2-15,6 1 16 16,-7-5-17-16,7-7 9 0,0 0-10 16,0 4 0-16,7 0-61 15,-1 0-73-15,1 7-63 16,6 4-60-16,0 3-109 0,0 5-224 15,1-1-262-15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6:52:27.724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8155 1829 1658 0,'26'3'402'16,"-26"-3"11"-16,0 0-102 0,0 0-120 16,0 0-92-16,7-15-63 15,-7 15-14-15,-7-36-9 0,-6 6-8 16,0-3-32-16,0-4-45 15,13-4-42-15,13-11 2 0,0 8 30 16,0 11 24-16,0 7 2 16,-13 26-24-16,0 0-51 15,0 0 65-15,33-18 34 0,0 14 27 16,0 11 5-16,0 12 6 16,13 3 19-16,-7 4-16 0,14 3-6 15,-7-3 7-15,0 4-23 16,6-8 21-16,-19 0-8 0,0-4 15 15,-33-18-15-15,0 0 59 16,0 0 9-16,0 0-29 0,0 0-13 16,0 0-34-16,-33 15 26 15,-26-7-15-15,-7-5-14 0,-12 1 40 16,-1 0-48-16,-13-8-20 16,0-3 10-16,0 3-8 15,6-7 22-15,21 0 6 16,-1 3 15-16,13-3-3 0,53 11-14 15,-46-14 34-15,46 14-23 16,0 0 11-16,0 0-20 0,0 0 9 16,0 0 0-16,0 0-20 0,0 0 29 15,40-8-3-15,-1 12-19 16,1 3 63-16,-14 4 4 0,-26-11 38 16,39 34 13-16,-19-1-3 15,-7-4 7-15,-13 5-11 0,-6 3-8 16,-14 0-6-16,-13-1-22 15,-6-2-20-15,-7 3-8 16,-13-8-22-16,-1 1 8 16,-5-4-28-16,19-4-7 0,-7-4-99 15,-6-7-136-15,20 0-211 16,6-11-405-16</inkml:trace>
  <inkml:trace contextRef="#ctx0" brushRef="#br0" timeOffset="264">8043 2434 1915 0,'27'-48'183'0,"6"0"-2"15,6 0-37-15,0 8-43 16,1 3-47-16,-7 18-1 0,0 8 2 15,-7 11 78-15,0 11 29 16,-13 15 5-16,-6 7-18 0,-7 8-51 16,-13 3-45-16,-7 4-21 0,-6 4-17 15,-7-11-62-15,-7-1-115 16,14-6-144-16,-20-5-277 16,0-14-332-16</inkml:trace>
  <inkml:trace contextRef="#ctx0" brushRef="#br0" timeOffset="564">7084 683 1735 0,'-7'-33'316'0,"1"3"29"15,6 30-34-15,-20-29-71 16,20 29-62-16,0 0-75 0,0 0-60 16,0 0 56-16,0 0 45 15,-13 52-50-15,6 22-10 0,14 7-7 16,13 11-5-16,6 8 7 16,13 7-20-16,7-4-42 0,14-3-8 15,-8 4-22-15,7-8-143 0,-6-15-108 16,-14-7-142-16,-12-22-253 15,-27-52-277-15</inkml:trace>
  <inkml:trace contextRef="#ctx0" brushRef="#br0" timeOffset="1100">6039 901 1489 0,'0'0'193'16,"0"0"40"-16,0 0-8 16,0 0 0-16,0 0-24 0,20 41-30 15,6 3-41-15,7 8-38 16,13 3-22-16,0 1-7 0,0-5-14 15,0-2-32-15,-7-1 10 0,7-8-17 16,-13 1 8-16,-33-41 21 16,27 44 12-16,-27-44-12 0,13 45 3 15,-13-45-16-15,-46 36-20 16,-13-10-6-16,-20-11 5 0,-7-4 1 16,-6-3-35-16,0-8-6 15,0 0 10-15,7-8 11 16,6-7 3-16,13 4-1 0,14-3 2 15,52 14-19-15,-40-19-5 16,40 19 1-16,0 0 16 0,0 0-8 16,0 0 16-16,0 0 6 0,46-29-1 15,0 17-8-15,0 20 17 16,0 7 2-16,-6 10-4 0,-1 1 51 16,-39-26 47-16,40 45 10 15,-21 3 18-15,-6 0 1 0,-19-4-38 16,-20 0-32-16,26-44-42 15,-66 59-10-15,-6-18 3 0,-1-8-110 16,1-18-86-16,0-4-99 0,-1-11-182 16,14-15-407-1</inkml:trace>
  <inkml:trace contextRef="#ctx0" brushRef="#br0" timeOffset="1548">6723 18 1265 0,'0'0'384'0,"0"0"-44"15,13-29-100-15,-13 29-104 0,0 0-63 16,0 0-5-16,0 0 29 15,0 0 35-15,-13 44-32 0,-7 8-46 16,-13 3-14-16,7 8-1 16,-14-4-17-16,-12 0-14 0,-14-7-6 15,0 0-15-15,1-8-40 16,-1-14-44-16,13-12-16 0,1-7-23 16,12-15-37-16,1-10 42 0,39 14 5 15,-40-56 20-15,21-3 66 16,6 7 37-16,-7 8 70 15,20 11-15-15,0 33 1 0,0 0-47 16,0 0 109-16,0 0 32 16,0 0-55-16,-26 52-27 0,6 3-19 15,-6 0-34-15,12-3 6 16,-5-8-2-16,6 1-7 0,-1-8-17 16,14-37-10-16,-19 37-9 0,19-37-70 15,0 0-151-15,0 0-288 16,-46 25-162-16</inkml:trace>
  <inkml:trace contextRef="#ctx0" brushRef="#br0" timeOffset="2729">5237 1034 416 0,'0'0'115'16,"0"0"15"-16,0 0-16 15,0 0 6-15,0 0-15 0,0 0 89 16,0 0 9-16,0 0-58 15,0 0-33-15,0 0 0 0,0 0-5 16,0 0-28-16,-19 52-45 16,19-52-6-16,-13 48 4 15,13-48 5-15,-20 48-18 0,20-48-1 16,0 0 9-16,0 0-2 16,0 0-14-16,-13 44-11 0,13-44-6 15,0 0 19-15,0 0-3 0,0 0-10 16,0 0-54-16,0 0-3 15,0 0 46-15,0 0-4 0,0 0 9 16,0 0-19-16,0 0 0 16,0 0 22-16,0 0-19 0,0 0 22 15,0 0 10-15,0 0-27 16,0 0 20-16,0 0-3 16,-53 23 15-16,53-23-4 0,-52 25 1 15,52-25-18-15,-53 26 2 16,53-26 21-16,-53 19-7 0,53-19-10 15,-65 18 3-15,12-3-12 16,7-4 9-16,46-11 5 0,-66 19 6 16,20-1-20-16,46-18 2 0,-52 26 15 15,52-26-8-15,0 0 11 16,-40 22-22-16,40-22 0 0,0 0 11 16,0 0 19-16,0 0 11 15,0 0-2-15,0 0 7 16,0 0-29-16,53 30-6 0,-7-19 26 15,0 0-8-15,-46-11-26 16,59 7-14-16,-13 1 41 0,-46-8-9 16,46 7-10-16,-46-7-14 15,0 0 4-15,0 0 44 0,40 18 24 16,-40-18-21-16,0 0 19 16,0 0 40-16,0 0 42 0,0 0-24 15,0 0-19-15,19 52 1 0,-19-52-9 16,-6 41-34-16,6-41-22 15,-46 48-6-15,0 0-1 0,0-19-4 16,-7-6-8-16,-13-12-12 16,-6-4 6-16,-7-3-3 15,7-12 7-15,0-3 1 0,-1 0-2 16,1-11-4-16,13 0 29 16,6-11 11-16,7-8-10 0,7-11-23 15,13 0-3-15,6-7 10 16,13-3 0-16,14 2-22 0,6 5-12 15,7 0 4-15,6 7-67 16,7 7-89-16,-7 4-110 0,-26 37-134 16,40-41-243-16,-40 41-134 0</inkml:trace>
  <inkml:trace contextRef="#ctx0" brushRef="#br0" timeOffset="2950">4725 595 1794 0,'26'-41'342'0,"0"8"-9"16,1 7-91-16,6 11-74 16,-1 4-36-16,-5 11-48 0,12 7-40 15,-13 16-24-15,-26-23-14 16,33 51 8-16,-13-3-39 15,-13 4-158-15,-21 3-185 0,-5 1-403 16</inkml:trace>
  <inkml:trace contextRef="#ctx0" brushRef="#br0" timeOffset="4940">3266 765 645 0,'0'0'146'0,"0"0"15"16,0 0 35-16,0 0 40 0,0 0-29 15,33 7-33-15,0 15 31 16,0 11-15-16,13 4-42 0,0 0-31 16,0 8-44-16,-7-5-40 15,0-3-14-15,-12-4 6 0,-27-33-7 16,19 41-13-16,-19-11 2 15,0-30-7-15,0 0-6 0,-46 40-24 16,0-21-22-16,0-12 17 16,7-3 14-16,39-4-9 0,-46-19 24 15,46 19-31-15,-26-40-15 16,13-1 7-16,13-3 4 16,6 3 10-16,14 0 38 0,0 12-3 15,-1 3-7-15,-19 26-3 16,0 0 35-16,27-30-19 0,-27 30-10 15,0 0 13-15,0 0-10 16,0 0-6-16,0 0 30 0,0 0 15 16,0 0-1-16,0 0 18 15,0 0-38-15,0 0-21 0,-40-7 18 16,-12 14-28-16,6 8 6 16,-7 7 22-16,0 4-28 0,14 0 30 15,6 0-23-15,33-26 0 16,-33 37 7-16,33-37 8 15,-13 37-23-15,13-37 28 0,0 0 5 16,26 44-22-16,-26-44 11 16,46 30-19-16,-6-15 8 0,-40-15 13 15,46 3-17-15,-7-3 10 16,-6-7-6-16,-33 7 0 0,33-11 8 16,-33 11-22-16,0 0 21 15,26-15-4-15,-26 15-6 0,0 0-15 16,0 0 12-16,0 0 31 15,0 0-7-15,0 0 7 0,0 0 23 16,0 0 0-16,-39 30 15 16,-7-5-11-16,0-2 0 15,-13 2 0-15,-7-2-13 0,-6 2 8 16,-1-6 0-16,-5 3-15 16,-1-3 4-16,-7-8-15 0,1 3-11 15,-1-6 4-15,-12-1-14 16,-1-3 5-16,-12 0-2 0,-8-8-6 15,-6 4-3-15,7-7 14 16,0 3-11-16,13 0 6 0,6-3 1 16,7 3-10-16,13 0 11 15,14 1-5-15,6-1 0 0,13 0 4 16,6-3-4 0,40 7-10-16,-46-7 19 0,46 7-26 15,0 0 22-15,-39-12-5 16,39 12-11-16,0 0 18 0,0 0-20 15,0 0 9-15,0 0 4 16,0 0-17-16,0 0-3 0,0 0 20 16,0 0-7-16,0 0 17 15,0 0-7-15,0 37-11 0,0-37 26 16,33 45-22-16,-33-45 4 0,46 44 11 16,0-14-14-16,-7-5 8 15,-39-25-5-15,46 19-11 0,-46-19-4 16,39 15-3-1,-39-15-8-15,40-4 1 0,-40 4 7 16,39-26-23-16,-39 26-24 16,40-55-8-16,-21 10 16 0,1 8 35 15,-20 4 19-15,0 33 12 16,-6-29 3-16,6 29-5 0,-40-23-14 16,1 12 11-16,-14 4 1 15,1 7-5-15,-14 4 2 0,0-1 3 16,0 1-15-16,1-4 21 15,6 0-8-15,6-4-3 0,14 1 8 16,-1-5 7-16,40 8-26 16,-46-18 11-16,46 18-3 15,0 0-19-15,-33-33 22 0,33 33 8 16,0 0-5-16,0 0 4 16,0 0-17-16,0 0 13 0,0 0 22 15,0 0-14-15,0 0 42 16,0 0-1-16,40 37-14 0,-21-1 4 15,-19-36-12-15,7 56-11 16,-7-12 8-16,0-44-9 0,-26 48-16 16,26-48 10-16,-46 41-12 15,46-41 2-15,-59 26 9 16,13-15-6-16,46-11-14 0,-53-11 22 16,14-11-13-16,39 22-12 15,-40-48 0-15,14 3-13 0,19 5 13 16,1-1 17-16,12 8-14 15,-6 33 3-15,0-37 6 0,0 37-17 16,0 0 20-16,0 0-3 16,0 0-14-16,0 0 50 0,0 0 8 15,0 0 13-15,-26 44-7 16,-7 0-9-16,-6 8-8 0,-7 0-17 16,-7-4-13-16,-6 4-3 15,0-12 4-15,0-6-106 0,6-12-74 16,7 0-182-16,46-22-306 15,-46 11-203-15</inkml:trace>
  <inkml:trace contextRef="#ctx0" brushRef="#br0" timeOffset="5208">1715 336 1729 0,'0'0'383'0,"13"-30"-80"0,-13 30-83 15,0 0-77-15,0 0-52 16,27-14 56-16,5 14-21 0,1 11-34 16,0 4-45-16,0 7-28 15,-7-8-14-15,1 5-1 0,-27-19 0 16,13 37-27-16,-26 4-42 15,-14 3-110-15,-25 4-121 0,-21 7-304 16,-5-7-197-16</inkml:trace>
  <inkml:trace contextRef="#ctx0" brushRef="#br0" timeOffset="5589">624 672 1286 0,'0'0'361'0,"0"0"28"0,0 0-86 15,0 0-66-15,-13 48-68 16,13-48-78-16,13 37-22 15,-13-37-32-15,0 0-22 0,33 37-15 16,-33-37 14-16,0 0-3 16,46 15 9-16,-46-15-28 0,40-4 15 15,-40 4-1-15,0 0-16 16,26-48 10-16,-19 4 0 0,-14 14 15 16,7 30 28-16,-7-29-14 15,7 29-21-15,0 0-13 0,-32-8 8 16,32 8 0-16,-33 22-33 15,33-22-83-15,0 0-101 0,0 0-211 16,-33 45-299-16,33-45-63 16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9-28T05:38:29.405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519 170 1218 0,'52'0'395'16,"-52"0"21"-16,0 0-79 15,0 0-68-15,0 0-70 0,0 0-42 16,0 0-19-16,0 0-16 16,0 0-33-16,0 0-46 15,0 0-18-15,0 0-15 0,-65-11-4 16,12 4-6-16,53 7-25 16,-46-19-10-16,46 19-13 15,0 0-9-15,-33-44-16 0,33 44 0 16,7-44 31-16,-7 44 14 15,46-26 6-15,0 15 22 16,-46 11-4-16,52 11 14 16,-52-11 27-16,0 0 36 0,40 66-4 15,-27-14 30-15,-20 3-3 16,-19-3-29-16,-7 3-9 0,-19-3-23 16,-7-4-17-16,-14-3-18 15,-19-12-139-15,-19-11-267 16,-14-7-599-16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9-28T05:38:27.132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4662 11 533 0,'0'0'108'0,"0"0"36"16,0 0 10-16,0 0-11 16,0 0-23-16,0 0-2 0,26 44 29 15,-26-44 3-15,33 48-35 16,-33-48-39-16,0 0-39 15,46 52-14-15,-46-52 4 0,0 0-14 16,0 0-16-16,33 44 35 16,-33-44-32-16,0 0 12 0,0 0 21 15,0 0-23-15,0 0 14 16,-53 26-20-16,53-26 1 16,-59 0-11-16,13-7-20 15,46 7-5-15,0 0 21 16,-46-37 22-16,46 37-12 0,0 0 12 15,0 0-3-15,-39-41-25 16,39 41-12-16,0 0 9 0,0 0 23 16,0 0-9-16,0 0 9 15,0 0 10-15,0 0-17 16,0 0 21-16,0 0-18 0,0 0 15 16,0 0-15-16,-7 48 24 15,7-48-4-15,0 0-20 0,-39 52 4 16,39-52 15-1,-59 33-14-15,59-33-5 0,-53 15-10 16,53-15-18-16,-46-4-23 16,46 4-20-16,0 0-26 15,0 0 31-15,-39-48 46 0,39 48 26 16,0 0-12-16,-20-44 9 16,20 44-26-16,0 0 1 0,0 0 3 15,0 0 4-15,0 0 10 16,0 0 36-16,0 0-28 15,0 0-3-15,0 0 4 0,0 0-4 16,0 0 25-16,0 0 31 16,0 0 30-16,6 44 13 15,-6-44-16-15,0 0-22 16,0 0 8-16,-19 52-17 0,19-52-13 16,0 0-17-16,-59 41-3 15,-1-15-14-15,8-12 11 16,-7-3-6-16,-7-7 0 0,0 0-6 15,-6-8 9-15,0 0-4 16,6 1-16-16,0-5 10 0,7-3 0 16,7 0-3-16,6-4-6 15,6 1 10-15,40 14 0 16,-52-26-4-16,52 26 4 16,-40-26-15-16,40 26 5 0,0 0-8 15,-39-22-5-15,39 22 8 16,0 0 2-16,0 0-2 15,0 0 7-15,0 0 17 0,0 0-21 16,0 0-2-16,0 0 5 16,0 0-13-16,0 0 1 15,0 0-1-15,0 0 6 0,0 0 24 16,0 0-16-16,0 0 17 16,0 0-3-16,0 0-5 0,0 0 6 15,39 29-8 1,-39-29 5-16,53 34 1 0,-20-9-3 15,-33-25 3-15,0 0-7 16,46 34 11-16,-46-34-16 0,0 0 3 16,0 0-22-16,0 0 3 15,0 0 7-15,13 44 20 16,-13-44 16-16,0 0-12 0,0 0-8 16,-59 30 0-16,6-19 2 15,53-11 2-15,-46-4-23 16,46 4 4-16,-53-37-9 0,21 0-26 15,5-11 4-15,8 7 20 16,5 1 0-16,14 3 11 16,0 37-9-16,14-33-3 0,-14 33 2 15,0 0 3-15,32-23 11 16,-32 23 11-16,53 4 0 16,-53-4-4-16,39 15 4 15,-39-15 2-15,33 22-6 0,-33-22-14 16,0 0 20-16,40 37-20 15,-40-37 3-15,0 0 19 0,19 41 23 16,-19-41 31-16,0 0 40 16,-19 37 14-16,19-37-12 15,-59 33-34-15,13-15-12 0,-7-3-30 16,-6-8-5-16,0 1-7 16,-7-5-14-16,7-6-6 15,-7-5-1-15,0-6 21 16,1-5-22-16,6-10-13 0,-1-8-8 15,8-8 8-15,6 1 7 16,6 0-1-16,8 7 1 16,5 0 7-16,27 37-10 0,-33-37 2 15,33 37 29-15,0 0-33 16,0 0 24-16,-19-37-5 0,19 37-2 16,0 0-12-16,0 0-11 15,0 0 7-15,0 0 24 16,0 0-26-16,0 0 23 0,0 0-1 15,19 52-13-15,1-8 22 16,-7-11-18-16,-13-33 11 16,20 52 4-16,-20-52-10 15,20 48 8-15,-20-48-8 0,13 48-14 16,-13-48 35-16,0 0-15 16,0 48-6-16,0-48 22 0,0 0-25 15,-33 41 36-15,33-41-3 16,-46 37-15-16,-7-8 3 15,-6-10-22-15,7-5 18 0,-7-3 3 16,-1-3-26-16,-12-1 22 16,0-7-6-16,6 0-7 15,-6-7 12-15,0-8-15 16,6-3-2-16,0-12-3 0,0-3-19 16,7-8 2-16,7 4 4 15,6 0-16-15,46 37 19 0,-46-48 8 16,46 48-13-16,-33-33 14 15,33 33-6-15,0 0-11 16,0 0 18-16,0 0-31 0,0 0 19 16,0 0 20-16,0 0-5 15,0 0 5-15,46-11 0 0,-7 7-8 16,7 8 16-16,0 3 4 16,0-3-17-16,0 0 7 15,-6-4 6-15,-40 0-20 16,39 3 18-16,-39-3-16 0,33-3 6 15,-33 3-47-15,0 0 4 16,0 0-17-16,0 0 55 16,0 0-28-16,0 0 24 0,0 0 5 15,0 0-9-15,0 0 9 16,0 0-18-16,0 0 13 0,0 0-20 16,0 0 42-16,0 0-32 15,0 0 35-15,0 0 2 16,0 48-9-16,0-48 24 15,-13 48 36-15,13-48-24 0,-33 51-12 16,33-51 18-16,-59 60-40 16,6-16 25-16,1-3-17 15,-1-12-23-15,1 4 38 0,-1-14-43 16,0-1 30-16,1-7 5 16,6-7-18-16,46-4 19 0,-59-15-23 15,59 15-11-15,-59-33 11 16,19-8-22-16,7 4 6 15,7-3 29-15,6 3-11 0,20 37 2 16,-19-44-26-16,19 44 4 16,-20-37 24-16,20 37-13 15,0 0 3-15,0 0 4 16,0 0-11-16,-46-26 11 0,46 26 4 16,0 0-12-16,0 0 8 15,-40-11-6-15,40 11-7 0,0 0 42 16,0 0-48-16,0 0 19 15,0 0 8-15,-39-8-18 16,39 8 31-16,0 0-17 0,-39-3-14 16,39 3 15-16,0 0-12 15,-40-4 19-15,40 4-24 16,-39 0 12-16,39 0 6 16,-40 4-6-16,1 3-4 0,39-7 13 15,-53 18-22-15,53-18 18 16,-59 30 3-16,13-4-20 15,46-26 32-15,-52 40 21 0,52-40-19 16,-46 56 18-16,26-12-16 16,20-44 14-16,0 59-1 0,13-14-24 15,-13-45 22-15,46 44-28 16,0-7-4-16,-46-37 8 16,59 22-29-16,-59-22 38 0,53 19-17 15,-53-19 3-15,0 0-12 16,0 0-12-16,0 0 15 15,0 0-8-15,0 0 11 16,-27-56 5-16,27 56-9 0,-59-40 26 16,7 10 17-16,6 12-5 15,46 18 26-15,-66-8-8 0,20 16 18 16,-7 3-13-16,7 7 29 16,0 8-17-16,0 3 0 15,46-29 3-15,-46 56-24 0,14 3 23 16,12 4 4-16,13 11 12 15,7 11 4-15,20 11 25 0,0 18-8 16,19 1-14-16,1 3-3 16,6 4-11-16,0-4-7 15,0-7-44-15,-7-8-6 16,-6-6 2-16,-7-12-1 0,0-8-22 16,1-10-6-16,-8-8 13 15,1-8-5-15,-20-51-4 0,20 60 0 16,0-20 9-16,-20-40-9 15,0 0-13-15,19 48 23 16,-19-48-10-16,0 0-6 0,0 0 12 16,0 0 1-16,0 0-19 15,0 0 18-15,0 0-31 0,0 0-87 16,0 0-87-16,0 0-122 16,0 0-228-16,0 0-403 15</inkml:trace>
  <inkml:trace contextRef="#ctx0" brushRef="#br0" timeOffset="821">2316 1559 1348 0,'0'0'288'0,"0"0"-53"15,0 0-68-15,0 0-41 16,0 0-33-16,0 0-2 0,0 0-23 16,39-11-28-16,-39 11-23 15,0 0-6-15,40 0-8 16,-40 0-10-16,0 0 14 0,39 0 0 15,-39 0-4-15,0 0 0 16,33-4-15-16,-33 4 8 0,0 0 10 16,0 0-18-16,0 0 22 15,39-11-4-15,-39 11 0 16,0 0-6-16,0 0-9 16,0 0-3-16,0 0 12 15,0 0-5-15,0 0 17 0,0 0-12 16,0 0-4-16,0 0-5 15,40-15 2-15,-40 15 7 0,0 0 0 16,39-11 0-16,-39 11 11 16,40-7-20-16,-40 7 5 15,39 0-10-15,-39 0 7 0,0 0 7 16,0 0 12-16,0 0 6 16,0 0-18-16,0 0-16 0,40 0 13 15,-40 0-5-15,0 0 26 16,0 0-15-16,0 0 0 15,0 0 8-15,0 0-11 16,0 0-18-16,0 0 5 16,0 0 20-16,32 4-7 0,-32-4 19 15,0 0-4-15,0 0-11 16,0 0-4-16,40 7 0 0,-40-7 0 16,0 0 10-16,39 7 17 15,-39-7-6-15,0 0-2 16,0 0-24-16,0 0-8 0,0 0 16 15,0 0-8-15,0 0-21 16,0 0-170-16,0 0-360 16,0 0-242-16</inkml:trace>
  <inkml:trace contextRef="#ctx0" brushRef="#br0" timeOffset="1510">456 1640 1735 0,'0'0'392'0,"46"30"-71"16,-6-12-86-16,6-7-79 15,-7 0-49-15,-6-3-54 0,0-1-32 16,-33-7-7-16,33 8-7 15,-33-8 1-15,0 0-27 0,0 0-51 16,39 7-114-16,-39-7-83 16,0 0-117-16,0 0-1 15,0 0 42-15,39-30 68 16,-39 30 79-16,0 0 111 0,20-33 39 16,-20 33 82-16,0 0 47 15,0 0 25-15,0 0 72 16,0 0 35-16,0 0-30 0,0 0 6 15,0 0-35-15,0 0-49 16,0 0 25-16,0 0 33 0,33-15 1 16,-33 15-23-16,53 4 2 15,-7 7-39-15,-7 4-33 0,7 0-53 16,-7 3 9-16,-6-3-25 16,-33-15-153-16,0 0-333 15,46 11-506-15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9-28T05:38:30.693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10354 1782 798 0,'0'0'156'0,"0"0"20"16,0 0-19-16,0 0 9 0,0 0 17 16,0 0 17-16,0 0-10 15,0 0 14-15,13 34-16 0,13-5-5 16,1 8-15-16,5-4-44 16,1 4-31-16,7 4-34 0,-1-8-28 15,-39-33-11-15,46 45-6 16,-46-45-1-16,33 40-9 15,-33-40 0-15,7 37-4 0,-7-37 2 16,0 0 2-16,-60 45-8 16,1-20 1-16,-6-10-1 0,-8 0-3 15,-12-11 7-15,6-1-15 16,-13-3 15-16,7-7 6 16,6-8-3-16,0-3-3 15,13-8-4-15,7-7-10 0,6-4-5 16,14-8-15-16,13 5-5 15,6-1 11-15,7 4-6 0,13 37 9 16,-7-33-15-16,7 33 10 16,0 0 3-16,0 0 16 0,53-19-5 15,-1 16 6-15,1 6 3 16,-7 8 7-16,0 4 3 0,0 4-27 16,7 7 16-1,-14-1 12-15,-39-25-1 0,46 37 1 16,-46-37-4-16,20 41-3 15,-20-41 13-15,0 0-3 0,-20 48-2 16,20-48-5-16,-72 41-16 16,13-19-26-16,-7-7-57 0,0-8-31 15,0-3-11-15,1-12 14 16,12-3 21-16,1-7-12 16,-1-8-6-16,14-7 15 0,-1-8 46 15,14 8 12-15,26 33 40 16,-20-41-1-16,20 41-2 15,0 0 7-15,0 0 4 0,0 0-4 16,0 0 13-16,0 0 37 16,0 0-12-16,0 0 29 15,33 52 20-15,-13-11-21 0,-20-41-12 16,26 48-8-16,-26-48-5 16,0 44-10-16,0-44 13 0,-20 44-21 15,20-44-10-15,-59 37 2 16,0-15-19-16,-7-7 15 0,1-8-9 15,-1-7 21-15,0-14-28 16,0-5-1-16,14-7 13 0,-1 1 0 16,14-1-5-1,39 26 32-15,-40-30 23 0,40 30 3 16,0 0-9-16,0 0-3 16,0 0-17-16,-32-18-14 0,32 18 20 15,0 0 31-15,0 0 58 16,0 0 6-16,-46 29-2 0,46-29-15 15,-46 37-23-15,46-37 11 16,-40 41-1-16,7-4 20 16,7 3-19-16,0 1-4 0,-1 7 3 15,-5 11 31-15,-1 4-21 16,0 0-24-16,-7 0-15 16,1-1-22-16,0 1-22 0,-7 0-1 15,0-8-9-15,-7-3-8 16,0-8-15-16,1-10-60 15,-7-12-111-15,6-7-95 0,1-8-81 16,-1-14-218-16,53 7-286 16</inkml:trace>
  <inkml:trace contextRef="#ctx0" brushRef="#br0" timeOffset="372">9946 2928 2229 0,'0'0'184'15,"0"0"10"-15,0 0-67 16,0 0-56-16,0 0-19 0,20 37-26 15,-20-37-1-15,33 18-13 16,-33-18-3-16,46 4-3 0,-46-4 7 16,0 0 18-16,0 0 25 15,0 0-15-15,0 0-20 16,0 0 7-16,0 0 0 16,0 0 23-16,0 0-9 0,-46-11 0 15,46 11-11-15,-46-4-15 16,46 4-16-16,0 0 13 0,-39-4-75 15,39 4-158-15,0 0-383 16,0 0-422-16</inkml:trace>
  <inkml:trace contextRef="#ctx0" brushRef="#br0" timeOffset="812">8895 3475 1163 0,'0'0'254'0,"0"0"12"16,0 0-40-16,0 0-4 0,0 0-90 15,0 0-32-15,0 0-26 16,0 0-31-16,0 0-19 16,0 0-5-16,33 7-6 15,-33-7-20-15,33-4 11 0,-33 4 1 16,33-11-5-16,-33 11 3 16,0 0 14-16,0 0 15 0,6-33 38 15,-6 33 13-15,0 0-20 16,0 0-24-16,-46-7 35 0,13 10 2 15,0 5-9-15,33-8-12 16,-39 22-18-16,39-22-24 0,0 0-3 16,0 0 0-16,-20 29-14 15,20-29-70-15,0 0-140 16,46 23-176-16,0-16-156 16,0-7-62-16,13-11 46 0</inkml:trace>
  <inkml:trace contextRef="#ctx0" brushRef="#br0" timeOffset="1085">9381 3404 1637 0,'0'0'265'16,"0"0"-72"-16,0 0-79 0,0 0-15 16,0 0-17-16,0 0-19 15,0 0-28-15,0 0-28 16,0 0 8-16,40 26-7 0,-40-26 5 15,0 0-3-15,39 4-20 16,-39-4 17-16,0 0 2 0,0 0-9 16,0 0-6-16,0 0 8 15,0 0 22-15,-20-33 40 0,20 33-8 16,-46-22-3-16,7 14-16 16,0 4-18-16,-1 4-15 15,40 0-133-15,-46 8-233 0,46-8-402 16</inkml:trace>
  <inkml:trace contextRef="#ctx0" brushRef="#br0" timeOffset="1904">7522 2060 863 0,'0'0'189'15,"0"0"12"-15,0 0-14 0,0 0-29 16,0 0-58-16,0 0 78 16,0 0 20-16,0 0-42 15,52 7-36-15,-12 4-31 0,-1 8-28 16,-39-19-26-16,46 29-26 15,-46-29-4-15,0 0 4 0,20 41-1 16,-20-41-5 0,0 0 0-16,-13 37-18 0,13-37-1 15,0 0-2-15,0 0-9 16,0 0-14-16,0 0 16 0,0 0 17 16,0 0 5-16,-27-48-6 15,27 48 0-15,-6-37 48 16,6 37 7-16,0 0 12 0,0 0-13 15,0 0 39-15,0 0-23 16,-46-8-12-16,0 12-8 16,0 7 7-16,-7 8 7 0,1-5-19 15,-8 5 19-15,8-1-20 16,-1-3 5-16,7 4-11 16,0 3 3-16,7 0-6 0,13 7 8 15,26-29-4-15,-40 56 49 16,20 3-8-16,7 4 14 0,13 14-3 15,0 19 8-15,13 15-46 16,7 15-16-16,13 11-5 16,6 7-32-16,1 0-145 0,-1-4-293 15,7-14-623-15</inkml:trace>
  <inkml:trace contextRef="#ctx0" brushRef="#br0" timeOffset="2568">5498 2303 1355 0,'0'0'303'16,"0"0"-12"-16,0 0-60 15,0 0-40-15,0 0-32 0,0 0-51 16,0 0-43-16,0 0-31 16,0 0-43-16,-46-7-60 15,46 7-35-15,-46-18-37 0,46 18-19 16,-27-37 4-16,21-4-45 16,12 4 56-16,21 0 97 15,-27 37 20-15,52-37 28 16,1 19-16-16,-7 18 5 0,0 11 129 15,-13 11 36-15,-33-22 58 16,26 63 20-16,-13-4-9 16,-19 7-5-16,-14 5-17 0,-26 2-21 15,-13 5-37-15,-27 3-35 16,-6 1-49-16,-13-5-34 0,-7-7-156 16,-6-11-281-16,6-11-553 15</inkml:trace>
  <inkml:trace contextRef="#ctx0" brushRef="#br0" timeOffset="3672">4006 1254 686 0,'0'0'202'16,"0"0"20"-16,39-7 44 15,-6 14-29-15,-33-7-39 0,40 33 11 16,-7 4-17-16,-7 0-25 16,7-3-65-16,0 6-15 0,-1-7 10 15,-5 4-44-15,-1-7-34 16,-26-30-8-16,20 37-15 15,-20-4 11-15,0-33 2 16,-46 37-26-16,0-11-34 0,-7-4-20 16,7-11-2-16,0-3-17 15,13-8 12-15,33 0 12 0,-46-30 20 16,13-7-2-16,20-7-17 16,7-15 18-16,6-4-4 0,6-4 24 15,1 8-1-15,-1 11 23 16,1 11-5-16,-7 37-2 0,0 0 9 15,0 0 20-15,-53-3 10 16,1 21 8-16,-1 12 12 0,14 7 14 16,-1 3 1-16,8 4 3 15,5-7 3-15,14 0 8 16,7-3-6-16,12-1-20 16,14-4-24-16,19-3-10 0,7-7-10 15,20-1-3-15,6-10-10 16,1-5 14-16,5-3-10 0,-12-3 3 15,-13-1-5-15,-7 0-9 16,-13 1 2-16,-33 3 17 0,0 0-1 16,0 0 1-16,0 0-5 15,-33 11-6-15,-13 7 60 0,-13 1 10 16,-7 3 12-16,-6 4-7 16,-14 3-22-16,-6 1-17 15,-6-1-15-15,-1 1-11 16,-6-4-8-16,0-8 4 0,6 1-58 15,7-12-37-15,13-7-2 16,14-7-8-16,19-8 6 0,0-7 5 16,46 22-38-16,-27-45 2 15,21 5 38-15,19 3 42 0,-13 37 9 16,39-41 37-16,-39 41-1 16,66-29 2-16,-13 21 7 0,-7 12 61 15,-14 7 57-15,-32-11 5 16,40 44 46-16,-27-3-4 0,-13 3-12 15,-26 12-20-15,-20 7-5 16,-20 10-10-16,-13 5-39 16,-19 3-42-16,-1-7-23 15,-13-7-13-15,1-12-103 0,-1-14-117 16,-6-15-203-16,12-23-315 16</inkml:trace>
  <inkml:trace contextRef="#ctx0" brushRef="#br0" timeOffset="4536">2698 730 835 0,'0'0'135'0,"0"0"7"15,0 0 74-15,0 0 4 16,7 51-46-16,-14-3-12 0,1 8 18 15,-1 3 24-15,-6 0-27 16,-7 4-5-16,-6 7-29 16,-13-4-18-16,-7-3-18 0,-7 4-32 15,-19-8-40-15,-20-4 0 16,0-3-17-16,-13-8-2 0,-7-7-6 16,0-7-6-16,-6-12 4 15,6-3-12-15,0-15 6 0,7-4-2 16,7-10-9-16,-1-12-5 15,7-8-9-15,0-2 5 16,13-1 12-16,14 3-4 0,12 1 5 16,0 11 5-16,21 0 0 15,32 22 0-15,-53-19-7 0,14 12 3 16,39 7-8-16,-46 7 14 16,0 4-16-16,6 12 25 0,1 10-16 15,-7 4 9-15,13 7-8 16,0 0 9-16,0 1 5 0,20-1-10 15,0 0 43-15,13 1-9 16,13-5-6-16,-13-40-9 0,33 45-16 16,6-12 16-16,-6-11-13 15,-33-22 9-15,46 19-26 0,-46-19 23 16,40 11-9 0,-40-11 6-16,0 0-13 0,0 0 0 15,0 0-3-15,0 0-9 16,-40-45 19-16,-6 8-16 0,0 15 16 15,0 7-20-15,-6 8 24 16,6 7-16-16,-7 11 29 0,7 4-2 16,0 7 22-16,7 8 9 15,6 7 14-15,6 7-13 0,8 0-7 16,-1 15 50-16,13 4-31 16,14 7-1-16,0 12 5 0,12 6-14 15,8 1-11-15,-1 3-6 16,7-3-1-16,0-4 0 15,-1-4-22-15,-5-11 5 16,6-10-10-16,-14-9-7 0,-6-10-6 16,-13-41-101-16,14 41-95 15,-14-41-160-15,0 0-248 0,0 0-521 16</inkml:trace>
  <inkml:trace contextRef="#ctx0" brushRef="#br0" timeOffset="5157">1029 663 797 0,'0'0'257'0,"0"0"96"16,0 0-66-16,-20-37-67 0,20 37-29 15,0 0-18-15,0 0-50 16,0-37 3-16,0 37-16 16,0 0-29-16,0 0-1 0,0 0-18 15,0 0-31-15,0 0-18 16,0 0 3-16,0 0-13 15,0 0-9-15,0 0 15 0,0 0-14 16,0 0 2-16,0 0 8 16,0 0-12-16,0 0 4 0,0 0-1 15,0 0-18-15,0 0 7 16,0 0 29-16,0 0-21 0,0 0 10 16,0 0 6-1,-13 41-13-15,13-41 1 0,0 0 18 16,13 37-15-16,-13-37 17 15,0 0-24-15,33 14 13 0,-33-14 2 16,0 0-17-16,40-11 2 16,-40 11-10-16,0 0-32 0,19-48 15 15,-12 4 3-15,-7 44 3 16,-7-41-11-16,7 41 30 16,0 0-10-16,0 0 9 0,-46-11 10 15,7 19-15-15,39-8 8 16,-39 29 20-16,39-29-21 15,-40 41 11-15,40-41 4 16,0 0-20-16,-20 41 13 0,20-41 0 16,0 0-32-16,0 0-99 15,0 0-249-15,0 0-340 0</inkml:trace>
  <inkml:trace contextRef="#ctx0" brushRef="#br0" timeOffset="5697">1397 641 817 0,'0'0'197'16,"0"0"-30"-16,0 0 3 15,-13 37-27-15,13-37-47 0,0 0-3 16,0 0-29-16,0 0-27 16,33 29 12-16,-33-29-39 15,46 8-10-15,-46-8 21 0,0 0-1 16,33-4 24-16,-33 4-25 16,0 0-2-16,0 0-12 15,0 0 24-15,-7-37-9 0,7 37-11 16,0 0 33-16,-46-26-16 15,46 26-15-15,-46-11 25 16,46 11-12-16,-39 15 7 0,39-15 35 16,0 0 16-16,-27 29-7 15,27-29 0-15,-6 34-28 0,6-34 3 16,0 0-7-16,26 29-19 16,-26-29-12-16,40 11-15 0,-1-11 18 15,-39 0 1 1,33-11-21-16,-33 11 5 0,33-26 0 15,-33 26 7-15,0 0-10 0,13-40 3 16,-13 40 13-16,0 0-3 16,-13-41 15-16,13 41-9 15,-40-7-16-15,1 7-9 0,39 0 12 16,-53 18-19-16,20 1-101 16,33-19-180-16,0 0-246 0,-46 26-98 15</inkml:trace>
  <inkml:trace contextRef="#ctx0" brushRef="#br0" timeOffset="6076">1200 42 777 0,'0'0'192'0,"-39"48"6"16,39-48-18-16,0 0-65 16,-7 48-22-16,7-48 6 0,0 0-24 15,0 0-19-15,0 0-4 16,46 37-15-16,-46-37-18 16,39 11-7-16,-39-11 25 0,0 0 35 15,0 0-9-15,33-37 11 16,-33 37-5-16,7-51 1 15,-7 10 0-15,-13 8 21 0,13 33 0 16,0 0-32-16,-33-26-23 16,33 26-22-16,0 0-12 0,0 0 7 15,0 0 9-15,-40 22-21 16,40-22-5-16,0 0 8 16,-32 37-29-16,32-37-195 0,0 0-267 15,0 0-193-15</inkml:trace>
  <inkml:trace contextRef="#ctx0" brushRef="#br0" timeOffset="6857">839 2976 836 0,'0'0'207'0,"0"0"-59"15,0 0 43-15,0 0-26 16,0 0-1-16,0 0-17 16,0 0-35-16,0 0-13 0,0 0-9 15,0 0-43-15,0 0-5 16,0 0-25-16,39 29-1 0,-39-29-7 16,39 4 10-16,-39-4-24 15,0 0 28-15,40-26 0 16,-40 26 31-16,0 0-6 0,13-37 15 15,-13 37-12-15,0 0 20 16,0 0-12-16,-26-37-27 16,26 37 10-16,-53-11-32 0,14 11 15 15,6 8-16-15,33-8 13 16,-40 18-12-16,40-18-4 16,0 0 11-16,0 0-4 0,0 0 1 15,-13 41-26-15,13-41-71 16,0 0-144-16,0 0-225 0,46 18-188 15,0-10 27-15</inkml:trace>
  <inkml:trace contextRef="#ctx0" brushRef="#br0" timeOffset="7332">1239 2906 898 0,'0'0'244'15,"0"0"-2"-15,0 0-16 0,0 0-32 16,0 0-35-16,0 0-47 16,0 0-21-16,7 40-24 0,-7-40-34 15,0 0-1-15,20 34-14 16,-20-34-12-16,0 0 17 16,0 0-11-16,0 0-2 0,0 0 4 15,0 0-14-15,39 11 3 16,-39-11 12-16,0 0-1 15,0 0-1-15,0 0 31 16,0 0 25-16,0-37 32 0,0 37 4 16,0 0-35-16,0 0-25 15,0 0-17-15,0 0-21 0,0 0 10 16,-39-8-1-16,39 8-13 16,0 0 5-16,0 0 6 0,0 0-14 15,0 0 14-15,0 0 0 16,0 37-14-16,0-37 3 15,0 0 11-15,33 22-23 0,-7-18 12 16,-26-4 7-16,0 0-14 16,46-22-12-16,-46 22 13 0,0 0-7 15,20-44-5-15,-20 44 21 16,-7-45-33-16,7 45 18 16,-20-40-35-16,20 40-63 15,-46-30-145-15,46 30-271 0,-59-11-243 16</inkml:trace>
  <inkml:trace contextRef="#ctx0" brushRef="#br0" timeOffset="7841">517 1757 458 0,'0'0'38'0,"0"0"2"16,0 0-5-16,0 0-35 15,0 0 4-15,0 0-17 0,0 0-107 16,0 0-86-16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9-28T05:38:41.574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460 746 862 0,'0'0'285'16,"0"0"4"-16,0 0-90 16,0 0-62-16,0 0 24 0,0 0 73 15,0 0-37-15,0 0-43 16,33 33-22-16,-20 1-20 15,-13-34 0-15,0 37 14 16,-6-8-22-16,6-29-15 0,-27 33-19 16,-5-7-22-16,-1-4-5 15,-7-7-11-15,1 0 3 16,6-8 9-16,33-7 4 0,-39 4 18 16,39-4-2-16,-33-15 4 15,33 15-14-15,-27-37-23 0,8-3-13 16,6-16-6-16,-1-14-6 15,1-7-2-15,0-16 2 0,0-7-6 16,0 1 0-16,0 10 3 16,0 8 8-16,-1 14 1 15,1 8-4-15,0 11 3 16,0 15-2-16,13 33 6 0,-20-37-15 16,20 37-4-16,0 0 4 15,0 0-11-15,0 0 4 0,0 0-61 16,0 0-75-16,0 0-93 15,0 0-140-15,0 0-165 0,0 0-75 16,0 0-58-16,0 0 59 16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9-28T05:38:41.910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53 0 1631 0,'6'37'389'0,"-6"-37"-57"16,0 0-81-16,0 0-47 0,0 0-25 15,0 0-32-15,0 0-55 16,0 0-40-16,0 0-12 15,0 0-2-15,0 0 0 0,0 0-4 16,0 0-12-16,0-29-14 16,0 29 1-16,0 0-12 15,0 0 12-15,-26-15-9 0,26 15 0 16,0 0 0-16,-33 11 5 16,33-11-1-16,0 0-30 15,0 0-103-15,0 0-205 0,0 0-389 16,0 0-289-16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9-28T05:38:42.878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1341 711 498 0,'0'0'158'0,"0"0"40"16,0 0 28-16,0 0-38 0,0 0 4 15,26 37-27-15,-13 3 17 16,0-7-50-16,-13-33-3 0,7 52-14 16,-1-11-15-16,-6-41-10 15,-6 40-45-15,6-40-15 16,-20 41 14-16,20-41-12 0,-20 30-15 15,20-30 14-15,0 0-7 16,0 0-3-16,-39 7-7 16,39-7 4-16,-33-7 7 15,33 7 4-15,0 0-1 0,0 0-12 16,-39-34-13-16,39 34 11 16,-20-29 34-16,20 29-8 0,0 0-11 15,0 0-14-15,0 0-6 16,0 0 2-16,-33 29 10 0,33-29-2 15,-26 45-10-15,6-8-9 16,7 0 3-16,13-37 14 16,-20 37-6-16,20-37-6 0,-19 33-5 15,19-33-5-15,0 0 11 16,-33 33-14-16,33-33 8 16,-33 15 11-16,33-15-6 0,-40-8-2 15,8-3 5-15,32 11-3 16,-40-25-1-16,7 2-4 15,33 23 5-15,-39-18-10 0,6 10 2 16,0 8 21-16,-6 8 4 16,-7 7 23-16,-7 3-23 0,1 8-2 15,-8 7-6-15,8 0 5 16,-1 4-3-16,7 4 2 0,7 0-6 16,6-1 9-1,13 1-15-15,14 0 0 0,-1-8 18 16,14-4-24-16,-7-29 11 15,19 41-1-15,-19-41-13 0,27 30 11 16,-27-30-5-16,0 0-3 16,0 0 11-16,0 0-18 0,0 0 13 15,0 0-2-15,-33 11 3 16,-7-11 48-16,8-8 14 0,-8-10 21 16,14-8-23-16,-7-4-5 15,13-14 5-15,1-11-29 0,-1-15-20 16,13-12 2-1,1-6-6-15,-1-12-4 0,1-4 10 16,6 1-20-16,0 7 0 16,-7 7 14-16,7 12-24 0,-7 6 5 15,1 20-13-15,-1 6-122 16,7 45-131-16,-13-44-158 0,13 44-324 16,0 0-148-16</inkml:trace>
  <inkml:trace contextRef="#ctx0" brushRef="#br0" timeOffset="255">447 112 1667 0,'46'-41'388'0,"-46"41"-36"16,59-40-89-16,-6 18-79 0,-1 14-26 15,1 8-16-15,-1 8-12 16,-6 3-23-16,0 7-50 0,-46-18-7 16,46 33-25-16,-46-33-21 15,20 63 7-15,-13-11-18 0,-14 3 2 16,-19 1-107 0,-7-1-185-16,-13 4-367 0,0-7-422 15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9-28T05:38:44.022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4749 950 749 0,'0'0'212'0,"0"0"9"16,0 0-16-16,0 0-18 16,0 0 5-16,0 0-10 0,26 44-29 15,-19-10-25-15,-7-5 12 16,-13 1-13-16,13-30-27 0,-40 37-25 15,40-37-8 1,-52 40-16-16,12-10 19 0,40-30-2 16,-52 22-2-16,12-15 18 15,7-3 11-15,33-4-1 0,0 0-11 16,-39-33-16-16,13-4-20 16,6-8-12-16,0-14-9 15,7-7 1-15,7-19 0 0,-1-11-4 16,0-4 4-16,1 0 2 15,6 1 1-15,0 6 6 0,-7 12-5 16,7 11-11-16,-6 11-5 16,-1 7-5-16,7 52-14 0,-6-52 4 15,6 52 0-15,-14-48-27 16,14 48-52-16,0 0-76 16,0 0-85-16,0 0-138 15,0 0-247-15,-19-40-198 0</inkml:trace>
  <inkml:trace contextRef="#ctx0" brushRef="#br0" timeOffset="208">4867 0 2205 0,'7'45'369'15,"-7"-45"-57"-15,0 0-96 0,0 0-72 16,0 0-66-16,20 48-40 16,-20-48-22-16,0 0-90 15,0 0-243-15,0 0-470 0,39 44-257 16</inkml:trace>
  <inkml:trace contextRef="#ctx0" brushRef="#br0" timeOffset="960">3514 850 1555 0,'0'0'268'0,"0"0"-38"15,0 0-63-15,0 0-61 0,19 33-35 16,-19-33-28-16,46 30-23 16,0-15-16-16,7-8 7 15,-7-7-7-15,0-11 8 0,0 0-12 16,-7-11-8-16,-39 22 2 16,40-30-8-16,-40 30-18 15,33-44 14-15,-20 11 21 0,-13 33 40 16,-20-41 9-16,20 41-9 15,-53-22-12-15,-12 14-15 0,-14 16 0 16,-7 7-3-16,-12 7-1 16,-1 0-7-16,-6 8-8 0,7-5-3 15,6 1 13-15,13 0-15 16,13-4 8-16,20-3-7 16,7-8 7-16,39-11 3 0,0 0-11 15,0 0 20-15,0 0-19 16,0 0 19-16,13 29 4 15,26-6-27-15,7-5 17 0,7 4-11 16,6-3-1-16,-7 3 11 16,8 4-32-16,-14-4 9 0,-14-4-24 15,1 1 1-15,-33-19 29 16,0 0-15-16,0 0 21 16,0 0-5-16,0 0-6 0,0 0 17 15,0 0 0-15,0 0 10 16,-19 29-13-16,19-29 3 15,-46 15 8-15,-7-7-18 0,7-5 32 16,-7 1 33-16,14 3 11 16,-7 4 38-16,7 1 13 15,-1 10 0-15,1 7 3 0,-1 8-13 16,8 8-1-16,-8 10-3 16,1 4 12-16,-7 4-2 0,0 3-14 15,-7 1-16-15,1-4-3 16,6 3-14-16,-7-10-27 0,0-5-15 15,1-10 0-15,-1-12-4 16,1-3-20-16,12-15-13 16,1-7-87-16,39-4-104 0,-53-22-106 15,20-11-185-15,1-12-308 16,5-10-112-16</inkml:trace>
  <inkml:trace contextRef="#ctx0" brushRef="#br0" timeOffset="1580">2180 1112 1434 0,'0'0'276'0,"0"0"-56"0,0 0-21 16,0 0-29-16,0 0-37 15,0 0-31-15,46 23-42 0,-7 6-30 16,-39-29-15-16,40 41-8 16,-40-41 10-16,32 48 1 0,-32-48-9 15,14 48 2-15,-14-48-6 16,-20 41-8-16,20-41 3 0,-40 33 0 15,40-33-9 1,-46 15-3-16,46-15-21 0,-39-15-3 16,39 15-21-16,-13-56-14 15,19-6 19-15,14-1 30 0,6 4 1 16,1 7 11-16,-1 11 14 16,-26 41 2-16,0 0-6 0,0 0 12 15,0 0 23-15,0 0 34 16,0 0 5-16,0 0-5 0,20 59 0 15,-27-11-21-15,-6-3-4 16,-20-5-3-16,0-6 14 0,-6-5-3 16,-1-7 2-16,-12-7 4 15,6-7 6-15,0-8-6 16,0-8-4-16,6-10 7 16,1-12-11-16,6-14-9 0,7-12 2 15,0-18 2-15,12-10-20 16,1-1 5-16,7 3 3 0,6 5-5 15,0 3-7-15,6 18-21 16,1 8 3-16,-1 11 6 0,-6 37-53 16,0 0-163-16,0 0-201 15,0 0-208-15,0 0-183 0</inkml:trace>
  <inkml:trace contextRef="#ctx0" brushRef="#br0" timeOffset="2015">984 677 1634 0,'-40'-19'270'0,"40"19"5"16,0 0-61-16,0 0 0 0,0 0-7 15,7 48-39-15,13 11-33 16,12 11-27-16,1 15-20 15,7 8-5-15,-1 6-34 0,1 5-14 16,-1 3-6-16,-6-3-21 16,-7-5-1-16,-19-6-3 0,-14-12 6 15,-13 0 19-15,-19-11 2 16,-20-7-13-16,-7-4 7 0,-13-18-6 16,-6-11 15-16,-7-16 35 15,-7-10 21-15,7-19 12 0,-6-11-5 16,6-14-8-16,6-16-1 15,1-18-18-15,6-18-6 0,7-15 36 16,19-4 52-16,14-11-1 16,19 4-71-16,27 7-12 15,19 0-40-15,20 8-10 16,20 10-1-16,19 5-20 0,14 10 18 16,-1 8-129-16,1 11-154 15,-14 15-95-15,-13 7-68 0,-12 11-149 16,-8 15-240-16,-12 11-83 15</inkml:trace>
  <inkml:trace contextRef="#ctx0" brushRef="#br0" timeOffset="2160">714 950 2057 0,'0'0'384'16,"-19"33"-42"-16,19-33-47 0,0 0-63 15,0 0-60-15,0 0-76 0,0 0-59 16,0 0-32-16,0 0-194 15,0 0-325-15,0 0-571 16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9-28T05:38:47.121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782 943 997 0,'20'-37'356'15,"-20"37"-48"-15,0 0-22 16,0 0-55-16,0 0-75 0,0 0-62 15,0 0 18-15,0 0 1 16,0 0-14-16,0 0-20 0,19 30-43 16,1-1-3-16,-7-3-19 15,0-4-10-15,-13-22 2 0,20 23-10 16,-20-23-4-16,0 0 14 16,0 25-1-16,0-25-8 0,0 0-12 15,0 0 4-15,-26 15 11 16,-1-15 0-16,27 0-12 0,0 0-19 15,-32-29-23-15,18-8 8 16,8 3 27-16,12 1 13 16,1 4-10-16,-7 29 4 0,13-30 21 15,-13 30-9-15,0 0-10 16,0 0-6-16,0 0 24 0,0 0 27 16,0 0-6-16,0 0 2 15,-20 33 5-15,1-3-2 0,6-1 8 16,-1 5 16-16,-12-5-6 15,0-3-4-15,-7 4 12 0,-6-8 10 16,-1-4-6-16,1-3 5 16,-1-8 15-16,1-3 29 0,-1-4 8 15,8-7 0 1,32 7-9-16,-40-41-13 0,7-3-15 16,7-12-7-16,0-10-28 15,6-19-23-15,0-11 2 0,1-15 4 16,-1-11-10-16,0 4-12 15,7 11 13-15,0 18-9 0,0 19-6 16,0 14-12-16,6 12 11 16,7 44-13-16,-20-37-32 0,20 37-100 15,0 0-96-15,0 0-85 16,-39-18-176-16,39 18-364 0,-46 11-233 16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9-28T05:38:53.948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88 26 1650 0,'0'0'405'15,"-40"-15"-75"-15,40 15-55 16,0 0-56-16,0 0-47 16,0 0-23-16,0 0-62 15,-26-11-45-15,26 11-14 0,0 0 63 16,-20 45 20-16,14 6-19 16,12 16-38-16,1 7-26 15,6 7 4-15,7 0-17 0,6 8-12 16,-6-4 1-16,-1-4 3 15,8-3-46-15,-14-4-121 0,6-4-140 16,-5-7-288-16,-1-4-346 16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9-28T05:38:49.190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4740 521 2194 0,'0'0'354'0,"0"0"-38"16,0 0-81-16,33-19-65 15,-1 12-37-15,-5 3-85 16,6 0-19-16,-1 1-33 0,-32 3-76 15,40 3-183-15,-40-3-290 16,33 12-288-16,-33-12-14 0</inkml:trace>
  <inkml:trace contextRef="#ctx0" brushRef="#br0" timeOffset="-213">4746 1914 619 0,'0'0'257'0,"0"0"10"15,-26 29-50-15,26-29-15 16,0 0-42-16,0 0-53 0,0 0-47 15,0 0-43-15,0 0-17 16,0 0-29-16,-13-37-27 0,13-3-44 16,13-1-14-16,0-7 27 15,7-11-28-15,0 3 58 0,-1 8 68 16,8 0-46 0,-27 48 22-16,39-37 17 0,7 19 9 15,0 14-6-15,0 12 48 16,13 6-24-16,0 9-5 0,0-5-1 15,1 4-7-15,-1 0 18 16,-7-7-43-16,-12 0 4 0,-8 0 16 16,-32-15 10-16,0 0 15 15,0 0 4-15,0 0-16 0,0 0-18 16,0 0 13-16,-32 26 35 16,-14-4 47-16,-7 0 16 0,-6 7 6 15,-7 1 14-15,-6 0-16 16,0 6-24-16,-7-2 3 15,7-5 2-15,-1 1 1 16,8-4 3-16,5-12-10 0,1-2-19 16,7-9 13-16,12-10 20 15,1-4 2-15,6-8-24 0,7-10-26 16,6-5-14-16,7-2 13 16,0-16-38-16,6-7-9 0,7-11-7 15,-6-12-12-15,6 1 3 16,0 3 10-16,6 4-6 0,1 12-4 15,-1 14 0-15,1 0 0 16,-14 11-6-16,7 37-71 0,-6-45-100 16,-7 12-118-16,13 33-223 15,0 0-286-15,-33-48-70 16</inkml:trace>
  <inkml:trace contextRef="#ctx0" brushRef="#br0" timeOffset="678">3734 1570 1367 0,'0'0'237'0,"0"0"54"16,0 0-69-16,46-7-20 15,-6 10-52-15,-40-3-69 0,46 30-10 16,-7-8-18-16,-39-22-26 15,26 37 8-15,-26-37-12 16,14 37-15-16,-14-37 17 0,0 29-25 16,0-29 0-16,0 0 16 15,0 0-16-15,0 0 0 16,-33 8-24-16,33-8-26 0,0 0 8 16,-20-48 2-16,13-4-24 15,7 4 41-15,0 0 13 0,0 11 1 16,0 37 13-16,0 0-16 15,0 0-4-15,0 0 23 0,0 0-7 16,0 0 27-16,-39 22 15 16,6 8 3-16,7 3-6 0,-7 0-4 15,0 4-18-15,-6-3 15 16,-1-5-17-16,-12-3-21 0,-1 3 23 16,-13-6-23-16,-6-1 6 15,6-4 13-15,1-10-19 16,12-1 11-16,1-11 0 0,12-3-5 15,40 7 5-15,-26-30-18 16,13 1 3-16,19-8 10 16,21 7-10-16,-1 5 17 0,13 6-11 15,1 4-7-15,-1 12 16 16,1 3-18-16,-8 14 7 0,-32-14 42 16,33 34 16-16,-13 6 33 15,-13 5 40-15,-7 3-2 0,-14 0 1 16,-12 3-28-16,-13 5-17 15,-14-5-20-15,-6-2-28 16,-13-5-7-16,-7-7-5 0,7-8-19 16,-7-10 12-16,6-8-16 15,1-4-64-15,6-7-91 0,1-11-201 16,6-7-366-16,-1-8-290 16</inkml:trace>
  <inkml:trace contextRef="#ctx0" brushRef="#br0" timeOffset="1906">3149 340 605 0,'0'0'117'0,"0"0"-22"15,0 0 35-15,0 0 36 16,0 0 62-16,-19 37-24 0,6 3-5 15,-7 5-20-15,0 6-23 16,-6 5-12-16,6 3 0 0,-13 7-3 16,0-3-19-16,-13 0 4 15,0 0-7-15,-6 0-13 16,-7 3-19-16,-7 4-21 0,-6-7-14 16,-14-4-9-16,1-7 2 15,-7-4-11-15,-13-7-8 16,6-8-15-16,-6-4-1 0,0-10-7 15,6-8-3-15,1-11 0 16,-1-7 0-16,1-12 0 0,6-7 5 16,-7-7-5-16,14-4-16 15,-7 0 3-15,13 4-1 0,6 3-1 16,8 8-6-16,-1 4 1 16,7 3 8-16,0 7 12 15,6 12 3-15,1 7 0 0,6 15-3 16,-7 7 0-16,14 4-6 15,-1 8-3-15,14-1 9 0,0 0 2 16,12-3 14-16,8-4 2 16,6-37-3-16,6 52 0 15,8-15-4-15,-14-37-11 0,32 37 3 16,-32-37-3-16,0 0 0 16,40 22 4-16,-40-22 13 0,0 0-10 15,0 0-4-15,0 0-7 16,0 0-2-16,0 0-9 0,0 0 6 15,-53-19 9-15,-6 4 2 16,0 4-2-16,6 15 2 16,-6 3 1-16,7 16-3 0,6 2 0 15,0 5 8-15,46-30 2 16,-40 59 10-16,14 0 47 16,6 0-7-16,14 12-16 0,6 2-10 15,6 5-12-15,14 3-13 16,13 4-1-16,0 4-1 0,6 0-3 15,1-4 2-15,-8-4-2 16,8-11 3-16,-14-3-27 0,7-16-145 16,-13-10-227-16,-20-41-413 15,0 0-287-15</inkml:trace>
  <inkml:trace contextRef="#ctx0" brushRef="#br0" timeOffset="2479">1290 513 990 0,'0'0'139'0,"0"0"29"16,0 0-17-16,0 0-32 16,0 0 1-16,-13 41-48 15,13-41-36-15,13 37 28 0,-13-37-31 16,0 0-18-16,39 29 29 16,-39-29-15-16,40 12-44 15,-40-12 25-15,39-8 0 0,-6-7-5 16,-33 15-1-16,13-25 20 15,-13 25-11-15,7-37 8 0,-14 7 22 16,7 30 23-16,-33-30-12 16,33 30-21-16,-33-18 2 0,-6 11-31 15,6 10 10-15,0 8-1 16,33-11-13-16,-39 26 19 16,39-26-8-16,0 0-11 15,-27 34 16-15,27-34-42 0,0 0-69 16,0 0-204-16,0 0-245 15,0 0-131-15</inkml:trace>
  <inkml:trace contextRef="#ctx0" brushRef="#br0" timeOffset="2835">1553 425 738 0,'0'0'157'0,"0"0"48"0,0 0-1 16,0 0 6-16,0 0-74 16,-20 44-23-16,20-44-28 15,-7 48-28-15,7-48 11 0,0 37-36 16,0-37 2-16,0 0-5 16,0 0-29-16,0 0 11 0,0 0 3 15,0 0-19-15,40 11 27 16,-40-11-34-16,0 0 26 0,0 0-24 15,39-48 10-15,-19 7 22 16,-14 12 4-16,-6 29 72 0,0 0 3 16,-13-30-77-1,13 30-15-15,0 0 18 0,-26 11-33 16,26-11 17-16,-33 26-11 16,33-26 0-16,-26 26-40 0,26-26-134 15,0 0-221-15,0 0-230 16</inkml:trace>
  <inkml:trace contextRef="#ctx0" brushRef="#br0" timeOffset="3187">1198 63 874 0,'0'0'251'16,"0"0"21"-16,0 0-52 16,-13 33-36-16,13-33-40 0,26 37-28 15,-26-37-49-15,39 33-31 16,1-14 2-16,-7-8-17 0,-7-8-28 16,-26-3 32-16,33-7-17 15,-33 7 26-15,0 0-2 0,26-30-10 16,-19 1 28-16,-14-1 13 15,7 30-15-15,-20-40 17 0,1 10-2 16,19 30-29 0,-33-26-10-16,33 26-10 0,-33-7-8 15,-7 10-2-15,40-3-12 16,-39 34-131-16,39-34-209 0,-46 51-272 16,13-3-103-16</inkml:trace>
  <inkml:trace contextRef="#ctx0" brushRef="#br0" timeOffset="3739">1125 2398 916 0,'0'0'352'0,"0"0"-42"16,-32 37-99-16,32-37-58 0,-14 29-10 15,14-29-14-15,0 0-25 16,0 0-34-16,20 33-21 0,-20-33-21 16,33 8-9-16,0-8-5 15,-33 0-11-15,33-19 10 16,-33 19-5-16,39-29-8 0,-39 29 11 15,20-34-4-15,-20 34-3 16,0-37-4-16,-7 12 2 16,7 25 7-16,0 0 13 0,-46-26 0 15,13 15 3-15,-6 14 12 16,6 12-3-16,0 0-15 0,33-15-8 16,-39 33-2-16,39-33-9 15,-26 37 14-15,26-37-8 0,-14 33-60 16,14-33-106-16,0 0-183 15,33 19-243-15,0-15-69 16</inkml:trace>
  <inkml:trace contextRef="#ctx0" brushRef="#br0" timeOffset="4063">1421 2446 1377 0,'0'0'303'16,"0"0"-31"-16,0 0-53 16,0 0-72-16,0 0-44 15,0 0-46-15,0 0-17 0,33 0-21 16,0-4-11-16,0-7-5 16,0-4-7-16,-1-3 7 15,-32 18 14-15,33-30 21 0,-33 30-3 16,20-37 5-16,-20 4-4 15,0 33 4-15,-26-33 23 0,-7 14 6 16,-13 8 12-16,0 15-4 16,0 3-16-16,-7 8-28 0,14 0-16 15,-1-1-7-15,40-14-17 16,-32 23-79-16,32-23-150 16,0 0-305-16,0 0-366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6:52:41.096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3017 87 641 0,'0'0'191'0,"0"0"-20"16,0 0 5-16,0 0-11 0,0 0-18 16,0 0-17-16,0 0-24 15,0 0 2-15,0 0-41 16,0 0-40-16,0 0 51 0,0 0 119 16,19 29-25-16,1 23 13 15,6 14-39-15,1 12-11 16,-1 3-24-16,0 8-29 0,7-4-11 15,0 0-9-15,0-8-28 16,0-6-13-16,0-5-9 0,-1-10-16 16,-12-12-38-16,-20-44-146 15,20 48-190-15,-20-48-300 0,0 0-68 16</inkml:trace>
  <inkml:trace contextRef="#ctx0" brushRef="#br0" timeOffset="680">2806 774 1053 0,'0'0'24'0,"0"0"74"15,0 0 193-15,0 0-68 16,0 0-45-16,0 0-80 0,0 0-22 16,20 44-64-16,-20-44 23 15,0 52-27-15,0-52 19 16,0 48-22-16,0-48 12 0,0 0-21 16,-26 41 16-16,26-41-18 15,0 0-27-15,-46 22 21 0,46-22-70 16,-46-4 21-16,46 4-34 15,0 0 41-15,-46-52 11 0,46 52 22 16,-33-44 2-16,33 44 2 16,0 0 10-16,0 0-8 0,0 0 36 15,0 0 21-15,0 0 18 16,0 0-42-16,0 0 36 16,0 0-22-16,0 0 34 15,-13 55-47-15,13-55-17 0,0 0 11 16,-53 52-3-16,53-52-7 15,-59 33-3-15,13-22-38 0,46-11-23 16,-52-11-60-16,52 11-30 16,-40-48 6-16,14 4 98 0,13 0 1 15,13 44 69-15,0 0-6 16,-13-45 5-16,13 45 35 0,0 0 91 16,0 0 22-16,0 0-12 15,-66 56 40-15,7-5 13 16,6 1-10-16,-6 0-44 0,-13-4-54 15,-7-4-20-15,-13-7-6 0,-13-4 3 16,-7-14 7-16,7-1-6 16,6-18-25-16,7 0-22 15,13-7-11-15,14-11-8 0,12-8-15 16,7-8 11-16,0-6-27 16,13-5-10-16,14 9-65 15,-1-1-60-15,20 37-198 0,-20-45-264 16,20 45-263-16</inkml:trace>
  <inkml:trace contextRef="#ctx0" brushRef="#br0" timeOffset="873">1124 615 1720 0,'72'-15'373'15,"14"-3"3"-15,12-1-74 16,8-3-93-16,5 0-96 0,-6 0-51 16,-6 3-45-16,-14 1-196 15,-12 7-253-15,-21 0-400 16</inkml:trace>
  <inkml:trace contextRef="#ctx0" brushRef="#br0" timeOffset="1732">92 430 295 0,'-26'11'27'0,"26"-11"25"16,0 0 27-16,0 0-2 0,0 0 56 16,0 0 12-16,0 0 52 15,0 0 17-15,0 0 8 0,0 0-39 16,0 0-25-16,0 0-56 16,0 0-43-16,0 0-20 15,46-29-12-15,-6-1-6 0,-40 30-10 16,46-55-7-16,-7 7-18 15,-6 3 28-15,-7-3 11 16,-13 4 4-16,-6 7 8 0,-7 37 18 16,0-41-18-16,-7 12-18 15,7 29-13-15,-33-22-6 0,1 11-5 16,-14 11 9-16,6 7-8 16,1 4 4-16,6 4-3 0,33-15-21 15,-40 29-2-15,14 1 39 16,26-30 0-16,-20 44-26 15,20-3 19-15,7-4 8 0,13 0 13 16,6 0-13-16,7 3 30 16,6-3 6-16,7 4-28 0,-6-8 10 15,-7 8 31-15,6-4 14 16,-13 4 19-16,-6-5-23 0,0 5-16 16,-14-8-21-16,-6-33-12 15,13 52 13-15,-13-52-14 16,0 52-29-16,0-52 6 0,0 0 14 15,-6 48-11-15,6-48-14 16,0 0-64-16,0 0-97 16,0 0-151-16,0 0-157 0,0 0-153 15</inkml:trace>
  <inkml:trace contextRef="#ctx0" brushRef="#br0" timeOffset="2045">309 1269 1452 0,'0'0'321'0,"0"0"0"16,0 0-59-16,40 29-91 16,-40-29-37-16,46 8-49 15,-46-8-59-15,46-4 5 0,-46 4 13 16,0 0-10-16,46-22 12 15,-46 22 4-15,0 0-11 0,0 0-7 16,6-41 7-16,-6 41-23 16,0 0-5-16,0 0-5 0,0 0-21 15,0 0 26-15,0 0-14 16,0 0-6-16,0 0 13 0,-46-14-28 16,46 14-101-16,0 0-159 15,0 0-326-15,0 0-212 16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9-28T05:38:54.629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85 69 741 0,'0'0'215'16,"0"0"74"-16,-39 0-20 15,39 0-58-15,0 0 5 16,0 0-6-16,-33 19-40 0,33-19-54 15,0 0-18-15,-13 29-1 16,13-29-10-16,0 0-26 0,20 34-22 16,-20-34 1-16,39 11-8 15,-6-7-19-15,0-4-13 16,-33 0 15-16,33-19-2 16,-1 1-9-16,-32 18 9 0,27-34 33 15,-27 34 5-15,13-37-2 16,-13 37-13-16,-7-37 12 0,7 37 8 15,0 0 6-15,0 0-21 16,-39-22-30-16,-1 22 8 0,1 8 5 16,6 10-17-16,33-18-7 15,-33 26 0-15,33-26-14 0,0 0-94 16,-26 33-149-16,26-33-240 16,0 0-332-16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9-28T05:39:18.028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4053 965 742 0,'0'0'157'16,"0"0"-6"-16,0 0-49 0,0 0-23 15,0 0-18-15,0 0-6 16,0 0 22-16,-27-26-42 0,27 26 16 16,0 0 0-16,-19-30-6 15,19 30-39-15,-13-29 12 16,13-1-18-16,-7 0 2 0,7-3 6 16,7-4-23-16,-1-3 8 15,7 6 7-15,0-3 7 0,7 4-4 16,-20 33 13-16,40-33-34 15,-40 33 27-15,46-26-2 0,0 15-15 16,0 11 5-16,0 7 15 16,0 8 0-16,-7 4 22 15,0 6-15-15,-6 1 28 16,-33-26 24-16,40 48 30 0,-21-11-2 16,-5 0 19-16,-8-7 6 15,-6-30-26-15,-26 40-3 0,26-40-26 16,-46 34-27-16,-13-8 6 15,-7-12-27-15,0-3-21 0,1-3 10 16,-8-8-4-16,14 3-12 16,-7-6 14-16,14-5 1 0,-7-3-14 15,13-3 22-15,0-12-30 16,6 0 19-16,7-4-28 16,7-7-39-16,0 0-116 0,0-3-105 15,-1-5-134-15,8 1-67 16,-1 0 38-16</inkml:trace>
  <inkml:trace contextRef="#ctx0" brushRef="#br0" timeOffset="293">3547 0 654 0,'0'0'151'0,"0"0"37"0,0 0-34 15,0 0 12-15,0 0-11 16,0 0 4-16,0 0-21 0,0 0-51 16,0 0 7-16,0 0 93 15,0 0-23-15,6 48-31 0,1 8-28 16,13 3-35-16,6 4-6 16,7 3-35-16,0 1-18 0,6-1 5 15,7 1-12-15,-7-5 5 16,7-2-21-16,-13-9-89 0,-6-6-97 15,-8-5-108-15,-19-40-164 16,7 48-46-16,-7-48-18 0</inkml:trace>
  <inkml:trace contextRef="#ctx0" brushRef="#br0" timeOffset="1632">3547 628 655 0,'0'0'144'0,"0"0"-11"15,0 0-30-15,0 0-36 0,0 0-4 16,0 0 49-16,0 0 38 15,0 0-10-15,0 0-4 0,0 0 5 16,33 22 22-16,-33-22-20 16,32 41-13-16,-5-4-15 0,-8-4-17 15,1 1-26-15,0-1-20 16,-20-33-22-16,26 37-12 0,-26-37-1 16,20 33-1-16,-20-33-5 15,0 0-1-15,0 0-10 0,0 0-5 16,0 0 16-16,-40 18-11 15,-6-14-18-15,0-11-17 16,0-8-21-16,-6-3-14 0,6-12 11 16,0-3 15-16,13-1 17 15,0 5 13-15,33 29 10 0,-26-30-3 16,26 30 7-16,0 0-3 16,0 0 3-16,0 0 15 0,0 0 7 15,0 0 10-15,0 0 0 16,20 37 11-16,-1-3-8 0,-19-34-15 15,13 37-9-15,-13-37 0 16,14 33-14-16,-14-33 5 16,0 0-2-16,0 33-4 15,0-33 4-15,0 0-20 0,-53 15-1 16,14-12-17-16,6-10-16 16,-7-4-16-16,7-15-11 0,33 26 27 15,-39-40 21-15,19 6 22 16,20 34-5-16,-19-33 6 0,19 33-6 15,0 0 13-15,0 0-4 16,0 0 1-16,0 0 3 0,0 0-1 16,0 0 10-16,0 0-13 15,0 0 12-15,0 0 5 0,-27 33-1 16,27-33-9-16,-39 34 12 16,-1-12-8-16,1-8-2 15,-7-2 4-15,-7-5-6 0,7-3 0 16,-6-8 0-16,-1-3 0 15,14-8-4-15,-1 0 1 0,40 15-13 16,-39-41-18-16,6 8 15 16,33 33 2-16,-6-48 8 0,6 48-3 15,6-41 5-15,-6 41 3 16,0 0-2-16,46-37 1 0,-6 23 2 16,-40 14-10-16,52 0 2 15,-6 11 0-15,-13 0 8 16,-33-11-8-16,46 18-5 0,-46-18 18 15,33 23-2-15,-33-23-23 16,0 0 1-16,0 0-13 0,0 0-8 16,0 0 5-16,0 0 9 15,0 0-12-15,0 0 13 0,0 0 8 16,0 0 4-16,-46 11 5 16,0 0 14-16,-7 0-18 0,7 0 27 15,13 0-32-15,33-11 30 16,-59 15-8-16,20-4-12 0,39-11 24 15,-40 15-14-15,40-15 0 16,0 0 7-16,-46 11-7 16,46-11 13-16,0 0-20 15,0 0 23-15,0 0-13 0,-39-23-3 16,39 23-7-16,0 0 12 16,-26-44-26-16,26 44 30 0,-27-44-18 15,27 44 6-15,-19-33 28 16,19 33-4-16,0 0-21 0,0 0 25 15,0 0 90-15,0 0 25 16,0 0-6-16,-33 40-20 0,13-3-21 16,20-37 7-16,-20 52 24 15,-6-11 6-15,26-41 7 16,-39 48-1-16,-1-15-29 0,-12-7-29 16,-7-12-24-16,-1 1 3 15,-5-7 4-15,-8-5-14 0,-5-6-6 16,-1-8-9-16,6-1-10 15,-5-10-15-15,-1-4-1 0,6 1-3 16,8-5 10-16,6 0 3 16,6 5 21-16,14 2-4 0,39 23-8 15,0 0-6-15,0 0 19 16,-20-33-42-16,20 33-2 0,0 0-26 16,13-33-68-16,7 3-77 15,13 4-99-15,6-3-141 0,0 3-190 16,1 0-112-16</inkml:trace>
  <inkml:trace contextRef="#ctx0" brushRef="#br0" timeOffset="2126">3599 1256 656 0,'0'0'166'0,"0"0"30"0,0 0-11 15,0 0 14-15,0 0-63 16,0 0 30-16,0 0 8 0,0 0 14 15,20 37-18-15,-20-37-48 16,0 0-18-16,0 0-26 0,0 0-33 16,0 0-18-16,0 0-2 15,0 0-7-15,0 0 6 0,0 0 12 16,0 0 16-16,0 0-4 16,0 0-13-16,0 0-18 15,0 0-14-15,0 0 3 0,0 0 0 16,0 0 12-16,0 0-4 15,-39-26 8-15,39 26 25 0,-46-7 13 16,46 7-3-16,-33 7-14 16,33-7-15-16,0 0-10 0,0 0-9 15,0 0 5-15,0 0-14 16,0 0 5-16,0 0-39 0,0 0-68 16,0 0-89-16,0 0-102 15,0 0-163-15,0 0-150 0,6 37-31 16</inkml:trace>
  <inkml:trace contextRef="#ctx0" brushRef="#br0" timeOffset="2673">2791 1622 800 0,'0'0'180'16,"0"0"-35"-16,0 0 28 15,0 0-38-15,0 0 2 0,0 0-18 16,0 0-56-16,0 0-13 16,0 0-8-16,0 0-14 15,0 0-14-15,0 0 4 0,0 0-6 16,0 0 17-16,39-4 10 15,-39 4 2-15,0 0-23 0,0 0-2 16,0 0 13-16,14-40-16 16,-14 40 12-16,0 0 25 0,0 0 5 15,-33-45-5-15,33 45-3 16,0 0-20-16,0 0 15 0,-46-11 32 16,46 11-3-16,0 0-24 15,0 0-15-15,0 0-10 16,0 0-5-16,0 0-14 15,0 0-41-15,0 0-101 0,0 0-127 16,0 0-171-16,0 0-107 16,0 0 24-16</inkml:trace>
  <inkml:trace contextRef="#ctx0" brushRef="#br0" timeOffset="2952">2975 1615 953 0,'0'0'280'0,"0"0"-49"0,0 0-57 16,0 0-67-16,0 0-14 15,46 11-8-15,-46-11-16 0,53 11-24 16,-7-7-14-16,-46-4 11 16,52 3-20-16,-6-6 9 0,-46 3 29 15,0 0 45-15,0 0 20 16,0 0-45-16,0 0-24 0,0 0-25 15,0 0 13-15,0-41 16 16,0 41-8-16,0 0-17 0,-59-33-18 16,6 18-17-16,53 15-32 15,-52-7-138-15,52 7-239 16,-53 0-336-16</inkml:trace>
  <inkml:trace contextRef="#ctx0" brushRef="#br0" timeOffset="3581">1753 340 860 0,'0'0'188'16,"0"0"33"-16,0 0 14 16,0 0-67-16,-7 33 5 0,7-33-47 15,0 0 5-15,26 30-60 16,-26-30-7-16,33 22-19 0,0-18-32 15,0-4 4-15,-7-8-25 16,-26 8 25-16,40-22-34 16,-40 22 40-16,0 0-33 15,33-33 19-15,-33 33 24 0,0 0-64 16,0-30 23-16,0 30-13 16,0 0 39-16,-33-7-34 0,33 7 42 15,-40 15-7-15,40-15 22 16,-33 26-5-16,33-26-13 0,0 0 23 15,-13 33-31-15,13-33-2 16,0 0 11-16,0 30-44 0,0-30-95 16,0 0-93-16,0 0-170 15,33 18-90-15,-33-18-5 0,40 0-408 16</inkml:trace>
  <inkml:trace contextRef="#ctx0" brushRef="#br0" timeOffset="4060">2173 344 816 0,'0'0'296'0,"0"0"-48"16,0 0-66-16,0 0-20 0,0 0-43 15,0 0-40-15,-26 37-4 16,26-37-23-16,0 0 3 0,0 0-6 15,0 37-54-15,0-37 22 16,0 0 5-16,0 0-22 16,46 18 2-16,-46-18 10 0,46-3-12 15,-46 3-18-15,39-23 13 16,-39 23-13-16,20-37-18 0,-20 37 39 16,0-40-10-16,0 40 21 15,0 0 24-15,0 0-38 0,-52-22 52 16,-1 14 31-16,14 16-8 15,6 3 18-15,33-11-3 0,-40 22-29 16,40-22-15-16,0 0 8 16,-26 33-13-16,26-33-8 0,0 0-11 15,0 30 1 1,0-30-23-16,0 0 14 0,26 18-4 16,-26-18-16-16,40 4 16 15,-14-8-17-15,-26 4-16 0,0 0-6 16,33-41-6-16,-20 12-11 15,-13 29 22-15,-7-37 18 0,7 37-12 16,-19-30-31-16,19 30-79 16,0 0-180-16,-46-14-269 0,6 14-171 15</inkml:trace>
  <inkml:trace contextRef="#ctx0" brushRef="#br0" timeOffset="4797">136 192 867 0,'0'0'294'15,"0"0"-9"-15,0 0-17 0,0 0-36 16,0 0-46-16,0 0-29 16,0 0-29-16,0 0-41 0,0 0-15 15,0 0 2-15,0 0 75 16,0 0-9-16,20 41-17 0,-13 0-5 16,6 7-16-16,-7-4-28 15,7-3-21-15,-6-1-31 0,6-3-6 16,-6-7-9-16,-1-1-4 15,-6-29-55-15,0 37-117 0,0-37-158 16,0 41-228-16,0-41-224 16</inkml:trace>
  <inkml:trace contextRef="#ctx0" brushRef="#br0" timeOffset="6145">136 451 565 0,'0'0'108'16,"0"0"1"-16,0 0-27 0,0 0-54 15,0 0 12-15,0 0 61 16,0 0-18-16,0 0-23 16,0 0 37-16,0 0-22 0,0 0-24 15,7 41-5-15,-7-41 10 16,0 0 10-16,0 0-29 0,39 37-4 16,-39-37-27-16,0 0 4 15,40 18-5-15,-40-18-11 16,0 0 15-16,39-11-1 0,-39 11 1 15,0 0-9-15,0 0 0 16,13-44 0-16,-13 7-8 0,0 37 18 16,-26-37 12-16,26 37 12 15,0 0-23-15,-53-22-8 0,14 18 6 16,0 11 3-16,39-7 38 16,-40 41 23-16,14-4-24 0,26-37-7 15,-7 52 9-15,7-12-7 16,0-40-6-16,20 45-14 0,-20-45-4 15,46 40-1-15,-7-18-5 16,7-7 1-16,-13-7-2 16,7-12-13-16,-7-7 0 0,-33 11-7 15,32-26-6-15,-5-4 9 16,-14-3-8-16,-13-8-1 0,0-3 13 16,-13-4-15-16,0 7 18 15,-1 4 23-15,-5 12-7 0,19 25-23 16,0 0 7-16,-33-15-3 15,0 19 3-15,33-4-7 0,-39 25 17 16,39-25 20-16,-33 41-7 16,13-8 10-16,20-33-16 0,-7 37 9 15,7-37-3-15,7 33-6 16,-7-33-6-16,0 0-7 16,39 30 4-16,-6-15-8 15,-33-15 1-15,33-8 1 0,-33 8-5 16,33-22-14-16,-33 22 2 15,13-44-1-15,-6 0 6 0,-14-1 3 16,-6 1 4-16,-7 7 0 16,1 4 3-16,19 33 25 0,-33-26-14 15,0 15-2-15,0 14 13 16,-6 12 14-16,6 4-14 0,33-19-7 16,-40 37-3-16,21-8 3 15,19-29 2-15,-20 37-15 0,13-4-56 16,7-33-145-16,0 0-215 15,20 45-208-15</inkml:trace>
  <inkml:trace contextRef="#ctx0" brushRef="#br0" timeOffset="6985">268 1061 1223 0,'0'0'328'15,"0"0"-46"-15,0 0-68 0,0 0-82 16,0 0-67-16,0 0-40 15,-20 37-12-15,20-37 7 0,0 0 7 16,0 0 9-16,-20 40-8 16,20-40-7-16,0 0-3 0,0 0 1 15,13 41-5-15,-13-41-4 16,0 0-2-16,0 0 2 16,0 0-5-16,46 11-5 15,-46-11 8-15,0 0-4 0,40-11 1 16,-40 11-1-16,0 0-1 15,26-48-11-15,-19 11 3 0,-7 37 12 16,-7-41-1-16,7 41 0 16,-33-37 3-16,33 37 1 0,-46-15-6 15,7 12-1-15,39 3 4 16,-53 11 1-16,14 7-1 0,39-18-2 16,0 0 18-16,-40 30 9 15,40-30 3-15,0 0-7 16,0 0-5-16,14 41-6 0,-14-41-4 15,46 25-6-15,-7-10 4 16,0-7-7-16,-6-8-4 0,-33 0 3 16,46-8-3-16,-46 8 0 15,40-18-11-15,-40 18 3 0,0 0 8 16,6-41-6-16,-6 41 15 16,-19-33 27-16,19 33-10 0,-40-26-2 15,1 11-5-15,39 15-7 16,-53 0 3-16,14 4 1 0,39-4 0 15,-40 15 4-15,40-15-5 16,0 0 2-16,0 0 5 16,-33 33-8-16,33-33 0 0,0 0 0 15,14 41-2-15,-14-41-3 16,39 25-9-16,0-10 4 0,-39-15-4 16,46 4 0-16,-46-4-9 15,40-4-8-15,-40 4-4 0,0 0-1 16,0 0 6-16,20-40 8 15,-14 10 5-15,-6 30 3 0,-20-26 4 16,20 26 2-16,0 0-6 16,-26-22 2-16,26 22-7 0,0 0 2 15,-39-11-1 1,39 11-17-16,0 0-92 0,0 0-118 16,0 0-162-16,0 0-220 15,-40 15-76-15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9-28T05:39:32.800"/>
    </inkml:context>
    <inkml:brush xml:id="br0">
      <inkml:brushProperty name="width" value="0.1" units="cm"/>
      <inkml:brushProperty name="height" value="0.1" units="cm"/>
      <inkml:brushProperty name="color" value="#9966CC"/>
      <inkml:brushProperty name="fitToCurve" value="1"/>
    </inkml:brush>
  </inkml:definitions>
  <inkml:trace contextRef="#ctx0" brushRef="#br0">0 339 733 0,'0'0'208'0,"0"0"47"16,0 0 30-16,0 0-21 15,0 0-51-15,33-14-30 16,6 6 3-16,7 5-52 0,13-5-13 16,7 5-6-16,13-5-21 15,26-3-2-15,13 0-24 16,27-4-13-16,19 0-21 0,20-3-6 15,7 3-11-15,6 0-4 16,7 4-3-16,-7-3 6 0,-7-1-12 16,-6 0-2-16,-13 4 4 15,-13 4-9-15,0-1 3 0,-7 1-4 16,0-1 4-16,-7 5 12 16,-6-5 3-16,-13-3-6 15,-7-4-7-15,-19 4 2 0,-7 4-4 16,-13 0 0-16,-13-5 5 15,-14 5 12-15,-6 0 9 16,-46 7 3-16,40-8 11 0,-40 8-12 16,0 0-15-16,0 0-4 15,0 0 0-15,39-3 1 0,-39 3-8 16,0 0-9-16,0 0 2 16,0 0-5-16,0 0 4 0,0 0-18 15,0 0-61-15,0 0-93 16,0 0-109-16,0 0-133 0,0 0-176 15,0 0-34-15</inkml:trace>
  <inkml:trace contextRef="#ctx0" brushRef="#br0" timeOffset="776">131 676 664 0,'-33'3'229'16,"33"-3"5"-16,0 0-10 16,0 0-3-16,0 0 4 0,0 0-49 15,0 0-13-15,0 0 8 16,0 0-22-16,46 0-30 15,14-3-10-15,18-5-35 16,28 1-11-16,25 3-1 0,20 1-18 16,33-1-3-16,13 4-16 15,20-4-7-15,0 4-14 0,-7 0 5 16,1 0-5-16,-8 0 0 0,-6-4 6 16,-13-3-14-16,-6 0 15 15,-14-4 13-15,-19-1-5 0,-7 1 22 16,-14 0 10-16,-18 0-6 15,-14 0-9-15,-14 4 8 0,-12-1-3 16,-20 5-12 0,-6-1-6-16,-40 4 1 0,39-7-14 15,-6 3-1-15,-33 4 16 0,0 0-13 16,46-4 1-16,-46 4 17 16,39 0-18-16,-39 0-5 0,53-3 16 15,-14-1-6-15,1 0-7 16,-40 4 2-16,52-7-3 0,-6-1-5 15,-13 8-10-15,-33 0 16 16,46-7-5-16,-46 7-5 0,46 0-4 16,-46 0 7-16,40-4 0 15,-40 4-7-15,0 0 4 0,32 0 5 16,-32 0-5-16,0 0-6 16,0 0 13-16,0 0-7 15,0 0-7-15,0 0 1 0,40-3 19 16,-40 3-22-16,0 0-6 15,0 0-31-15,0 0-71 0,0 0-114 16,0 0-165-16,0 0-270 16,0 0-128-16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9-28T05:39:38.176"/>
    </inkml:context>
    <inkml:brush xml:id="br0">
      <inkml:brushProperty name="width" value="0.1" units="cm"/>
      <inkml:brushProperty name="height" value="0.1" units="cm"/>
      <inkml:brushProperty name="color" value="#9966CC"/>
      <inkml:brushProperty name="fitToCurve" value="1"/>
    </inkml:brush>
  </inkml:definitions>
  <inkml:trace contextRef="#ctx0" brushRef="#br0">3218 524 358 0,'0'0'136'15,"0"0"50"-15,0 0 25 16,0 0-21-16,0 0 15 0,0 0 10 15,0 0-43-15,0 0-43 16,0 0-37-16,0 0-47 0,0 0-16 16,0 0 3-1,0 0-5-15,0 0 16 0,0 0-12 16,46 33-10-16,-13 1-18 16,13 3 15-16,7 0 36 0,-7 7-7 15,0-7 1-15,0 3 3 16,-7-3-4-16,-6 0-25 0,0-3-17 15,-13-5 18-15,-7-3-3 16,-7 0-13-16,-6-26 4 0,-26 29-17 16,-7-6-18-16,-13-1-7 15,-13-4-31-15,0-7-22 16,-13 0-26-16,6-3 26 0,0-4 34 16,0-4 46-16,14-8-36 15,-1 1-1-15,7-8 26 16,13-4 0-16,33 19-17 0,-32-40 3 15,12 3 19-15,7 4 10 16,13 3-13-16,0 30-15 0,6-33 37 16,-6 33-9-16,0 0-7 15,46-26 1-15,-13 15 10 0,0 15 3 16,0 7-10-16,0 3 3 16,0 5 15-16,-33-19 0 0,32 26-15 15,-32-26 18-15,0 0-11 16,0 0-1-16,27 33 12 15,-27-33 18-15,0 0-27 16,0 0-14-16,0 0 11 0,-33 15-4 16,-7-11-12-16,1-4 0 15,0 0 7-15,-1-8 20 0,7 1-17 16,0 3-14-16,1-3 32 16,32 7-4-16,-33-15-10 0,33 15-10 15,0 0 30-15,-33-15-24 16,33 15 0-16,0 0 20 0,0 0-9 15,0 0-29-15,0 0 21 16,0 0 11-16,-33-7-14 16,33 7-10-16,-33 0 46 0,33 0-20 15,0 0-2-15,-26 14 15 16,26-14 11-16,0 0-19 16,0 0 3-16,0 0 23 0,0 0-2 15,0 0-14-15,-7 37 0 16,20-11-5-16,-13-26 13 0,33 26-11 15,7-7-6-15,-7 3 6 16,-1-4 19-16,1 4-29 0,-13-7 22 16,-20-15-13-16,26 30 7 15,-26-30 6-15,7 29-2 0,-7-3-15 16,-13 0-9-16,-7-4 12 16,0 0-6-16,-13-7-8 15,1 0-12-15,-8 0 5 0,7-4-1 16,-6-4 6-16,-7-7-3 15,0 0-7-15,0-11 2 0,0-4 23 16,6 1 5-16,8-9 10 16,-1-10-14-16,6-8-7 0,1-7-1 15,6 0 4-15,1 0 9 16,12 4-3-16,7 0 1 0,7 3-29 16,12 4 11-16,8 0-5 15,6 4-6-15,-1 0-21 16,8 3-78-16,-7 4-122 0,-33 26-224 15,52-37-257-15,-12 8-95 16</inkml:trace>
  <inkml:trace contextRef="#ctx0" brushRef="#br0" timeOffset="205">2831 240 1593 0,'0'0'270'0,"0"0"36"16,0 0-27-16,0 0-102 0,0 0-98 15,0 0-38 1,0 0-17-16,0 0-76 0,0 0-194 16,0 0-266-16,0 0-150 15</inkml:trace>
  <inkml:trace contextRef="#ctx0" brushRef="#br0" timeOffset="1852">2114 860 1036 0,'0'0'308'15,"0"0"-6"-15,0 0-97 0,0 0-108 16,-39 4-41-16,39-4-52 16,0 0-9-16,-40-22 5 0,40 22-8 15,0 0-34-15,-32-44 0 16,18 10 14-16,14 34-1 0,7-48-2 16,-7 48 21-16,0 0 6 15,46-44-13-15,-46 44 13 0,46-15-12 16,-46 15 21-16,46 11 10 15,-46-11 41-15,46 30 4 16,-46-30-3-16,33 40-4 0,-33-40-11 16,6 48 22-16,-6-11-5 15,0-37-25-15,-26 41 0 0,26-41-21 16,-46 30-21-16,-6-8 5 16,-1-11 6-16,0-4 8 0,-6-7-11 15,7-3 3-15,-7-5-10 16,6-7-7-16,7-3 1 0,7-1-14 15,-1-3 32-15,40 22 9 16,0 0-14-16,-33-26 8 0,33 26-11 16,0 0-5-16,0 0 3 15,0 0 22-15,0 0-6 16,0 0-6-16,0 0-5 0,40 15-9 16,-7 4 2-16,-1 3 26 15,8 7 5-15,-7 1 7 0,0 0 7 16,-7-5-8-16,-26-25 9 15,33 37 2-15,-27-7-23 0,-6-4-4 16,-6-4 7-16,6-22-5 16,-27 22-7-16,-5-7-5 0,-1-4-4 15,-7-7-3-15,1-4-11 16,6-8 22-16,0-7-20 0,0-7-18 16,14-7 17-16,-1-8-37 15,7-8-27-15,0-6-4 16,6-5 3-16,7 1-3 0,0-4 25 15,7 7 40-15,-1 11-23 0,-6 41 35 16,13-44-15-16,-13 44 2 16,0 0 17-16,0 0 6 0,40-4-11 15,-40 4 13-15,0 0-13 16,39 34 26-16,-39-34 30 0,26 40 0 16,-6-3-5-16,-13-7 28 15,-7-30 8-15,-7 33-34 0,-6-3 12 16,13-30-14-16,-39 33-26 15,-1-7-14-15,1-8 4 16,-14-3-5-16,1-8-17 0,-1 4 9 16,-13-7 15-16,7-8-20 15,0 1-18-15,0-8-5 0,0-8-32 16,6 1-7-16,7-4 30 0,7-1 17 16,6-2 8-16,33 25-1 15,-33-34 16-15,33 34-8 0,-26-29-14 16,26 29 10-16,0 0 4 15,0 0-19-15,0 0 14 0,0 0 13 16,0 0 0-16,0 0-3 16,0 0-7-16,0 0 12 15,39 3 3-15,-6 8 6 0,-33-11-11 16,26 23-7-16,-26-23 19 16,0 0 15-16,0 0-17 0,27 33 3 15,-27-33 1-15,0 0-7 16,0 0-17-16,-40 33 20 0,1-18-3 15,6-11-25-15,33-4-1 16,-39-11 14-16,39 11-24 0,-33-34-42 16,13 1 14-16,13-4 30 0,7 37-6 15,14-41 9-15,-14 41 28 16,32-36-30-16,-32 36 26 16,33-23 17-16,-33 23-38 0,40 4 4 15,-40-4 17-15,33 22 31 16,-33-22-19-16,26 37-12 0,-13-4 27 15,-13-33 40-15,-7 41-57 16,-6-11 12-16,13-30-4 0,-39 33-15 16,-7-11-10-16,0-4 23 15,0-6-4-15,0-9-22 0,0-3-6 16,0-7 16-16,6-4-13 16,8-4-41-16,5-7 1 0,27 22-1 15,-33-44 18-15,20 3 6 0,13 41 30 16,-6-37-11-1,6 37 7-15,0 0 17 0,0 0-13 0,0 0 29 16,0 0 27-16,0 0-8 16,0 0 7-16,0 0 0 15,-13 29-22-15,13-29-36 0,-20 41 3 16,-6-11 9-16,26-30-7 16,-27 37-14-16,14-4 53 0,13-33 3 15,-6 44-12-15,6-3-9 16,13-8 2-16,6 4-25 0,1-4 10 15,0-3-2-15,6-8-36 16,-26-22-33-16,26 26 3 0,-26-26 12 16,0 0-4-16,0 0 5 0,0 0 16 15,-39 4-2 1,0-12 31-16,-1-10 0 0,-6-12 11 16,-6-7-16-16,6-7 15 0,-7 0-3 15,0 3 26-15,7 8 34 16,20 10 16-16,26 23-32 0,0 0-11 15,-39-14 46-15,39 14 40 16,0 0-32-16,-27 37-27 0,21 3-5 16,6 5-2-16,20 10 16 15,-1 4-22-15,14 4-15 0,7 11-7 16,-1 0-9-16,7-8-27 16,0-3 15-16,-7-11-39 15,-6-15-90-15,0-8-154 0,0-10-252 16,6-16-172-16</inkml:trace>
  <inkml:trace contextRef="#ctx0" brushRef="#br0" timeOffset="2205">1352 0 1487 0,'0'0'276'0,"-39"14"-20"0,39-14-61 16,0 0-52-16,0 0-30 0,0 0-32 16,-27 41-41-16,27-41-16 15,0 0 2-15,0 0 1 0,0 0-18 16,0 0-13-16,0 0 18 15,40 4-1-15,-40-4-13 0,0 0-4 16,0 0 9-16,0 0 25 0,0 0-16 16,0 0-14-16,0 0 9 15,0 0-4-15,0 0-5 16,0 0-26-16,0 0-85 0,0 0-169 16,0 0-276-16,-27 33-119 15</inkml:trace>
  <inkml:trace contextRef="#ctx0" brushRef="#br0" timeOffset="2772">728 1599 847 0,'0'0'226'15,"0"0"81"-15,0 0 5 0,0 0-49 16,33 26-59-16,0-11-62 0,-7-4-27 16,-6 0-23-16,6 0-46 15,-26-11-17-15,26 8-18 0,-26-8 0 16,26 11-11-16,-26-11 9 15,0 0-14-15,0 0 23 16,0 0-21-16,0 0 3 0,0 0-19 16,0 0 19-16,7-23-12 0,-7 23 12 15,0 0-16-15,0 0 25 16,-13-22-21-16,13 22 16 0,0 0-19 16,0 0 23-16,0 0-15 15,0 0 11-15,0 0-9 0,0 0 5 16,0 0-29-16,33 15 4 0,-33-15-12 15,33 11 11-15,-33-11-20 16,32 8 26-16,-32-8-2 16,0 0 22-16,33-8-13 0,-33 8 21 15,0 0-19-15,0 0 14 16,26-26-20-16,-26 26 29 0,7-37-21 16,-14 8 18-16,7 29 10 0,-19-30 49 15,19 30-14-15,-40-15 16 16,14 12-24-16,-7 10-14 0,33-7-25 15,-26 26 11-15,19 0-52 16,7-26-114-16,7 44-242 0,19-11-281 16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9-28T05:39:41.856"/>
    </inkml:context>
    <inkml:brush xml:id="br0">
      <inkml:brushProperty name="width" value="0.1" units="cm"/>
      <inkml:brushProperty name="height" value="0.1" units="cm"/>
      <inkml:brushProperty name="color" value="#9966CC"/>
      <inkml:brushProperty name="fitToCurve" value="1"/>
    </inkml:brush>
  </inkml:definitions>
  <inkml:trace contextRef="#ctx0" brushRef="#br0">2842 310 759 0,'0'0'185'0,"0"0"18"16,0 0-24-16,0 0-50 0,0 0-10 16,0 0-2-16,0 0 3 0,0 0-21 15,0 0 9 1,26 37-29-16,7-4-4 0,-7 1-14 16,-26-34-18-16,33 44 4 0,-7-7-2 15,-26-37-20-15,13 37 3 16,-13-37-8-16,-19 30-12 0,19-30 4 15,-53 25-12-15,1-6-8 16,-14-12-22-16,7 4 5 0,0-3 4 16,6-1 11-16,0 4-3 0,21 4 6 15,-1 0-3-15,33-15 12 16,0 0 1-16,-27 33-3 0,27-7 0 16,0-26-8-16,0 0-4 15,40 26-38-15,-1-4 10 16,1-11-20-16,-7-7 14 0,-1-4-23 15,-32 0 29-15,33-11-10 16,-33 11 31-16,0 0 8 0,0 0 3 16,7-37 8-16,-7 37-7 0,-20-30 20 15,20 30 23-15,-46-26 41 16,13 15 5-16,-6 4-16 0,13 10-4 16,26-3 2-16,-40 15-23 15,40-15 8-15,-33 26-27 0,7 0 9 16,19-4-6-16,1 4-1 15,-1 0-13-15,7-4-1 16,0 0 2-16,0-22 19 0,7 30 2 16,-7-30 9-16,0 0 16 0,0 0 0 15,-20 22-27-15,20-22-4 16,-33 7-7-16,0-7 2 0,1-7-8 16,32 7 2-16,-46-30-4 15,13 4 7-15,6-10 3 0,8-9-10 16,6-3 14-16,-1 0-7 0,8 0 9 15,6-4-4-15,6 1-10 16,8 6-9-16,-1 5-9 0,6-1-38 16,-5 11-122-16,-14 30-140 15,19-36-187-15,-19 36-153 16,7-30-36-16</inkml:trace>
  <inkml:trace contextRef="#ctx0" brushRef="#br0" timeOffset="209">2342 0 1822 0,'0'0'373'0,"0"0"-62"15,0 0-121-15,20 11-91 16,6 0-52-16,-26-11-15 0,27 19-93 15,-27-19-213-15,0 0-266 16,32 22-125-16,-32-22 5 0</inkml:trace>
  <inkml:trace contextRef="#ctx0" brushRef="#br0" timeOffset="740">1764 296 1140 0,'0'0'248'15,"0"0"15"-15,0 0-35 16,26 44-122-16,7-7-32 0,-33-37-14 16,26 52-26-16,1-16-16 15,-27-36 5-15,13 41 5 0,-13-41-2 16,0 37-13-16,0-37-3 0,0 0-10 15,-40 30-7-15,-6-16-47 16,0-10-31-16,-6-4-3 16,6-4 17-16,6-3 2 0,1-4-17 15,39 11 0-15,-46-37 7 16,46 37 6-16,-33-44 37 0,33 44 17 16,-6-37 6-16,6 37 18 0,0 0-5 15,0 0 9-15,0 0 14 16,0 0 6-16,46-26 41 0,-46 26 12 15,0 0 14-15,0 0-5 16,0 0-20-16,0 0 10 0,26 40-4 16,-26-40 16-16,0 45-14 0,-20-16-9 15,20-29-10-15,-33 41-14 16,-13-15-6-16,0-4-1 16,-6-11 13-16,6-4 9 0,-7-3 0 15,1-4 2-15,6-7 3 16,0-1-11-16,0-3-25 0,6-7-2 15,7-8-19-15,0 0-15 0,14-7-16 16,-1 3-40-16,7 4-46 16,13 26-110-16,-7-36-173 0,14 6-172 15,6 11-61-15</inkml:trace>
  <inkml:trace contextRef="#ctx0" brushRef="#br0" timeOffset="948">1639 824 2607 0,'26'22'340'16,"-26"-22"-50"-16,0 0-100 0,0 0-91 15,0 0-45-15,33 18-36 16,-33-18-86-16,0 0-162 0,0 0-228 15,0 0-297-15,0 0-46 16</inkml:trace>
  <inkml:trace contextRef="#ctx0" brushRef="#br0" timeOffset="1144">943 1097 1468 0,'0'0'216'16,"0"0"-22"-16,0 0-89 0,0 0-52 15,39 15-32-15,0-11-47 16,7-8-174-16,-6-7-177 0,-1 0-71 16,1-8-51-16</inkml:trace>
  <inkml:trace contextRef="#ctx0" brushRef="#br0" timeOffset="1880">818 440 416 0,'0'0'143'15,"0"0"29"-15,13-30 8 0,-13 30-25 16,0 0-39-16,0 0 12 16,0 0 6-16,0 0-36 0,0 0 47 15,0 0 26-15,0 0-50 0,0 0-33 16,-20 48-36-16,7-15-14 15,6 4-17-15,-6-7-2 0,13-30 8 16,-13 33-18-16,13-33-9 16,-20 37 0-16,20-37 5 15,-39 26-19-15,13-11-28 0,-7-8-31 16,0-7 16-16,0-4-15 0,33 4 13 16,-39-29 7-16,12-1 37 15,1-7-22-15,6-3 15 0,7 6 8 16,0 5 39-16,13 29-3 0,-13-30 29 15,13 30-28-15,0 0 13 16,0 0 21-16,-39 0 32 0,39 0-48 16,-33 34 3-16,7-1 3 15,12 7-32-15,8-3-12 0,6 0 17 16,0-3-20-16,0-34 14 0,20 37-14 16,-20-37 7-16,0 0-10 15,26 29-8-15,-26-29 27 16,0 0-21-16,33 4 10 0,-33-4-49 15,0 0 7-15,6-33 5 16,-6 3-18-16,-19-3 1 0,-8-1 36 16,-6 5-10-16,1 7 55 0,-1 7 19 15,-7 8 19-15,1 3 8 16,6 15 35-16,0 4 17 0,33-15 5 16,-39 40-35-16,6 1-27 15,13 0-29-15,7 7-1 0,6 0-26 16,14 7 3-16,0 1-12 15,12-1-5-15,8 0 4 0,5 1 3 16,8-4-13-16,6-4 8 16,0-12 2-16,0-2-33 0,-7-12-91 15,1-7-85-15,-7-12-131 0,-7-6-209 16,-26 3-136-16</inkml:trace>
  <inkml:trace contextRef="#ctx0" brushRef="#br0" timeOffset="2109">778 59 2106 0,'0'0'225'16,"0"0"90"-16,0 0-58 0,0 0-105 15,0 0-86-15,0 0-40 16,0 0-12-16,0 0-99 0,0 0-210 16,0 0-285-16,0 0-152 0,40 19 14 15</inkml:trace>
  <inkml:trace contextRef="#ctx0" brushRef="#br0" timeOffset="2317">640 1337 2004 0,'7'30'416'16,"-7"-30"-75"-16,33 26-93 16,6-8-92-16,14-10-73 0,6-8-41 15,13 0-42-15,-6-8-137 0,0 1-167 16,-7-1-198-16,-7-6-204 15,-6-1-65-15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9-28T05:39:55.908"/>
    </inkml:context>
    <inkml:brush xml:id="br0">
      <inkml:brushProperty name="width" value="0.1" units="cm"/>
      <inkml:brushProperty name="height" value="0.1" units="cm"/>
      <inkml:brushProperty name="color" value="#9966CC"/>
      <inkml:brushProperty name="fitToCurve" value="1"/>
    </inkml:brush>
  </inkml:definitions>
  <inkml:trace contextRef="#ctx0" brushRef="#br0">2874 333 556 0,'0'0'141'15,"0"0"-7"-15,0 0-29 16,0 0 0-16,0 0-11 0,0 0 14 16,0 0-10-16,0 0-19 0,0 0-2 15,0 0-2-15,0 0 8 16,-40 18-5-16,7 8 4 0,-6 0-9 16,6 0 11-16,-6 11-14 15,6-1-26-15,-7 1-12 16,14 0-1-16,0-3 10 0,6-1-12 15,20-33-18-15,-7 41 3 0,1-12-9 16,6-29 15-16,0 0-8 16,20 33-12-16,-20-33 0 0,0 0 22 15,39 8 17-15,-39-8-64 0,26 0 13 16,-26 0 9-16,0 0 15 16,0 0-18-16,27-34-9 0,-14 1 0 15,-13 7 25-15,0 26-22 16,-13-22-1-16,13 22 3 15,-33-15 4-15,6 8 24 0,-5 18-7 16,-8 4-1-16,7 7 10 0,0 4 16 16,7 3-2-16,0 5-9 15,6-1 5-15,0 4-4 0,14-4-4 16,-7 0 21-16,6 1-17 0,7-34-4 16,-6 33-4-16,6-33 36 15,0 0 34-15,0 0-8 0,0 0-34 16,-33 29-29-16,33-29 6 15,-46 15-8-15,13-18 5 0,7-12-7 16,26 15-5-16,-33-45 2 16,6 8 3-16,14-7-4 0,7 7-5 15,6-3-1-15,6 3 13 16,7 0 5-16,7 11-17 0,-7 0-4 16,7 0 10-16,6 4-23 0,1 0-24 15,5 0-147-15,-32 22-171 16,40-34-217-16,-7 8-95 0</inkml:trace>
  <inkml:trace contextRef="#ctx0" brushRef="#br0" timeOffset="225">2617 22 1523 0,'0'0'328'16,"13"-22"-2"-16,-13 22-49 0,0 0-96 16,0 0-83-16,0 0-38 15,0 0-27-15,0 0-11 0,0 0-13 16,0 0-21-16,0 0-103 0,0 0-196 16,0 0-217-16,0 0-118 15</inkml:trace>
  <inkml:trace contextRef="#ctx0" brushRef="#br0" timeOffset="1264">1927 270 553 0,'0'0'123'15,"0"0"6"-15,0 0 11 0,0 0 4 16,0 0-6-16,0 0 22 0,0 0-41 15,0 0-6-15,0 0-7 16,0 0 42-16,0 0-9 0,0 0-37 16,0 0-24-16,0 0-24 0,0 0-5 15,0 33 1-15,0-33-8 16,-6 33 13-16,6-33-3 0,-13 37 14 16,-1-7 2-16,14-30-6 0,-32 37-8 15,5-4-18-15,-6-7-16 16,1-4-5-16,-8 0-4 15,7-3 7-15,7 3-5 0,26-22 12 16,-53 29-6-16,7-7-3 0,0-3-5 16,0-1-8-16,0-10-3 15,0 3 0-15,0-4 0 0,0 1 7 16,7-8 0-16,0 0-7 0,6 0-6 16,0 0 6-16,33 0-3 15,-40 0-2-15,40 0 0 0,-32-4 14 16,32 4 3-16,0 0-2 0,0 0-10 15,0 0-11-15,-33-7 7 16,33 7 4-16,0 0 7 16,0 0-3-16,-40-15-10 0,40 15-4 15,-26-22 6-15,26 22 4 0,0 0 4 16,0 0 0-16,0 0-4 16,-33-19 0-16,33 19-3 0,0 0-8 15,0 0 11-15,0 0 0 0,0 0 7 16,0 0-4-16,0 0-3 15,0 0-9-15,0 0 6 0,0 0 3 16,0 0 0-16,0 0 4 0,0 0-8 16,0 0-2-16,0 0-2 15,0 0 8-15,0 0 4 16,0 0 0-16,0 0 2 0,0 0-6 16,0 0-8-16,0 0 1 0,0 0 7 15,0 0 0-15,0 0 8 16,0 0-8-16,0 0-8 0,0 0 5 15,0 0-4-15,0 0 7 0,0 0 11 16,0 0-11-16,0 0 4 16,0 0-10-16,0 0 8 0,0 0-2 15,0 0 0-15,0 0 8 0,0 0-8 16,0 0-8-16,0 0 3 16,0 0 5-16,0 0 4 15,0 0 4-15,0 0-1 0,0 0-10 16,0 0-3-16,0 0 2 0,0 0-4 15,0 0 4-15,0 0-2 16,0 0-13-16,0 0-13 0,0 0-3 16,0 0-1-16,0 0-6 0,0 0 10 15,0 0-2-15,0 0-14 16,0 0 1-16,0 0 7 0,0 0 7 16,0 0 1-16,0 0-11 0,0 0-32 15,0 0-28-15,0 0-40 16,0 0-83-16,0 0-123 15,0 0-90-15,0 0-73 0</inkml:trace>
  <inkml:trace contextRef="#ctx0" brushRef="#br0" timeOffset="1624">1178 288 944 0,'0'0'169'15,"0"0"42"-15,0 0 29 0,0 0-64 16,-33-29-83-16,33 29-32 15,-19-30-40-15,19 30-10 0,6-33 1 16,-6 33-6-16,26-33 4 0,-26 33-8 16,40-30-8-16,-1 15-6 15,-39 15 12-15,40-7-3 0,-40 7 6 16,39 7 1-16,-39-7 6 0,0 0-14 16,40 45-26-16,-27-5-133 15,-7-3-99-15,-6-37-61 16,-13 48-31-16,0-7-36 0</inkml:trace>
  <inkml:trace contextRef="#ctx0" brushRef="#br0" timeOffset="2291">942 606 470 0,'0'0'127'16,"0"0"1"-16,0 0-7 0,0 0-33 15,0 0-30-15,0 0-13 16,0 0 24-16,0 0-5 0,0 0-23 16,0 0-25-16,0 0 16 15,0 0 3-15,0 0 16 0,0 0 5 16,0 0 62-16,0 0-19 0,0 0-25 15,0 0-20-15,0 0 2 16,0 0-14-16,0 0-6 0,0 0 4 16,-20 44-4-16,20-44 13 0,0 0-12 15,-7 41-11-15,7-41 2 16,0 0 6-16,-6 41 15 16,6-41-11-16,0 0 16 0,0 40-7 15,0-40-13-15,0 0 0 0,0 0-3 16,-27 37-9-16,27-37-3 15,0 0-8-15,0 0-7 0,-46 30-4 16,46-30-10-16,-46 11 4 0,46-11 15 16,-46 7-9-16,46-7 6 15,-32 8 1-15,32-8-7 0,-40 0-15 16,40 0 15-16,-39-4 3 0,39 4 6 16,0 0 2-16,0 0-6 15,0 0-5-15,0 0-18 16,0 0 3-16,0 0 11 0,0 0-6 15,-7-30 1-15,7 30-6 0,0 0-8 16,20-29 6-16,-20 29 11 16,33-22 2-16,-33 22 1 0,0 0 9 15,0 0-6-15,0 0 0 0,0 0 6 16,26 37 17-16,-26-37 16 16,-7 51 15-16,-6-10-16 0,13-41 15 15,-33 48-26-15,7-11-13 0,26-37 0 16,-39 37 4-16,6-11-13 15,33-26-24-15,-40 18-80 16,40-18-118-16,0 0-144 0,-46-4-132 16,46 4-46-16</inkml:trace>
  <inkml:trace contextRef="#ctx0" brushRef="#br0" timeOffset="2493">758 421 1138 0,'0'0'193'0,"0"0"91"15,0 0 51-15,0 0-102 0,0 0-91 16,0 0-68-16,0 0-47 0,0 0-10 16,0 0-68-16,0 0-195 15,0 0-159-15,0 0-87 0,0 0-7 16</inkml:trace>
  <inkml:trace contextRef="#ctx0" brushRef="#br0" timeOffset="2936">560 580 688 0,'-26'-11'203'0,"26"11"-19"16,0 0-2-16,-39-4-19 15,39 4 17-15,-40 11-8 0,7 4-17 16,1 7-15-16,-1 4-25 0,33-26-34 16,-40 48-26-16,14-3 16 15,0-5-18-15,13 1-14 0,6 3-10 16,7-3 1-16,0-41-15 0,20 40-9 16,-20-40 7-16,26 48-17 15,-26-48 7-15,0 0-3 0,26 45-5 16,-26-45 5-16,0 0 12 15,0 0-4-15,0 0-31 0,0 0 15 16,0 0-5-16,0 0 20 16,-39-45-7-16,6 5-14 0,0 10 10 15,-6 4 27-15,6 12 20 0,33 14 23 16,-40-19 5-16,40 19-18 16,-32 8 9-16,32-8 10 0,-33 33-13 15,13 7-7-15,14 8 12 0,-1 15-19 16,7 0 7-16,7 7-31 15,-1 4 3-15,7-4-21 0,-6 15-3 16,6-7 4-16,0-8-69 16,0-7-190-16,-6-8-258 0,6-7-232 15,7-11-75-15</inkml:trace>
  <inkml:trace contextRef="#ctx0" brushRef="#br0" timeOffset="3109">698 1748 1696 0,'0'0'266'0,"53"-15"-2"16,-7 0-101-16,0 0-77 16,7-3-56-16,6-4-204 0,0 3-292 15,7-3-288-15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2-23T07:41:01.213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12196 1467 1061 0,'0'0'193'15,"0"0"88"-15,0 0-20 16,0 0-18-16,0 0-55 15,34 25-24-15,11 7-33 0,0 3 30 16,11 6-69-16,1 0-7 16,-1 4-35-16,0-4-23 0,-10-3-21 15,-7 0-6-15,-11-7 11 16,-22 4-11-16,-18 0 9 0,-21 3-12 16,-24 0 3-16,-33 3-6 15,-11 0 6-15,-12 1 12 0,6-8-12 16,0-8 0-16,17-10 8 15,17-10-15-15,5-6-3 16,23-13-9-16,6-12-8 0,16-10-14 16,18-9 16-16,16-1 3 15,11 4 12-15,12 3 15 0,6 7-5 16,5 5-3-16,0 14-2 16,0 8-5-16,-6 8 6 0,-5 8 4 15,-11 4 12-15,-7 6-2 16,-16 7-19-16,-16 2 12 0,-13 4 0 15,-10 0 6-15,-12-3-2 16,1-7 9-16,4-3 41 0,-4-6 30 16,-1-6 27-1,6-14-23-15,6-5-19 0,5-7-9 16,0-6-1-16,0-10-15 16,0-6-20-16,6-9-10 0,0-13-1 15,0-4-5-15,5-5-5 16,7-11 3-16,-1-2-6 0,5-3-7 15,7 2 8-15,-7 7 0 16,1 3-44-16,0 10-59 0,0 12-55 16,-6 10-106-16,6 10-234 15,-1 5-352-15</inkml:trace>
  <inkml:trace contextRef="#ctx0" brushRef="#br0" timeOffset="208">12399 989 1771 0,'17'-6'284'0,"-17"6"99"16,0 0-62-16,0 0-135 15,17-10-83-15,-17 10-50 16,0 0-56-16,0 0-134 0,0 0-181 15,0 0-281-15,0 0-222 16</inkml:trace>
  <inkml:trace contextRef="#ctx0" brushRef="#br0" timeOffset="572">12799 4 1459 0,'0'-32'272'0,"0"32"105"0,0 0-59 16,0 0-111-16,0 0-89 16,0 0-5-16,-45 57-19 15,-6 16-47-15,-5 13-19 0,-12 9-17 16,-11 3-2-16,1-6-9 16,4-7-7-16,-5-6 7 0,6-12 7 15,11-13-22-15,6-13 15 0,11-16-48 16,5-9-26-16,12-16-9 15,28 0 27-15,-22-47 26 0,5-10 9 16,11-7 21-16,6 4-11 16,0 9 11-16,6 13-14 0,-6 10 22 15,0 28 11-15,0 0 15 16,0 0 45-16,-11 25-23 16,-6 16-14-16,0 10-24 0,-11 6-12 15,-1 0 6-15,1 6-12 0,-5-2-142 16,-7 2-280-16,-5 0-348 15</inkml:trace>
  <inkml:trace contextRef="#ctx0" brushRef="#br0" timeOffset="1128">10850 1885 613 0,'0'0'96'16,"-28"-32"26"-16,28 32 47 16,0 0-2-16,-11-34-19 0,11 34-2 15,0 0-12-15,0 0-38 16,0 0-15-16,0 0 39 0,0 0 29 15,0 0 12-15,33-10-23 0,1 20-51 16,6 5 7-16,-7 8-12 16,7 2-48-16,-6 0 4 0,-34-25 2 15,28 38-16-15,-28-38-1 16,17 41 3-16,-17-6-14 16,0-35-12-16,-51 45 11 0,6-14-11 15,-6-12 0-15,1-6 4 16,5-10 7-16,5-6-2 0,1-10-13 15,11-15 12-15,5-7-5 0,6-6-18 16,11-7 12-16,1 1 3 16,10-1-135-16,7 7-147 0,5 3-244 15,-6 6-176-15</inkml:trace>
  <inkml:trace contextRef="#ctx0" brushRef="#br0" timeOffset="1512">9943 1863 1358 0,'17'35'288'0,"-17"-35"-12"0,40 38-23 15,-7-10-77-15,7-6-84 16,-6-3-56-16,-1 0 1 0,-10-6-14 15,-23-13-23-15,0 0 7 16,28 16 14-16,-28-16-15 0,0 0-4 16,0 0 19-16,0 0-9 15,-39-19-32-15,-1 0 30 16,1 6 35-16,-1 7-1 0,-5 3 6 16,0 12 2-16,0 13 9 0,0 10 25 15,0 12 7-15,6 13-20 16,-6 4-21-16,11 2-16 0,0 0-22 15,6-6 13-15,5 0-27 16,1-9 10-16,10-7 0 0,12-41-23 16,-22 35-133-16,22-35-208 0,0 0-201 15,0 0-129-15,-23-35 7 16</inkml:trace>
  <inkml:trace contextRef="#ctx0" brushRef="#br0" timeOffset="1728">10484 425 785 0,'28'-22'188'0,"-28"22"118"16,0 0 69-16,0 0 3 0,11 22-46 16,-22 16-88-16,-11 22-70 15,-23 13-54-15,-17 10-44 16,-12 5-39-16,1-2-22 0,-6 2-8 15,0-5 0-15,1-4-158 16,10-3-235-16,-5-3-323 0,0-4-122 16</inkml:trace>
  <inkml:trace contextRef="#ctx0" brushRef="#br0" timeOffset="1948">9256 1882 1484 0,'0'0'364'0,"51"44"-8"0,-12-3-60 15,1-6-31-15,-7 3-84 16,-4-3-72-16,-13 3-43 0,-4-3-33 16,-7 3-8-16,-16 6-7 0,-17 1-27 15,-12 5-153-15,-10-2-174 16,-7-4-164-16,-4-6-175 0,-1-9 1 15</inkml:trace>
  <inkml:trace contextRef="#ctx0" brushRef="#br0" timeOffset="2252">9053 1359 1080 0,'0'0'315'16,"6"48"23"-16,-29-4-5 0,-10 13-69 16,-12 3-70-16,-12 20-51 0,-10 5-20 15,-12 10 0-15,-6 6-3 16,-16 10-33-16,-1 6-9 0,-5 4-25 16,6 2-18-16,17-9 5 15,10 0-12-15,18-6 7 16,22-7-17-16,17-3-1 0,29-9-1 15,21-7 0-15,35-6-6 0,22-12 2 16,12-14-4-16,5-5-56 16,0-10-137-16,-6-13-211 0,-11-13-363 15,-17-15-158-15</inkml:trace>
  <inkml:trace contextRef="#ctx0" brushRef="#br0" timeOffset="2446">7927 1549 2656 0,'0'0'43'0,"0"0"29"16,0 0 23-16,0 0-48 15,0 0-28-15,0 0-6 0,39 13-226 16,-5 3-436-16,5 0-268 15</inkml:trace>
  <inkml:trace contextRef="#ctx0" brushRef="#br0" timeOffset="3035">11836 4336 1760 0,'11'35'395'0,"17"9"27"0,12 4-54 15,10 9-108-15,7-3-83 16,-7 3-85-16,-10-3-37 0,-1-1-23 16,-22 1-2-16,-17-3-24 15,-11-4 1-15,-23 1-85 16,-11 3-170-16,-17-4-216 16,-6-9-304-16,6-3-99 0</inkml:trace>
  <inkml:trace contextRef="#ctx0" brushRef="#br0" timeOffset="3404">11464 4564 1579 0,'-17'41'347'0,"6"4"-30"15,5 2-62-15,1 7-39 16,-1-3-99-16,0 3-43 15,1-4-30-15,-7 1-5 0,1-10-14 16,11-41-23-16,-28 44 12 16,28-44-20-16,-51 38 25 0,12-25-26 15,39-13 7-15,-45-13-22 16,11-18-26-16,11-20-37 16,7-19 12-16,10-2 38 0,0-1 2 15,6 16 9-15,0 9 28 16,0 17-13-16,0 31 56 0,0 0 61 15,-17 38-1-15,-5 19 4 16,-6 15-25-16,-6 11-2 16,-5 2-51-16,-12 13-14 15,6 4-4-15,-12-1-10 0,7 0-151 16,-7-12-199-16,7-10-345 16,-1-12-239-16</inkml:trace>
  <inkml:trace contextRef="#ctx0" brushRef="#br0" timeOffset="3557">11013 5676 2245 0,'79'-16'183'16,"6"0"-68"-16,-6-6-57 0,-6-3-44 15,-6-7-75-15,-5 0-500 16</inkml:trace>
  <inkml:trace contextRef="#ctx0" brushRef="#br0" timeOffset="3924">9712 4647 2554 0,'-17'38'330'16,"29"9"-35"-16,16 10-24 0,23 6-37 16,16 10-37-16,6 3-77 15,-5 7-41-15,-6-1-30 0,-23 3-11 16,-33 1-2-16,-29-1-21 16,-33 1-1-16,-28-10-12 15,-29-10 4-15,-11-15-10 0,-17-16 15 16,6-19-6-16,0-23 19 15,5-15 13-15,18-19 17 16,5-22 2-16,17-16-12 16,22-13 22-16,28-10-44 0,40 1-7 15,29-7-21-15,33 10 13 16,28 6-74-16,11 13-221 0,6 16-117 16,-5 19-126-16,-7 25-244 15,-10 15-240-15</inkml:trace>
  <inkml:trace contextRef="#ctx0" brushRef="#br0" timeOffset="4069">9436 5267 3073 0,'0'0'263'0,"-11"45"14"16,11-45-3-16,0 0-70 0,0 0-94 16,0 0-60-16,51 28-93 15,-12-25-244-15,-39-3-157 16,0 0-370-16,45-12-469 15</inkml:trace>
  <inkml:trace contextRef="#ctx0" brushRef="#br0" timeOffset="19788">12692 8836 913 0,'0'0'306'0,"0"0"-43"16,0 0-11-16,-45 41 19 15,5-9-9-15,1 0-36 0,0 12-30 16,-1 16-40-16,1 13-58 15,5 6-32-15,-6 10 3 0,1 9-25 16,-12 3-14-16,-16 10-6 16,-12 3-5-16,-11 0-7 15,-23-3-8-15,-5-7 0 0,-23-9-8 16,-5-6 1-16,-1-10 3 16,-11-15-7-16,6-7 7 0,0-13 0 15,11-15 5 1,18-14-10-16,16-11 2 0,16-11 14 15,18-5-8-15,17-11-3 16,11 4-9-16,17-3 9 16,28 22 6-16,-29-25-2 0,29 25-11 15,-11-26 7-15,11 26 0 16,0 0 3-16,0 0-3 0,0 0 0 16,0 0-7-16,0 0 7 15,0 0-4-15,0 0 4 16,0 0-5-16,0 0 0 0,-22-25 5 15,22 25 0-15,0 0 5 16,0 0-5-16,0 0-4 16,0 0-2-16,0 0 6 15,0 0-11-15,0 0 16 0,0 0-5 16,0 0-3-16,0 0 0 16,5 32 3-16,1-4 0 0,0 4 5 15,-6-3 6-15,0 5 14 16,-6-2 2-16,0 3-10 15,-5-3-5-15,11-32 0 0,-22 41-5 16,22-41-7-16,-34 38 3 16,34-38 0-16,-40 25 4 15,40-25-13-15,-39 10 6 16,5-10 0-16,6-10-8 0,28 10-21 16,-28-41-5-16,11 0 16 15,6 3 11-15,5 3 0 16,6 6 9-16,0 29-6 0,0-25 4 15,0 25 8-15,0 0-5 16,0 0 7-16,-6 38 2 0,-5 3 0 16,5 10 5-16,-5 6-5 15,-6-3-3-15,6 3-2 16,-12-7 2-16,7-8-6 0,-7-11-3 16,23-31 5-16,0 0 2 15,0 0-10-15,-34 7-9 16,34-7-3-16,-22-48-9 15,10-9-9-15,12-9 9 0,0-4-1 16,0 10 25-16,0 9 2 16,0 13-9-16,-5 13-2 15,5 25-4-15,0 0 10 0,-45 31 3 16,5 14 0-16,-5 5-166 16,0 4-236-16,11 3-389 0</inkml:trace>
  <inkml:trace contextRef="#ctx0" brushRef="#br0" timeOffset="19989">10383 9381 2081 0,'28'-38'286'16,"-28"38"-25"-16,0 0-48 0,28-26-85 15,-28 26-49-15,0 0-40 16,34 26-39-16,-34-26-202 0,17 47-328 16,-17-6-400-16</inkml:trace>
  <inkml:trace contextRef="#ctx0" brushRef="#br0" timeOffset="20157">9836 10049 1298 0,'45'6'-8'16,"12"-6"32"-16,-1-6-152 16,6 0-336-16</inkml:trace>
  <inkml:trace contextRef="#ctx0" brushRef="#br0" timeOffset="20345">10219 11506 2339 0,'45'-26'150'0,"0"-5"-60"0,12-14-46 15,-7-2-113-15,1-4-396 16,-6-3-477-16</inkml:trace>
  <inkml:trace contextRef="#ctx0" brushRef="#br0" timeOffset="20689">8732 10049 2321 0,'0'0'369'0,"17"44"-69"16,17 13-71-16,5 19-49 0,1 7-61 16,5 5-58-16,-6 7-27 15,-11 7-10-15,-22 5-2 16,-12-5-12-16,-27-1-4 0,-12-12-6 15,-29-16 4-15,-16-13-4 16,-11-19 3-16,-12-25 6 0,6-19-9 16,6-20 0-16,5-24-6 15,17-23 6-15,12-12 2 16,10-7 8-16,23 1-5 0,29-1-11 16,22 3-54-16,33 7-124 15,24 6-178-15,10 10-297 16,6 15-320-16</inkml:trace>
  <inkml:trace contextRef="#ctx0" brushRef="#br0" timeOffset="20841">8501 10689 2953 0,'0'0'242'15,"0"0"-5"-15,17 31-62 16,-17-31-83-16,40 16-49 15,-7-3-249-15,-33-13-363 16,34 9-664-16</inkml:trace>
  <inkml:trace contextRef="#ctx0" brushRef="#br0" timeOffset="21912">12236 12225 914 0,'-40'-26'279'0,"40"26"80"15,-39-22-31-15,39 22-118 16,0 0-89-16,0 0 51 0,0 0 15 16,5 51-25-16,18 15-38 15,11 7-42-15,5 9 12 0,6 7-36 16,-5-3-11-1,-18-1-15-15,-5-3-12 0,-17-6-12 16,-22-6-1-16,-12-10-12 16,-17-6 5-16,-5-10 5 0,-6-9-18 15,-6-13-20-15,12-15-18 16,5-17 7-16,17-12-18 0,6-13 33 16,23-9-4-16,5-7 30 15,17 4-4-15,11 9 1 16,5 3 13-16,7 13-14 0,5 15 69 15,-6 14 55-15,-10 18 17 16,-13 19-5-16,-21 17-24 16,-18 8 5-16,-16 14-29 15,-17 8-29-15,-18 4-28 0,-5 0-22 16,1-9-148-16,-1-16-215 16,11-17-395-16,6-21-455 0</inkml:trace>
  <inkml:trace contextRef="#ctx0" brushRef="#br0" timeOffset="22332">12759 10470 1309 0,'0'0'418'15,"0"0"-39"-15,0 0-33 16,-5 70-75-16,-12 15-60 16,-17 23-52-16,-17 16-13 0,-5 12-29 15,-6 0-55-15,-5 0-26 16,-1-9-15-16,-5-13-15 0,5-19 1 16,1-19-3-16,5-19-9 15,11-19-3-15,0-19 1 16,6-16-2-16,0-16-11 15,11-15-8-15,6-13-3 0,6-10-3 16,10 0 12-16,1 4 16 16,5 9-7-16,6 9-1 0,0 29 14 15,0 0-4-15,-5 29 4 16,-6 25 12-16,-1 28 24 16,-10 13 10-16,-1 13-21 0,1 2-8 15,-1-5-17-15,1-7 10 16,5-12-23-16,-6-14-246 0,6-8-454 15,12-20-495 1</inkml:trace>
  <inkml:trace contextRef="#ctx0" brushRef="#br0" timeOffset="22824">11391 13051 2658 0,'0'0'256'15,"0"0"-7"-15,0 0-46 0,-11 29-54 16,-1 9-59-16,1 6-45 16,-12 10-21-16,-5 0-13 15,0-1-5-15,-6-2-2 16,1-3-10-16,-7-7-25 0,1-13-37 15,-1-9 8-15,1-9 7 16,-1-10 19-16,7-13 3 0,4-3 10 16,13-3-2-16,-1-3 4 15,17 22 1-15,0 0 8 0,0 0 16 16,0 0 7-16,28 3 32 16,6 26 27-16,-1 15 19 0,1 23-3 15,-6 5 15 1,-5 8 24-16,-12 2 3 0,-5-6-34 15,-12-3-38-15,-16-13-31 16,-12-6-15-16,-11-10-3 0,0-12 4 16,-12-10-13-16,1-13 8 15,5-15-12-15,-5-16 1 0,5-16 7 16,1-19-4-16,10-16 0 16,6-22 3-16,12-16-13 0,16-6-15 15,12-3-71-15,28-4-126 0,5 4-106 16,17 6-212-16,6 6-376 15</inkml:trace>
  <inkml:trace contextRef="#ctx0" brushRef="#br0" timeOffset="23017">11120 12576 2185 0,'0'0'288'0,"0"-38"5"16,0 38-61-16,0 0-94 0,0 0-62 16,45-28-40-16,-45 28-20 15,46 3-75-15,-46-3-231 0,0 0-362 16,39 50-348-16</inkml:trace>
  <inkml:trace contextRef="#ctx0" brushRef="#br0" timeOffset="25816">9893 13070 891 0,'0'0'230'0,"0"0"6"16,0 0-29-16,-6 32 12 16,12 6 9-16,5 9-37 0,0 1-47 15,6-1-30-15,-6-2-59 16,0-1 1-16,1-6-39 16,-1-6-8-16,-5-10-4 0,-6-22-2 15,0 25-1-15,0-25 11 16,0 0 0-16,0 0-13 15,-34 13 16-15,0-13-8 0,-5 0-15 16,-6 0 13-16,5 9 74 16,-11 20-9-16,-5 15 9 0,0 16 19 15,-6 13-15-15,6 6-18 16,5-3-27-16,0 0-12 0,12-3-11 16,-1-10-13-16,12-12-3 15,6-10-77-15,10-12-219 0,12-29-332 16,0 0-277-16</inkml:trace>
  <inkml:trace contextRef="#ctx0" brushRef="#br0" timeOffset="26072">10445 12085 1441 0,'0'0'312'0,"0"0"-14"16,0 0-47-16,0 0-28 15,-40 29-38-15,-5 18-30 0,-11 20-29 16,-6 9-31-16,-11 12-39 16,-1 7-34-16,7 4-28 15,-1-8 13-15,6-2-59 0,6-7-190 16,5-9-298-16,12-9-308 15</inkml:trace>
  <inkml:trace contextRef="#ctx0" brushRef="#br0" timeOffset="26376">9228 12969 1615 0,'0'0'331'16,"0"0"31"-16,0 0-52 15,-11 47-63-15,5 1-69 0,17 2-58 16,1 7-27-16,4 7-19 16,7 5-2-16,-1 1 1 0,7 9 4 15,-7 4-23-15,1-4 1 16,-1 3-15-16,-11-3-4 0,-11-3-3 15,-11-6-42 1,-6-7 9-16,-16-6-61 0,-13-6-77 16,1-10-117-16,-5-9-129 0,-1-10-239 15,6-9-156-15</inkml:trace>
  <inkml:trace contextRef="#ctx0" brushRef="#br0" timeOffset="26828">8918 13282 803 0,'0'0'222'0,"0"0"19"15,-11-31 1-15,11 31-45 16,0 0-84-16,0 0-13 0,0 0 98 16,0 0-19-16,0 0 12 15,17 50-4-15,5 4-9 0,1 13-31 16,-6 2-36-16,0 10-5 0,-6 1 8 16,-11-1-9-1,-11 0-18-15,-12-6-15 0,-5 0-8 0,-17-7-19 16,-11-6-16-16,-12-6 3 15,-5-10-5-15,-6-9 9 16,0-13 12-16,6-15 1 0,0-10 11 16,11-20-11-16,5-11-16 15,7-17-9-15,16-16-19 0,11-21 12 16,12-14-17-16,22-5 5 16,17-1-1-16,12 7-7 0,16 6 3 15,6 9-116-15,0 17-109 0,-6 5-80 16,1 17-175-16,-7 6-217 15,-5 15-129-15</inkml:trace>
  <inkml:trace contextRef="#ctx0" brushRef="#br0" timeOffset="26972">8698 13396 2559 0,'-28'29'269'15,"28"-29"-34"-15,0 0-58 0,0 0-54 16,0 0-54-16,0 0-46 15,0 0-83-15,0 0-199 0,0 0-315 16,40-29-435-16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2-23T07:41:38.757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77 286 547 0,'-6'-19'155'16,"1"3"38"-16,5 16-9 16,-12-29 28-16,7 7-8 0,5 22-58 15,-12-35-20-15,1 7-1 16,0 2-24-16,0 1 9 0,11 3 13 15,-6 6-13-15,6 16-23 16,6-19-39-16,-6 19-29 0,0 0-4 16,16-19-12-16,7 6 5 0,0 13-3 15,5 13 10-15,5 12 46 16,1 17 45-16,0 15 88 16,-6 22-57-16,-5 13-56 0,-1 15 14 15,-10 10 5-15,-7 16 4 16,6 10-15-16,6 9 5 0,6 6-13 15,16 4 5-15,6-1-7 0,17-2-18 16,6-7-6-16,11-13-10 16,0-19-10-16,-1-12-11 0,1-16-9 15,-5-19-9-15,-18-20 0 16,-5-11 4-16,-18-14 12 0,-33-28-4 16,34 10-12-16,-34-10-2 0,11-35-4 15,-16-6 0-15,-12-10-3 16,-6 0-3-16,-10-3 6 15,-1 10 0-15,6 9 5 0,-1 10 2 16,29 25-7-16,-39 6 0 0,11 20 8 16,0 21 20-16,5 23 52 15,12 15 38-15,5 17-2 0,12 8-22 16,11 20 7-16,17 16-16 16,-1 6 7-16,12 9-29 0,12 7 29 15,-1 0-8-15,6-3 35 0,6-10-37 16,5-12-13-16,-11-17-13 15,5-9 8-15,-5-12 77 16,-11-10-17-16,-6-10 58 0,-5-5-31 16,-7-1-29-16,-10-6-18 0,-12-4-42 15,-5 1-30-15,5-7-2 16,-11-6-22-16,0-6 9 0,0-7-2 16,0-44-11-16,0 45-8 0,0-45-2 15,6 34 19-15,-6-34-5 16,0 0-17-16,0 0 12 0,0 0 7 15,0 0-7-15,0 0-3 16,0 0 4-16,0 32 1 0,0-32 1 16,0 0-6-16,0 0-36 0,0 0-73 15,0 0-150-15,0 0-226 16,0 0-126-16,0 0 0 16,0 0 23-16,0 0-108 0,0 0-257 15,0 0 6-15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2-23T07:41:49.521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0 1298 1411 0,'23'-19'304'0,"11"-9"-48"16,-1-14-57-16,13-2-52 16,-1-10-52-16,11-3-7 15,-11-6-23-15,6-4-14 0,-6-15-9 16,-6-7-19-16,-11-6 5 16,-11-3-28-16,-11 10 3 15,-6 8 23-15,-11 17-1 16,-6 19 13-16,-6 12-6 0,-5 16-25 15,-11 19-1-15,-1 20-12 16,-5 15 6-16,0 9 8 0,11 7-8 16,12 0 11-16,5 0-11 15,22-7 5-15,12-3 21 0,11-2-17 16,23-1 21-16,17-3 55 16,16 0 1-16,12 6-2 0,5 4 13 15,12 2-21-15,-12 7 1 16,-5 3-25-16,-11 7-11 15,-18-1-4-15,-22 10 3 16,-17 4-8-16,-16 2-2 0,-24 0-13 16,-10-3-15-16,-12-6 1 15,-5-9 9-15,-6-11-16 0,0-8 6 16,0-17-30-16,5-9-63 16,1-16-68-16,-1-12-70 0,6-23-193 15,6-25-258-15,11-25-115 16</inkml:trace>
  <inkml:trace contextRef="#ctx0" brushRef="#br0" timeOffset="392">1358 896 1468 0,'39'6'286'16,"6"-3"-26"-16,-5-6-34 15,5-6-56-15,0-10-92 0,5-10-26 16,1-6-27-16,6-6-25 16,-7-9 14-16,-5-4-11 0,-5 3-14 15,-12-3 18-15,-17 4-3 16,-5 5-20-16,-12 4 30 16,-16 3-7-16,22 38-28 0,-57-25 8 15,1 15 22-15,-6 20-9 16,0 21 11-16,0 14 19 15,11 18 15-15,6 4 22 0,6 2-9 16,16 4 23-16,18 0 5 16,22-3 36-16,5-4-13 0,12-6-36 15,17-6 1-15,5-6-9 16,6-4-30-16,11-6-21 0,-5-13 5 16,-1-3-8-16,1-9-17 15,-12-7-87-15,1-9-144 16,-12-13-283-16,5-15-280 0,-5-20-87 15</inkml:trace>
  <inkml:trace contextRef="#ctx0" brushRef="#br0" timeOffset="792">2648 351 1823 0,'0'0'237'16,"0"0"7"-16,0 0-18 15,0 0-66-15,0 0-45 16,0 0-35-16,50 13-46 16,-5-13 1-16,6-13-20 0,0-9-24 15,-6-6 21-15,-11-4-15 16,-1-9-1-16,-10-4 4 0,-6-2 7 16,-12 3-20-16,-10 6 21 15,-12 6-8-15,-17 13 0 0,-5 19 9 16,-18 22 41-16,-16 22 22 15,-6 20 13-15,-5 9 13 0,5 12 0 16,11 7 18-16,12-7 4 16,22-2-36-16,17-10-19 0,23-7 8 15,22-9 23-15,17-9 15 16,23-14-8-16,11-15-16 0,11-12-37 16,6-14-27-1,5-5-17-15,-5-10 0 0,-6-10 1 16,-6 3-18-16,-10-5-111 15,-18-4-147-15,-5 0-79 0,-23 3-161 16,-28 35-296-16,22-48-183 16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2-23T07:41:53.001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147 1704 959 0,'0'0'206'0,"-28"-16"53"0,28 16-85 16,-34 10-45-16,12 18-19 15,-1 7-33-15,6 9-17 0,6 1-7 16,0-1 21-16,16-6-10 15,-5-38-1-15,29 38-11 16,10-16 9-16,12-12-13 0,5-10-33 16,-5-10 1-16,5-9-16 15,-5 0 4-15,-1-9 2 0,-16-7-1 16,-6-6-2-16,-11-7-7 16,-5-6 1-16,-12-6 5 15,-17-6 3-15,-12-4 10 16,-4 4 50-16,-7 15 2 0,1 10-15 15,-1 19-5-15,7 18-30 16,-7 23-2-16,1 16 4 0,5 13-19 16,6 6 0-16,5-1-11 15,12-5 17-15,5-10-19 0,6-3-81 16,0-35-160-16,12 35-150 16,-12-35-136-16,33 9-39 0</inkml:trace>
  <inkml:trace contextRef="#ctx0" brushRef="#br0" timeOffset="460">446 627 1485 0,'0'0'157'0,"0"0"-13"0,5-28-25 15,-5 28 25-15,0 0 45 16,29 28-44-16,4 20 71 0,1 15-54 15,11 20-24-15,6 8-61 16,0 8-9-16,5-4-22 0,0-10-26 16,-5-6-10-16,0-9-3 15,-12-10-3-15,-5-12 4 0,-12-7 9 16,-10-6 13-16,-12-35-8 16,11 28-2-16,-11-28-2 15,0 0 1-15,0 0 11 0,0 0-7 16,0 0-12-16,-34-28-4 15,12-14-5-15,10-2 1 0,7 0-7 16,10 3 6-16,7 6 6 16,10 6-15-16,6 10 4 0,6 10 3 15,5 12-3-15,-5 6 8 16,0 14 11-16,-6 5-6 0,-11 7 19 16,-11 6-4-16,-6 3 7 15,-23 4-23-15,1-1 8 0,-18 1-17 16,1-4 4-16,-6-3-4 15,0-9 3-15,5-3-40 16,-5-10-49-16,11-7-77 0,34-12-138 16,-33 3-163-16,33-3-294 15,-12-31-47-15</inkml:trace>
  <inkml:trace contextRef="#ctx0" brushRef="#br0" timeOffset="893">1505 1011 1471 0,'0'0'236'16,"22"-10"-20"-16,6-9-44 16,0-3-71-16,12-13-27 0,-1-6-56 15,12-7-1-15,0-2-17 16,-6-7 4-16,-11 6 22 0,-1-6-39 15,-10 6 22-15,-12 7-23 16,-11 6 17-16,-5 10-3 0,5 28 8 16,-34-19 9-16,-6 19-25 0,-5 22 8 15,-5 16 4-15,-1 9 22 16,6 10-26-16,5-3 58 16,7 6-9-16,16-3 37 0,11-3-32 15,12 0 15-15,11-3 1 16,16-4 20-16,12-3-7 0,6-2-1 15,5-1-25-15,-5 0-4 16,0-6-23-16,-6 0-10 0,-6-4 5 16,-11 1 7-16,-11-4 1 15,-11 4-9-15,-12 0-8 0,-11 3-4 16,-5-7-40-16,-12 1-59 16,0-10-107-16,-5-4-132 0,0-5-127 15,-1-13-181-15,12-7-42 16</inkml:trace>
  <inkml:trace contextRef="#ctx0" brushRef="#br0" timeOffset="1248">2169 887 1520 0,'0'0'289'0,"34"-3"-34"16,-34 3-2-16,45-10-105 0,-11-9-58 15,0-3-54-15,0-3-14 16,-6-4-2-16,-6-2-17 16,1-1-3-16,-12-3 0 0,0 0-3 15,-11 4-9-15,-5-1-2 16,5 32 3-16,-29-35 11 0,-10 19-18 16,-6 20 18-16,0 21-16 15,-6 13 24-15,-5 13-11 0,5 9 14 16,6 6-9-16,11-2 35 0,12-1 23 15,11-6-2-15,11-10 2 16,11-2 43-16,17-14-23 0,17-8 1 16,11-11-39-16,6-5-21 15,6-14-4-15,-6 1-17 16,-6-10 0-16,-5-3-155 0,-6-3-181 16,-6 0-193-16,-39 22-154 15</inkml:trace>
  <inkml:trace contextRef="#ctx0" brushRef="#br0" timeOffset="1568">2654 485 1207 0,'0'0'311'16,"0"0"48"-16,0 0-38 15,11 35-15-15,6 12-88 0,0 1-69 16,0 9-68-16,5 0-21 15,1 0-7-15,-6 0-6 0,5-7-17 16,-11-5-6-16,6-7-11 16,-11-7-8-16,-6-31 11 0,11 26 36 15,-11-26 29-15,0 0-6 16,0 0-27-16,0 0-12 0,6-29-21 16,-1-12-3-16,1-13-12 15,5-12-5-15,-5-1 5 0,5 4 0 16,-5 3-4-16,-1 6 1 15,-5 13-33-15,6 12-81 0,-6 29-116 16,0-25-143-16,0 25-266 0,0 0-77 16</inkml:trace>
  <inkml:trace contextRef="#ctx0" brushRef="#br0" timeOffset="2328">3256 374 654 0,'0'0'140'0,"0"0"59"16,0 0 42-16,0 0-23 16,0 0-43-16,12 41 22 0,5-6-1 15,5 3-26-15,6 0 33 16,6 3-51-16,0 0-13 0,-6-3-27 15,6 0-9-15,-6 0-26 16,-6-9-26-16,1-7-10 0,-6-3-13 16,-17-19 0-16,0 0 15 0,22 19 19 15,-22-19 0-15,0 0-24 16,0 0-18-16,0 0-5 16,0-35-15-16,-5-9 5 0,10-10-11 15,1-16 8-15,0-12-6 16,11-3-9-16,-6-4 16 0,6 10-26 15,-6 9-50-15,0 13-90 16,-5 16-74-16,0 9-165 0,-6 32-147 16,0 0 3-16,0 0 46 15</inkml:trace>
  <inkml:trace contextRef="#ctx0" brushRef="#br0" timeOffset="2505">3656 108 1266 0,'0'0'270'0,"0"0"-4"16,0 0-17-16,0 0 4 0,28 10-54 16,1-10-96-16,-1-7-27 15,0-9-58-15,-6 1 2 0,7-11-23 16,-29 26-169-16,28-31-159 16,-28 31-173-16,17-23-57 0,-17 23 6 15</inkml:trace>
  <inkml:trace contextRef="#ctx0" brushRef="#br0" timeOffset="2692">3268 323 1424 0,'0'0'272'0,"0"0"-96"16,0 0-32-16,0 0-74 0,0 0-31 15,45-28-15-15,0 6-129 16,-6 3-171-16,6 6-128 0,-5-3-52 16</inkml:trace>
  <inkml:trace contextRef="#ctx0" brushRef="#br0" timeOffset="3064">4011 396 1544 0,'34'19'290'0,"-34"-19"28"0,39 10-41 15,-5-10-85-15,-6-7-81 0,-28 7-39 16,51-22-38-16,-12 0-9 16,-5-6-8-16,-34 28 1 0,34-48-14 15,-17 7 20-15,-6 6-15 16,-5 3 27-16,-6 32 19 15,-17-31 4-15,17 31-33 0,-34-10-7 16,-11 23-19-16,-6 25 6 16,-5 16 7-16,-6 9-13 0,0 7 8 15,6-1 7-15,11-5 15 16,11-4 1-16,17-6-7 0,6-10 0 16,11-12 3-16,17-4-13 15,5-9 2-15,18-6-10 0,5-7-2 16,5-3-4-16,7 1-13 0,-12-4-104 15,0 3-138-15,-17 0-182 16,-28-3-245-16,0 0-34 16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6:53:34.924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3905 1740 1283 0,'0'0'334'15,"0"0"-53"-15,0 0-112 16,0 0-82-16,-40 0-16 0,8-11-4 16,32 11 2-16,-40-19-21 15,40 19-24-15,0 0-10 0,-33-37-29 16,33 37-42-16,-6-33-32 15,6 33 34-15,19-30 27 16,14 12 9-16,-33 18-10 0,40-4 1 16,-40 4 56-16,0 0-37 15,39 26 92-15,-39-26 4 16,-6 48 8-16,-14-4-1 0,-20-3 5 16,-6 0-44-16,-13-8-29 15,0 4 4-15,0-8-24 16,0 1 6-16,6-8-156 0,-6-3-227 15,13-8-337-15,0 0-41 16</inkml:trace>
  <inkml:trace contextRef="#ctx0" brushRef="#br0" timeOffset="-852">2715 0 683 0,'0'0'84'0,"0"0"66"16,0 0 4-16,20 51 50 16,20-6-20-16,12 3-8 15,20 0-42-15,14 11-9 0,19 0 19 16,13 4-51-16,1 0-31 16,5-1-19-16,-5-6-38 0,-14-8 8 15,-13-8 5-15,-7-6-22 16,-26-8-1-16,-6-8 18 15,-20-3-17-15,-33-15 4 16,0 0-93-16,0 0-163 0,0 0-207 16,0 0-93-16</inkml:trace>
  <inkml:trace contextRef="#ctx0" brushRef="#br0" timeOffset="-537">2939 107 764 0,'0'0'110'0,"0"0"38"15,-40-4 217-15,40 4-12 16,-39 37-28-16,13 7-55 0,-14 4-32 15,7 0-41-15,-13 0-35 16,-6 4-14-16,-20-4-46 0,-14 0-40 16,-12-3-18-16,-21-5-12 15,-6-3-16-15,-6-7-10 16,6-1-14-16,13-7-10 0,1-3-49 16,25-8-79-16,14-4-136 15,19 1-237-15,14-5-271 0</inkml:trace>
  <inkml:trace contextRef="#ctx0" brushRef="#br0" timeOffset="791">2860 1374 758 0,'0'0'93'16,"0"0"-49"-16,0 0 114 0,0 0-67 15,0 0 0-15,0 0-23 16,20 44 9-16,-20-44-14 0,0 48 35 16,0-48 3-16,-7 41-12 15,7-41 31-15,-20 41-36 16,20-41-36-16,-46 25 3 16,7-6-19-16,39-19-3 0,-53 7-9 15,14-3-9-15,39-4 6 16,-39-11-23-16,39 11-8 0,-40-41 22 15,20-3-8-15,1-11-18 16,6-8 2-16,6 0 4 0,0-4 4 16,7 8-3-16,-6 4-11 15,-1 14 9-15,7 8 46 16,0 33-27-16,0 0-1 16,-6-30-24-16,6 30 19 0,0 0 21 15,0 0 1-15,-27 45 1 16,21-1-15-16,-1 0 10 0,7 1 14 15,0 3 23-15,0 4-9 16,7-4-18-16,-1 0 22 0,1 3 0 16,0-10-32-16,-1 0-15 15,-6-41 22-15,0 48-1 16,0-48 24-16,-13 48 6 0,13-48-24 16,0 0-6-16,-53 40-15 15,53-40-9-15,-65 15 10 16,19-11-29-16,46-4 2 0,-53-19-20 15,53 19-19-15,-52-33 41 16,52 33-20-16,-40-44-43 0,40 44 28 16,0 0-1-16,-20-45 2 15,20 45 24-15,0 0 6 16,0 0 19-16,40-22-21 0,-40 22 17 16,52 8 11-16,-52-8-27 15,40 33 30-15,-40-33 15 0,26 52-21 16,-26-52 27-16,0 59 37 15,-13-11-7-15,13-48-27 0,-53 55-20 16,53-55 4-16,-65 48-72 16,6-18-61-16,59-30-179 15,0 0-176-15,-46 18-143 0</inkml:trace>
  <inkml:trace contextRef="#ctx0" brushRef="#br0" timeOffset="1008">3175 1097 1557 0,'53'15'154'0,"-7"-8"-17"15,0-7-41-15,20-4-51 0,-1-3-25 16,1 3 0-16,0-3-30 15,-7-1-66-15,-6 8-148 0,-21 0-147 16,1 4-59-16</inkml:trace>
  <inkml:trace contextRef="#ctx0" brushRef="#br0" timeOffset="1260">2078 1544 1437 0,'0'0'358'0,"0"0"-1"0,-46 52-104 16,46-52-59-16,-46 55-55 15,46-55-57-15,-66 59-37 0,7-11-22 16,7-11-17-16,6-4-92 15,46-33-135-15,-60 37-201 0,60-37-244 16,-52 26-27 0</inkml:trace>
  <inkml:trace contextRef="#ctx0" brushRef="#br0" timeOffset="1465">1979 1089 1872 0,'0'0'181'0,"0"0"49"16,0 0-77-16,40-18-72 0,-40 18-28 16,0 0-36-16,0 0-138 15,0 0-292-15,0 0-271 0</inkml:trace>
  <inkml:trace contextRef="#ctx0" brushRef="#br0" timeOffset="2192">1552 1296 1339 0,'13'56'56'0,"-6"-12"-16"16,-7-44 75-16,0 48 41 0,0-48-69 15,-7 52-20-15,7-52-45 16,-26 44-8-16,26-44-14 0,0 0-35 16,0 0 17-16,-46 33-3 15,46-33-21-15,0 0-50 0,0 0-43 16,0 0 53-16,0 0 34 15,0 0 48-15,-39-44 4 0,39 44 22 16,0 0-36 0,0 0-5-16,0 0 11 0,0 0 67 15,0 0-10-15,0 0-11 16,0 0 35-16,-46 37-7 0,46-37-6 16,-53 44-39-16,53-44-4 15,-59 37-40-15,6-11-32 0,53-26 18 16,-59 19-19-16,59-19 19 15,-59 0 20-15,59 0-67 0,0 0 38 16,-39-37 19-16,39 37-21 16,-27-45 32-16,27 45 50 0,0 0-10 15,0 0-11-15,0 0-17 16,0 0-7-16,0 0 30 16,0 0 16-16,0 0-12 15,0 0 16-15,0 0-16 0,0 0 40 16,14 67 64-16,-1-12-57 15,0 1-18-15,0-8 18 0,-13-48 3 16,20 70-23-16,-7-15-34 16,-13-55-5-16,6 59 13 0,-6-59-12 15,0 45 4-15,0-45 28 16,0 0-21-16,0 0-15 0,-32 48 6 16,32-48-4-16,-53 33-8 15,53-33 8-15,-66 19-1 16,20-8 18-16,46-11 26 15,0 0-15-15,-39 11-20 0,39-11-10 16,0 0 2-16,0 0-10 16,0 0 2-16,0 0-18 0,0 0 0 15,0 0-82-15,0 0-87 16,0 0-170-16,0 0-135 0,0 0-117 16</inkml:trace>
  <inkml:trace contextRef="#ctx0" brushRef="#br0" timeOffset="3391">1401 1736 461 0,'0'0'112'0,"0"0"9"15,0 0 20-15,0 0 0 16,0 0 39-16,0 0 34 16,0 0-95-16,-46 30-51 0,46-30-20 15,-46 7-51-15,0-7 33 16,0-7 3-16,0-1-46 15,7-7-14-15,39 15 17 16,-46-25 16-16,46 25-68 0,-33-48 39 16,20-1-5-16,19 9 21 15,7-1-12-15,-13 41-32 0,46-37 56 16,-13 15-19-16,-33 22 31 16,53-7-10-16,-20 10-14 15,-33-3 22-15,39 26 82 0,-39-26 11 16,33 41 27-16,-33-41-10 15,20 48-7-15,-7-7 35 16,-13-41-10-16,13 55 4 16,-6-11 17-16,-7-3-25 0,-14 3-11 15,-12-3 2-15,-7 0-25 16,-13 3-31-16,-13 4-33 16,0 0-6-16,-7-7-7 0,1 3-16 15,5-15-4-15,8 1-8 16,-1-8-6-16,14-3-13 0,39-19-89 15,-40 18-100-15,40-18-172 16,0 0-298-16,0 0-67 16</inkml:trace>
  <inkml:trace contextRef="#ctx0" brushRef="#br0" timeOffset="3584">1204 2427 1900 0,'53'4'283'15,"-1"-4"-63"-15,7-4-106 16,7-4-53-16,6-3-39 0,1-3-39 16,-14-5-198-16,-7 1-236 15,-6-12-291-15</inkml:trace>
  <inkml:trace contextRef="#ctx0" brushRef="#br0" timeOffset="4003">751 1411 1583 0,'0'0'75'0,"0"0"32"16,0 0-8-16,0 0-19 0,0 0 102 16,0 0-52-16,0 0-19 15,13 41-25-15,-7 7-15 16,1 7-40-16,6 4 15 0,-13 4 52 16,0 3-28-16,-13-3-33 15,-13-7 1-15,-14-1-11 0,-12 0-17 16,-7-10-4-16,-14-8-6 15,-6-11 6-15,7-12-11 0,0-10 13 16,6-15-8-16,7-11-8 16,6-8 8-16,7-10-8 15,7-12-7-15,13-11 15 16,13-11-47-16,13-11-7 0,13 4 23 16,6 0 6-16,8 10 0 15,6 12 8-15,-1 11-5 16,8 11-68-16,-7 15-83 0,-33 22-63 15,52-7-133-15,-6 18-77 16,-6 15-53-16</inkml:trace>
  <inkml:trace contextRef="#ctx0" brushRef="#br0" timeOffset="4144">488 1562 1771 0,'0'0'249'16,"0"0"-36"-16,0 0-77 0,0 0-53 15,0 0-45-15,0 0-28 16,0 0-182-16,0 0-278 0,20 37-165 16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2-23T07:42:00.217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0 681 1055 0,'17'-54'267'16,"6"-9"-76"-16,-1-7-61 0,12-12-64 15,5-4-13-15,1 1 27 16,-1 9 15-16,1 12-47 0,-7 14 5 16,-10 18-14-16,5 13 40 15,-5 29-28-15,-6 24 33 16,-1 30-2-16,-4 34 36 0,-7 35-13 16,1 25 12-16,0 16-11 15,16 16 24-15,12-3-20 0,11 0 5 16,17-16-41-16,6-19-17 15,5-16-7-15,6-22-13 16,-6-22-22-16,0-22-4 0,-11-13 3 16,-11-19 2-16,-12-13-8 15,-11-18-8-15,-28-7 7 0,12-32-7 16,-12-12-5-16,-12-10-2 16,-5 3 17-16,-5 13 9 0,5 3-15 15,17 35-4-15,-34 7 5 16,12 31 1-16,5 25 9 0,5 26 42 15,12 15 34-15,12 20 28 16,16 5-14-16,23 4-27 0,11 0 37 16,22 0-9-16,12-3-18 15,5 3-10-15,12 0-29 16,5 3 0-16,-5 1-14 0,-1-1-15 16,-10 0-9-16,-6-3-1 15,-23 3 4-15,-17 3-19 0,-22-9 9 16,-23-6 7-16,-16-13-25 15,-7-10 14-15,-10-16 0 0,-6-15-74 16,5-13-86-16,0-13-69 16,23-44-69-16,-16 32-102 0,16-32-171 15,0 0-319-15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2-23T07:42:05.397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2432 813 611 0,'0'0'139'0,"0"0"0"0,0 0-38 16,0 0-6-16,0 0 13 16,0 0-39-16,11-41-56 15,-5 0 8-15,-1-3-16 0,7-7 16 16,-7-6-37-16,6-9 19 16,-5-1-18-16,0 7-2 0,5 12 17 15,-5 14-15-15,5 5 28 16,-11 29-31-16,34-9 11 0,-6 9 0 15,6 6 11-15,5 3 32 16,6 7-42-16,6-9 41 16,5-1-35-16,0-3-11 15,-5-3 51-15,-11-3-21 0,-7-3 26 16,-5 2 80-16,-28 4 31 16,0 0-48-16,0 0-49 0,0 0-10 15,0 29-18-15,-16 9-22 16,-13 6 16-16,-16 1-1 0,-5 8-21 15,-12 1 1-15,-6 3-13 16,-11 3 18-16,-5-3 9 0,-1-6-25 16,6-7 7-16,6-9 13 15,17-9-13-15,0-11 4 16,16-8 12-16,40-7-43 16,-34-22 23-16,17-10 10 0,23-3 4 15,22 0-39-15,0-3 38 16,12 7-1-16,5 8-23 0,0 4 23 15,-6 10 0-15,-5 12 82 16,0 19 61-16,-11 13-12 0,-18 19-20 16,-16 12-18-16,-12 7-24 15,-10 10-24-15,-13 2-34 0,1-3-1 16,-11 1-7-16,5-4-7 16,-11-9-48-16,6-7-188 0,0-12-206 15,5-17-202 1,6-11-50-16</inkml:trace>
  <inkml:trace contextRef="#ctx0" brushRef="#br0" timeOffset="197">2190 60 1861 0,'0'-22'266'0,"0"22"48"0,0-19-56 15,0 19-67-15,-6-19-82 16,6 19-45-16,0 0-43 16,0 0-14-16,0 0-105 0,0 0-211 15,0 0-321-15,0 0-190 16</inkml:trace>
  <inkml:trace contextRef="#ctx0" brushRef="#br0" timeOffset="416">1542 129 1944 0,'-11'48'290'15,"16"-1"-57"-15,6 10-77 16,12 4-82-16,11 8-26 0,5 7-20 15,6-3-33-15,0 3-243 16,0-6-260-16,-5-13-262 0</inkml:trace>
  <inkml:trace contextRef="#ctx0" brushRef="#br0" timeOffset="796">1463 953 1292 0,'-11'38'266'15,"16"-3"-30"-15,18-1-73 0,-6 1-53 16,5 0-73-16,1 0-11 16,-6 0-5-16,-12 0-6 0,-5-4 7 15,0-31-17-15,-22 45-14 16,22-45 23-16,-40 25-5 0,7-16-40 15,33-9 19-15,-40-31 4 16,6-7-4-16,12-7 15 0,11 1-10 16,-1 9 14-16,12 35 12 15,-5-35-19-15,5 35 103 16,0 0 81-16,0 0-7 0,-17 51-22 16,0 12-44-16,0 10-35 15,-11 10-16-15,0 2-30 0,-1 4-2 16,-4-7-35-16,-1-3 21 15,0-12-39-15,6-10-146 0,-6-10-185 16,12-15-265-16,22-32-138 16</inkml:trace>
  <inkml:trace contextRef="#ctx0" brushRef="#br0" timeOffset="956">1226 601 1437 0,'0'0'150'0,"0"0"43"16,0 0-26-16,0 0-111 0,0 0-3 15,0 0-90-15,0 0-345 16,0 0-208-16</inkml:trace>
  <inkml:trace contextRef="#ctx0" brushRef="#br0" timeOffset="1295">686 836 1310 0,'-12'44'319'0,"24"10"10"0,-1 9-41 15,11 13-46-15,1 10-82 16,5 9-91-16,-5 9-9 15,-6 1-42-15,-12-1 0 0,-5 1 11 16,-17-4-17-16,-17-6-12 16,-16-9 17-16,-18-7 13 15,-5-16 51-15,0-12 8 0,-6-13 3 16,6-19-28-16,-1-19-22 16,1-19-12-16,11-19-4 0,12-26-7 15,5-31-14-15,16-25-16 16,18-19 7-16,17 2 7 0,11 4-3 15,16 13-57-15,7 25-165 16,5 16-239-16,-6 25-290 0,6 19-50 16</inkml:trace>
  <inkml:trace contextRef="#ctx0" brushRef="#br0" timeOffset="1456">466 1561 2178 0,'0'0'277'0,"0"0"34"16,0 0-36-16,0 0-97 16,0 0-91-16,0 0-42 0,0 0-106 15,0 0-188-15,0 0-251 16,0 0-365-16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2-23T07:42:08.244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3102 868 807 0,'28'0'120'0,"-28"0"41"15,23 13-36-15,-23-13-40 0,28 22-2 16,0 0 77-16,0-6-53 15,6-4-54-15,-6-5 2 0,6-4-37 16,0-6-18-16,-6-7 32 16,0-6-27-16,-28 16-14 15,23-38 36-15,-12 4-18 0,-5-4-17 16,-6-4-6-16,-6 4 18 16,-5 4 32-16,-6 5 36 0,17 29 14 15,-45-6-32-15,-6 22-10 16,-5 25 27-16,-6 16-33 15,0 6 8-15,-6 13-10 16,6 0-33-16,0 0 1 0,0-3-1 16,12-10-7-16,-1-12 6 15,6-10 4-15,6-12 18 16,10-17-29-16,29-12 5 0,-28-16-8 16,11-12 8-16,12-13 9 15,10-13 7-15,7-6-5 0,10-7-20 16,6 10 5-16,0 7 6 15,1 8 5-15,10 14-18 0,-5 9 14 16,-6 16-3-16,6 12-8 16,-34-9 5-16,11 48-1 15,-17-1 19-15,-16 4-15 16,-12 0 8-16,-11-4 5 0,-6-3 89 16,1-9 32-16,-7-6-12 15,7-10-1-15,-1-10-10 0,0-15-13 16,6-13-13-16,-6-10-6 15,6-15-34-15,6-13-22 0,0-13-5 16,5-6-8-16,11-6-10 16,1 6 4-16,5 0 1 15,6 13-5-15,11 9-41 0,-6 10-149 16,0 9-205-16,6 35-360 16,0-32-136-16</inkml:trace>
  <inkml:trace contextRef="#ctx0" brushRef="#br0" timeOffset="217">2381 102 1735 0,'0'0'396'0,"-5"50"-48"16,5 7-96-16,5 7-93 15,6 8-80-15,12-2-23 16,5 6-43-16,0-6 11 0,12-1-32 16,-1-5-171-16,-5-7-207 15,0-10-362-15</inkml:trace>
  <inkml:trace contextRef="#ctx0" brushRef="#br0" timeOffset="797">1869 662 1679 0,'0'0'124'0,"0"0"114"16,0 0 15-16,0 0-96 0,5 63-57 15,12 4-26-15,6 6-54 16,5 0 8-16,0-1-28 0,-5 1 18 16,-7-3-28-16,-4 3 14 15,-12-7-7-15,-12-6 3 0,-4 4 0 16,-13-10 13 0,-4-7-18-16,-1-9 19 0,-6-13-25 15,-5-9 27-15,6-16-20 16,-1-12 10-16,7-17-16 0,-1-15 6 15,11-16-14-15,18-1 20 16,10 4-12-16,7 4 26 0,16 8-31 16,0 14 24-16,11 12-22 15,-5 12 26-15,0 17-27 0,-6 12 17 16,-5 10-13-16,-6 6 29 16,-6 9-29-16,-6 1 25 0,-10-1-27 15,-12 4 23-15,0-7-19 16,-6 0 2-16,-5-9 10 15,0-6-12-15,-6-7 17 16,-5-9-3-16,5-4-2 0,0-3 14 16,1 1-2-16,4 5 30 15,7 11 2-15,-1 5 21 0,6 10-9 16,6 6-9-16,11 7-27 16,6-3 8-16,11-4-19 0,5 0-11 15,18-9 14-15,-1-6-14 16,6-7-105-16,6-10-292 15,-6-2-440-15</inkml:trace>
  <inkml:trace contextRef="#ctx0" brushRef="#br0" timeOffset="1737">928 1356 678 0,'0'0'101'0,"0"0"15"15,0 0-38-15,0 0-38 16,0 0-17-16,0 0 1 16,0 0 15-16,0 0 16 15,0 0 68-15,23 31-36 0,-7 4 5 16,7 0-5-16,-6-3-33 15,0 2 59-15,-12 1-38 0,1-6-7 16,-6-29 18-16,6 38 25 16,-6-38-9-16,-6 25-21 15,6-25 8-15,0 0-34 0,0 0-38 16,-34 19 14-16,6-6 30 16,28-13 21-16,-28 16-24 0,28-16-26 15,-34 47 26-15,6 4 20 16,5 3-7-16,7 6-19 15,-1 3-28-15,5 0-2 16,7-6-8-16,-1 0-4 0,0-3-20 16,1-9 10-16,-6-11-102 15,11-34-152-15,0 0-248 0,0 0-188 16,0 0 43-16</inkml:trace>
  <inkml:trace contextRef="#ctx0" brushRef="#br0" timeOffset="1993">1255 0 1066 0,'5'32'357'0,"-16"3"6"0,-6 9-43 16,-5 10-32-16,-12 6-63 15,6 10-71-15,-6 6-62 0,0 6-33 16,-5 7-27-16,5 9-17 16,-6-3-6-16,1 0-7 0,5-3 8 15,-5-7-115-15,5-2-210 16,0-11-263-16,0-5-185 0</inkml:trace>
  <inkml:trace contextRef="#ctx0" brushRef="#br0" timeOffset="2557">308 1470 750 0,'0'0'142'0,"-22"-35"-3"16,22 35-86-16,0 0 198 15,0 0 1-15,0 0-30 0,28 38-21 16,6 6-57-16,5 7 18 16,-5 3-21-16,6 3-30 0,-18 0-45 15,1 6 10-15,-12 0-15 16,-6-3-22-16,-10 4-14 0,-12-1-13 15,-6-6 5-15,-16 0 13 16,5-9 19-16,-11-10 0 0,6-7-13 16,-12-9-13-16,12-12 21 15,-6-10 14-15,-1-13-25 16,7-9-3-16,5-6-12 16,6-10-3-16,6 3 0 0,10 0-9 15,7-3-6-15,5 6 0 16,17-3 2-16,-1 4-72 0,13-4-178 15,-1 0-266-15,0-3-296 16</inkml:trace>
  <inkml:trace contextRef="#ctx0" brushRef="#br0" timeOffset="3389">573 1498 475 0,'0'0'86'15,"0"0"21"-15,0 0-6 0,0 0-13 16,0 0-35 0,0 0 16-16,-28 38 32 0,28-38-4 15,-6 35 85-15,6-35 0 16,17 44-44-16,6-9-8 0,-1-3-30 16,1-1-13-16,-1 1-32 15,1 0 34-15,-12 3 5 0,0-4 1 16,-5 1-35-16,0 3 10 15,-12 0-13-15,-5-1-14 16,0 1-14-16,-1 3-11 0,-5 3 1 16,6 1-9-16,0 2 10 15,0 0-28-15,5 1 13 16,0-1-13-16,-5-3 8 0,5-6-113 16,6-35-198-16,-22 38-289 15,22-38-122-15</inkml:trace>
  <inkml:trace contextRef="#ctx0" brushRef="#br0" timeOffset="3594">252 1884 1837 0,'0'0'304'0,"0"0"-18"15,0 0-66-15,0 0-103 16,0 0-56-16,0 0-38 0,34-6-8 16,-34 6-206-16,0 0-327 15,34 6-283-15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2-23T07:42:16.593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19 1678 875 0,'0'-34'339'0,"0"34"38"0,0 0-109 15,6-29-81-15,-6 29 6 16,0 0 24-16,5 29-43 0,7 15-14 15,4 16-53-15,1 10-38 16,0 6-27-16,-5 3-21 0,-1-3-13 16,0-3-11-16,0-10 6 15,-5-9 6-15,0-6-9 0,-1-14 3 16,-5-5-11-16,0-29 14 16,0 0 11-16,0 0-4 15,0 0-11-15,0 0-9 0,-17-35-5 16,0-25 9-16,1-19 7 15,-7-26-44-15,6-21-39 0,-5-14 22 16,5-9 11-16,5 10 31 16,7 19 9-16,-1 18 1 0,12 23 1 15,11 25 4-15,5 19-21 16,12 20 21-16,11 21 7 0,0 16-7 16,0 10 0-16,-5 12 0 15,-7 4 5-15,-10 9 4 0,-6-4 5 16,-12 4-5-1,-10 0-6-15,-6-3 8 0,-12-3-11 16,-5-4-7-16,0-9 12 16,0-6-5-16,5-3 9 0,23-29 6 15,0 0-15-15,0 0-8 16,0 0 11-16,0 0-3 0,0 0 0 16,0 0 0-16,0 0 11 15,39-7-11-15,1 7-5 0,-1 7 11 16,6 12 5-16,6 6-15 15,5 3-6-15,1 4 19 0,-1 3 0 16,-11-7-5-16,6-5-89 16,-12-1-217-16,-5-6-183 15,-34-16-145-15,28 9 21 0</inkml:trace>
  <inkml:trace contextRef="#ctx0" brushRef="#br0" timeOffset="756">824 1606 1017 0,'0'0'202'0,"34"-10"3"16,-34 10 43-16,34-3-16 15,-34 3-52-15,34-3-72 0,-34 3-52 16,39-13-20-16,-39 13-7 16,40-25-7-16,-40 25-30 15,22-35 4-15,-22 35 13 0,17-41 2 16,-17 12 2-16,0 29-32 15,-22-31 12-15,22 31 7 0,-45-4 5 16,5 23 10-16,-5 19 9 16,-6 10-2-16,6 12 35 0,6 7 21 15,-1-1-5-15,18 1-47 16,-1-4 12-16,18-6 21 0,5-6-3 16,11-16 9-16,17-7 15 15,6-12-22-15,11-13-28 16,6-9-21-16,5-7 4 15,0-6-6-15,-5-3-16 0,-6-7-108 16,0-2-110-16,-11-4-100 16,-6 0-109-16,-5-3-29 0,-6 3 52 15,-1 0 52-15,-10 0 98 16,0 4 108-16,5 2 76 0,-11 29 72 16,11-41 37-16,-5 9 45 15,-6 32 27-15,11-34 32 0,-11 34 53 16,0 0 25-16,6-38 94 15,-6 38 0-15,0 0-58 0,0 0-76 16,0 0-38-16,0 0-29 16,0 0 12-16,-34 15 1 15,-5 20-30-15,10 16 2 0,7 9-34 16,-1 0-25-16,6 4-11 16,12-7 7-16,-1-7-10 0,12-5-22 15,5-17 34-15,-11-28-17 16,0 0-7-16,45 7-2 0,-11-20 5 15,0-16-8-15,-6-9-11 16,-6-9 11-16,1-10 17 0,-12 0-10 16,-5-13-28-16,0 0 9 15,-12 1 12-15,0 5 8 0,-5 17-6 16,0 6-25-16,11 41 3 16,0 0 23-16,0 0 1 0,0 0-4 15,-23 41 2-15,6 0 0 16,17 0-2-16,12-3 5 15,4 0 8-15,-16-38-13 0,34 38 6 16,0-12-4-16,0-14-65 16,0-5-148-16,-34-7-155 0,45-7-156 15,-12-5-19-15,-33 12 68 16</inkml:trace>
  <inkml:trace contextRef="#ctx0" brushRef="#br0" timeOffset="1291">1619 1362 1003 0,'-6'-38'293'16,"6"38"-16"-16,-11-35-20 16,11 35-47-16,0 0-63 0,0 0-50 15,0 0 5-15,-34 13-1 16,34-13-20-16,-34 50-28 0,17 4 0 16,6-3-24-16,11-1-13 15,6 1 0-15,5-7 3 0,6 1-2 16,5-14-17-16,-22-31 0 15,45 29 5-15,-11-13 10 16,0-13-23-16,0-13 1 0,-12-9 14 16,1-12 9-16,-6-10-7 15,-6-16-15-15,-5-13-11 0,-12-12 21 16,0-17-4-16,-5-21 0 16,5-16-22-16,-5-26 14 0,0-15 8 15,-6-7-18-15,-5 13 13 16,-1 29 17-16,6 31 27 0,6 35-9 15,-6 38-30-15,17 38 24 16,-23 57 37-16,7 38-12 0,-1 19-1 16,5 13 14-16,1 9-20 15,11 0 31-15,6 0-15 0,-1-6 33 16,12-13-23-16,6-9-7 16,5-13 31-16,11-13-30 15,1-12-10-15,5-13-2 0,-6-13-24 16,6-12-13-16,-17-7-8 15,-28-25 7-15,34 19-3 0,-34-19-9 16,0 0 25-16,0 0-16 16,0 0-12-16,0 0 8 0,0 0 3 15,0 0-13-15,0 0 0 16,0 0-30-16,0 0-118 0,0 0-98 16,0 0-159-16,0 0-244 15,0 0-174-15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2-23T07:42:21.401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360 1960 765 0,'-17'-29'160'16,"6"4"-12"-16,11 25 18 16,0-48 26-16,5 1-72 15,1-4-21-15,0-6-60 16,10-3 25-16,-4 0-39 0,5-7-2 16,-6 4-23-16,-5-3-4 15,-6-1 11-15,-6 1-7 0,-11 2-6 16,-6 7 10-16,-10 10 18 15,-7 9 20-15,-5 19-34 16,-5 9-15-16,4 17-8 0,1 12 24 16,0 12-19-16,17 10 23 15,6 10-21-15,10-3 16 0,18-1 12 16,11-3 77-16,17-6 52 16,11-6-36-16,5-7-21 0,7 1 34 15,-1-4-9-15,0-3-42 16,1 3-5-16,-1 3 9 15,-11 4-25-15,-5 9 0 16,-12 0-4-16,-6 9-13 0,-10 4-14 16,-1 3 2-16,-11-3-14 15,0-4-8-15,-6 1-1 0,-5-10-15 16,0-4 9-16,-12-8-75 16,1-7-119-16,-7-3-134 0,-4-10-85 15,-1-6-109-15,0-6 14 16,0-10 23-16</inkml:trace>
  <inkml:trace contextRef="#ctx0" brushRef="#br0" timeOffset="256">630 731 1313 0,'0'0'345'15,"28"38"33"-15,-11 16-83 16,-5 6-80-16,4 13-69 0,1 12-71 16,6 1-14-1,5 6-26-15,-5-4-19 0,5 1-3 16,-6-3-9-16,1-4-10 16,-6-3 17-16,-6-6-28 0,-5-13-105 15,-6-6-102-15,-12-10-183 16,1-12-144-16,11-32-36 0</inkml:trace>
  <inkml:trace contextRef="#ctx0" brushRef="#br0" timeOffset="433">630 1364 1091 0,'23'-47'232'16,"-1"6"18"-16,-22 41-92 0,45-51-75 15,-5 10-9-15,-1 3-40 16,1 3-47-16,-40 35 24 0,56-44-163 16,-56 44-173-16,39-35-126 15</inkml:trace>
  <inkml:trace contextRef="#ctx0" brushRef="#br0" timeOffset="779">1047 1193 943 0,'23'45'216'15,"-23"-45"48"-15,28 50-5 0,-6-15-102 16,-22-35-70-16,40 38-41 16,-7-12-17-16,-33-26-17 0,40 9 13 15,-40-9-1-15,39-9-49 16,-39 9 41-16,28-38-4 0,-11-7-12 15,-11 1 0-15,-6-7 8 16,-11-6-3-16,-1 7-5 16,-4 2 71-16,4 13 59 15,12 35-48-15,0 0-56 0,0 0 58 16,0 0 29-16,0 0-47 16,-11 48-23-16,17-1-12 0,5 1-20 15,6-4 11-15,5-6-5 16,7-3-8-16,-1-10-15 0,-28-25-127 15,39 26-154-15,-5-14-211 16,0-12-150-16</inkml:trace>
  <inkml:trace contextRef="#ctx0" brushRef="#br0" timeOffset="1236">1667 988 946 0,'0'0'222'0,"-17"-35"38"15,17 35-25-15,0 0-70 16,0 0-73-16,0 0-23 0,0 0 20 16,-40 22 11-16,18 13-27 15,10 6-38-15,12 3 10 0,6 7 4 16,5-7-54-16,1-3 20 16,5-3-15-16,-1-9 2 15,-16-29 18-15,29 25-17 16,-29-25-3-16,0 0 12 0,39-6-12 15,-39 6-12-15,28-41 26 16,-17-7-7-16,-5-9-14 0,-12-16 9 16,-5-12 3-16,-6-13-1 15,-11-16-28-15,0-13 9 0,-6-12 12 16,0-4-5-16,6 10-17 16,0 19 21-16,11 26 12 0,6 31-8 15,11 57-5-15,0 0 55 16,0 34 25-16,6 33-23 15,5 18 17-15,6 17-4 0,5 2-35 16,12 1 10-16,11-7-15 16,0 0-14-16,11-16-31 15,6-18 26-15,-11-10-42 0,0-13-139 16,-12-16-77-16,-39-25-70 16,45 6-116-16,-45-6 8 0,40-41 58 15,-12-13 44-15</inkml:trace>
  <inkml:trace contextRef="#ctx0" brushRef="#br0" timeOffset="1775">2067 405 1178 0,'0'0'282'0,"0"0"-127"15,-17 51 9-15,11-4-54 16,12-3-45-16,11-6-18 0,-17-38-47 16,33 48 15-16,-33-48-6 15,40 41 3-15,-40-41-17 16,45 19 24-16,-45-19-36 0,39-6 10 15,-39 6 7-15,34-41-26 16,-11-4 26-16,-7-5-6 0,-10-11-13 16,-6-2 19-16,0 6 28 15,-6 6-13-15,1 13 71 16,5 38-9-16,0 0 44 0,0 0 49 16,0 0-51-16,-6 48-41 15,6 9-14-15,6-3-14 0,5 9-4 16,12 0-6-16,5 1-18 15,6 9 12-15,-1 3-6 16,12 3 31-16,12 6 15 0,-7 13-32 16,7 10-27-16,-7 12-1 15,-4 17-6-15,-18 2-12 0,0 7 32 16,-11-7 65-16,-12-12-51 16,1-20-10-16,-12-15 7 15,-5-16-18-15,-11-22 5 0,-7-16-18 16,-4-19 2-16,-12-16 0 15,-1-15-15-15,1-23 10 0,-5-22-5 16,-1-29 0-16,6-31 3 16,6-19 5-16,-1-13-8 15,18-6-4-15,10 3 10 0,12 9-6 16,12 17 0-16,10 21 7 16,12 16-7-16,-6 17-5 0,12 21 14 15,-12 13-17-15,-28 38-81 16,39-25-58-16,-39 25-110 15,0 0-173-15,40 0-169 0,-40 0-118 16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2-23T07:42:29.837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102 355 1002 0,'0'0'246'0,"0"0"48"15,0 0 25-15,-23-7-20 0,23 7-7 16,-22 48-44-16,-1 6-46 0,12 12-34 16,0 10-25-16,5 10-7 15,1-1-17-15,5 1-40 0,5 2-16 16,7-2-4-16,4-7-28 0,7-3-9 16,5-10 7-16,6-12-4 15,5-9 6-15,6-14-22 16,-5-9 3-16,5-6 1 0,6-9-13 15,-12-7-11-15,0-7-56 0,1-9-90 16,-1-3-74-16,-11-6-108 0,-28 25-118 16,45-32-156-16,-45 32-6 15,34-28 43-15</inkml:trace>
  <inkml:trace contextRef="#ctx0" brushRef="#br0" timeOffset="213">744 921 1301 0,'6'-31'340'16,"-6"31"17"-16,0-32-24 16,0 32-46-16,0 0-50 0,0 0 18 15,0 0-28-15,0 0-55 0,17 38-39 16,-6 3 4-16,-5 4-40 0,-1 5-46 16,1 1-28-16,-6 0-3 15,0-1-14-15,0 1-36 0,0-10-114 16,0-6-70-16,0-35-93 0,0 0-137 15,0 0-250-15,0 0-140 16</inkml:trace>
  <inkml:trace contextRef="#ctx0" brushRef="#br0" timeOffset="373">868 681 1560 0,'0'0'281'15,"0"0"13"-15,0 0-67 0,0 0-89 16,0 0-65-16,0 0-25 0,0 0-56 16,0 0-196-16,0 0-256 0,0 0-204 15</inkml:trace>
  <inkml:trace contextRef="#ctx0" brushRef="#br0" timeOffset="787">1172 899 2035 0,'0'0'262'0,"0"0"-107"0,0 0-54 16,34-41-41-16,-6 9-42 15,0-6-9-15,0 4 2 0,1-1-42 16,-12 0-24-16,-6 0 31 15,-11 35-17-15,-6-38 10 0,6 38 18 16,-34-28 1-16,-5 15 3 0,-1 16 9 16,-5 10 11-16,-5 9 16 15,5 6 39-15,5-5 10 0,40-23-21 16,-34 41 12-16,18-10 10 0,16-31 13 16,22 35-6-16,12-9-15 15,5-4 8-15,6-3-1 0,12 0-10 16,-1 0 2-16,-5 0-2 0,-1 6 11 15,-5 0-12-15,-5 7-19 16,-6 0-10-16,-17 6-15 16,-6-3-16-16,-11-1-5 0,-17 1 3 15,17-35-41-15,-34 38-64 0,34-38-74 16,-45 29-70-16,45-29-107 0,-45 3-149 16,45-3-115-16,-22-38 2 15</inkml:trace>
  <inkml:trace contextRef="#ctx0" brushRef="#br0" timeOffset="1016">1600 0 1639 0,'0'0'326'0,"0"0"19"16,0 0-20-16,-28 38-50 0,6 16-73 15,10 6-63-15,7 10-14 0,5-1-36 16,11 4-41-16,0-3-8 15,12-4-25-15,11-6-12 0,-6-3 0 16,5-9 0-16,1-7-100 0,-6-6-73 16,-5-10-81-16,-23-25-52 0,0 0-40 15,0 0-94-15,17 45-143 16,-12-14 48-16</inkml:trace>
  <inkml:trace contextRef="#ctx0" brushRef="#br0" timeOffset="1193">1499 636 1520 0,'17'-34'260'16,"0"-1"-13"-16,5 0-79 0,12 0-61 16,0 0-34-16,11 0-61 15,11 4 4-15,0-1-36 0,1 4-201 16,-6 2-213-16,-1 7-157 0</inkml:trace>
  <inkml:trace contextRef="#ctx0" brushRef="#br0" timeOffset="1576">2079 513 1762 0,'0'0'277'16,"0"0"-40"-16,39 9-90 0,1-15-58 16,-6-7-32-16,5-6-41 0,1-6-16 15,5-7 6-15,-12 1 2 16,1-1-16-16,-6 0-6 0,-28 32 6 16,17-38 4-16,-17 38-19 15,0 0 14-15,0 0 9 0,-50-15-3 16,-1 24 3-16,0 13 19 0,0 7 42 15,1 9 11-15,5 6 7 16,5-3 15-16,6 4 8 0,12-1-20 16,11 0-4-16,5-3 3 0,12-3-15 15,5-3-20-15,17-3-24 16,0-7 2-16,6 1-4 0,11-7-26 16,-5-10 9-16,5 1-3 0,5-7-98 15,-10-3-117-15,-1-10-119 16,1-2-149-16,-1-7-129 0,-39 19 31 15</inkml:trace>
  <inkml:trace contextRef="#ctx0" brushRef="#br0" timeOffset="2083">2586 516 1175 0,'0'0'221'16,"0"0"13"-16,0 0-59 0,0 0-35 15,0 0-41-15,0 0-59 16,0 0-14-16,0 0 6 0,0 0 12 15,0 0 10-15,0 0 2 0,-11-28 10 16,11 28-11-16,0 0-36 16,0 0-14-16,0 0 14 15,0 0-16-15,0 0 4 0,0 0-14 16,-12-32 20-16,12 32-13 0,0 0-13 16,0-35 20-16,0 35 17 15,0 0-8-15,12-32 0 0,-12 32 22 16,0 0-11-16,0 0-9 0,0 0 122 15,0 0 0-15,0 0-29 0,0 0-10 16,0 0-4-16,33 32 1 16,-16 6-17-16,0 0-25 0,-5-3-2 15,-1 6-7-15,0-6-25 0,0-3 6 16,-11-32 1-16,12 41-7 16,-12-41-18-16,16 31 7 15,-16-31 6-15,0 0-1 0,0 0-8 16,0 0-8-16,0 0 6 0,0 0 1 15,17-34-10-15,0-8-1 16,-5-11 8-16,-1-8 3 0,6 1-14 16,-6 6 1-16,0 7 12 0,1 12-6 15,-12 35 0-15,0 0 11 16,0 0 31-16,0 0 41 0,45-16 6 16,-12 19-45-16,-33-3-25 0,45 29 1 15,-5-7-7-15,5 0-44 0,-6-9-156 16,1-4-86-16,-6 1-155 15,-34-10-268-15,39 3-185 16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2-23T07:42:32.585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0 196 975 0,'0'-44'189'15,"0"9"82"-15,0 3-12 16,0 7-16-16,0 25-88 0,0 0 5 16,0 0 71-16,0 0-3 15,29 44-25-15,-1 20-37 0,-6 18-51 16,7 13-37-16,-7 10-10 16,-5 2-22-16,5 1-22 0,-5-4-7 15,0-9 4-15,0-12-26 0,-6-14 5 16,1-8 0-16,-1-14 9 15,-5-15-16-15,-1-10 17 0,-5-22-10 16,0 0 7-16,0 0-4 16,17-19-3-16,-6-16 3 15,-5-12-9-15,5-1 14 0,1 1-8 16,-1 9-9-16,-6 6 11 0,-5 32 5 16,29-16-15-16,-1 16 13 15,0 16-5-15,0 12-7 0,0 4 19 16,12 3-12-16,-1 3-3 0,1-10 9 15,5 1-17-15,-6-7-60 16,0-9-125-16,-5-1-125 16,-6-12-118-16,1-9-139 0,-29 9 3 0,33-32 50 15</inkml:trace>
  <inkml:trace contextRef="#ctx0" brushRef="#br0" timeOffset="755">958 811 1292 0,'34'-4'337'0,"-12"8"-29"0,-22-4-50 16,29 12-29-16,-1-5-54 16,-28-7-51-16,28 0-26 0,0-10-61 15,-28 10-5-15,39-22-14 16,-16 0-21-16,-1-4 14 0,1-2-11 16,-6-4 4-16,0-3 10 15,0-3-19-15,-12-3 8 0,-5 3 3 16,0 3-14-16,0 35 13 0,-17-34-2 15,17 34-14-15,-39-7 11 16,0 20-6-16,-1 19 0 0,1 9 40 16,-1 6 7-16,7 7 21 0,-1 0 6 15,11 0-12-15,6 0-1 16,12-10-21-16,5-3-6 0,11 0 6 16,11-9-10-16,7-7 4 0,16-6-10 15,0-9-18-15,5-7 8 16,7-9-8-16,-7-7-39 0,1-3-57 15,-6-9-82-15,-5-4-44 16,-7-9-52-16,-10-3-15 16,-6-3 32-16,-6-7 19 0,0-3 105 15,-11 4 41-15,6 5 42 0,-6 4 28 16,0 41 43-16,-6-47-15 16,1 9 8-16,5 38 92 0,0 0 14 15,-6-38 16-15,6 38 16 0,0 0-38 16,0 0 3-16,0 0-9 15,0 0-41-15,0 0-15 0,0 0-19 16,0 0-21-16,0 0 25 0,-39 19-16 16,39-19 29-16,-28 44-18 15,11-3-23-15,5-3 12 16,12-6-13-16,0-32-8 0,6 35 18 16,-6-35-16-16,0 0-2 0,34 19 14 15,-34-19-24-15,39-10 19 16,-5-9 0-16,0-3-9 0,-12-10 0 15,-5-3 0-15,0 1 10 0,-6-11-17 16,1 7 25-16,-12 0 4 16,0 38 63-16,0 0 13 0,5-41-36 15,-5 41-12-15,0 0-28 16,0 0 21-16,0 0 30 16,-5 44-16-16,10 4 18 0,7-4-26 15,4-3-16-15,13 1 2 0,-1-4-20 16,17-10-12-16,6-6 8 15,-6-9-19-15,5-4-63 0,-10-2-71 16,-12-7-99-16,-28 0-96 0,0 0-129 16,0 0-57-16,22-45 35 15,-16 4 85-15,-12 3 54 0</inkml:trace>
  <inkml:trace contextRef="#ctx0" brushRef="#br0" timeOffset="1047">1899 332 754 0,'0'0'354'16,"-23"-38"28"-16,23 38-18 15,0 0-80-15,0 0-100 16,0 0 33-16,0 0-5 0,0 0-24 16,0 0-22-16,0 0-24 0,23 48-35 15,10-7-19-15,-4 0-22 16,4-6-27-16,1-3-2 0,-34-32-19 16,40 38-5-16,-40-38 4 0,0 0-17 15,33 35 24-15,-33-35-12 16,0 0-5-16,0 0-1 0,0 0 0 15,0 0-2-15,-11-38 17 0,0-10-7 16,5-9-14-16,1-9 11 16,10-7-11-16,-5 3 0 15,12 10 6-15,-1 6-13 0,0 13 3 16,-11 41-24-16,23-41-108 0,-23 41-81 16,0 0-144-16,0 0-251 15,39-16-201-15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2-23T07:42:38.281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191 3097 955 0,'0'0'272'16,"23"0"69"-16,-23 0-8 16,0 0-58-16,28 38-58 15,-5-3-53-15,-7 0-33 0,1 0-6 16,0 3 37-16,6 3-64 16,-6 0 9-16,5-9 6 15,6-7-5-15,6-9 25 0,0-10 11 16,0-12-16-16,0-13-18 15,11-16-12-15,0-13-33 0,0-15-22 16,0-29-20-16,6-31-19 16,-1-45-13-16,7-47-10 0,-7-45-35 15,7-25-23-15,-1-10 9 16,-5 23 22-16,-6 38 14 16,-6 41-58-16,-5 41-82 15,-12 34-94-15,-5 39-112 0,0 32-117 16,-11 31-179-16,-6 16-120 15</inkml:trace>
  <inkml:trace contextRef="#ctx0" brushRef="#br0" timeOffset="420">5 2419 1088 0,'-5'-25'283'0,"5"6"48"0,0 19-95 15,0 0 22-15,17-9 7 16,11 28-58-16,6 12-35 0,-1 17-39 15,7 12 22-15,-1 13-35 16,1 3-39-16,-1-3-17 0,1-4-10 16,-7-9 17-16,1-9-1 0,-11-13-10 15,-23-38 24 1,22 35 78-16,-22-35 36 0,0 0-85 16,0 0-54-16,23-67-25 0,-1-31-27 15,1-38-7-15,-1-41-12 16,12-51-13-16,11-38-47 0,6-41-51 15,11-42-97-15,6-12-17 16,10 22 25-16,12 54-114 0,6 61-295 16,17 62-267-16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2-23T07:42:40.164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281 1710 749 0,'51'-51'146'0,"22"-6"17"16,23-9 46-16,33-10-9 16,18-13-60-16,27-15-33 15,12-10-42-15,23-7-4 0,16-5-15 16,17 2 13-16,12 4-17 15,16 12-11-15,-16 4-39 0,-12 15 8 16,-34 13 8-16,-22 16-5 16,-34 6 17-16,-17 13-30 15,-28 9 19-15,-17 4-17 0,-16 5 16 16,-24 4 0-16,-10 4-14 16,-40 15 23-16,39-13-42 0,-39 13 53 15,0 0-49-15,0 0 28 16,0 0-4-16,23 41-3 15,-6 13 18-15,-6 3-3 0,6 16-11 16,17 3-9-16,5 9 40 16,17 13 12-16,18 13 27 0,10 10-12 15,12 2-13-15,5 4 6 16,12 3-34-16,-1-7 52 0,-10-6 21 16,-6-6-48-16,-12-9-32 15,-22-7 45-15,-6-7 17 16,-16-2-14-16,-18-4-8 0,-10 0-18 15,-18-2-2-15,-11-1-29 16,-11 3 3-16,-17 0 4 0,-6 1-6 16,-16 2-6-16,-12 7 5 15,-11 3-8-15,-12 0 0 0,-10 6 18 16,-12-2-15-16,-17 2 0 16,-17-3 6-16,-11 3-6 0,-22-2-10 15,-29-1 0-15,-17-3 13 16,-10 3-11-16,-7-6 12 0,6-10-1 15,17-6-8-15,17-13-7 16,12-9 19-16,10-13-16 16,1-12-1-16,10-10 10 0,12-16 0 15,17-9 9-15,23-10-12 16,22-6-9-16,11 3 12 0,17 0 8 16,11-7-5-16,12 7-6 15,0 0 8-15,11 4-5 0,5-1 7 16,40 16-12-16,-45-22 11 15,45 22-6-15,-45-38 0 0,17-4-10 16,0-2 21-16,11-10-7 16,0-19-8-16,0-15 10 15,6-26-6-15,-6-32 0 16,0-25 3-16,0-22-3 0,0-7-8 16,-5 4 2-16,5 22 14 15,0 22-14-15,6 32-82 0,-1 25-107 16,1 28-209-16,6 16-321 15,5 51-53-15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2-23T07:42:47.681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310 2793 675 0,'0'0'80'0,"0"0"-9"16,0 0 100-16,0 0 153 15,0 0-95-15,11 47-80 0,0 14 28 16,1 5-49-16,-1 7-55 16,0 0-48-16,0-7 10 0,1-6-10 15,-7-6-18-15,7-13 22 16,-12-41 88-16,5 35 62 0,-5-35-47 15,0 0-45-15,6-35-20 16,5-18 14-16,0-23-29 0,6-23-26 16,0-18 0-16,11-28-14 15,-5-30-19-15,5-21-11 16,-11-10 15-16,0 10-5 16,-6 22 3-16,0 25 1 0,1 29 4 15,-7 28-3-15,-5 22-26 0,6 19-79 16,-6 17-107-16,0 34-118 15,0 0-126-15,0 0-71 0,0 0 27 16</inkml:trace>
  <inkml:trace contextRef="#ctx0" brushRef="#br0" timeOffset="351">0 2213 642 0,'0'-25'207'15,"0"25"15"-15,0-28 31 16,0 28-54-16,0 0-23 0,0 0-23 16,0 0-11-16,28 19-10 0,-5 12-31 15,-6 10-44-15,-1 10 1 16,-4-3-25-16,-1-7 14 0,-5-6 43 15,-1-7-21-15,-5-28 43 16,6 22 55-16,-6-22-1 16,0 0-46-16,22-44-55 0,7-26-11 15,10-28-23-15,6-25-15 16,6-26-12-16,5-19-4 0,0-22 0 16,1-19-20-16,-1-25 20 15,-5-23-296-15,-1-18-120 0,-10 15 66 16,5 35-227-16,0 51-199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6:54:12.127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46 850 700 0,'0'0'140'0,"-39"-19"-65"16,39 19-20-16,0 0-28 15,-13-41 18-15,13 41-32 0,0-44 9 16,13 7-13-16,0 4 7 15,-13 33-16-15,20-48 14 16,0 7-14-16,-20 41 0 0,19-44-8 16,-19 44-5-16,33-41 13 15,-33 41-5-15,26-37 5 16,-26 37 14-16,40-29 0 16,-1 7-4-16,-6 7-3 0,13 0-7 15,7 4 9-15,-7 0 17 16,0 3 4-16,6 5 3 0,7-5-14 15,1 5 3-15,-8-1 22 16,14 4 4-16,0 0 36 0,-1 11 25 16,-6 0-60-16,7 8-5 15,0-1 18-15,6 4-62 16,-6 4 47-16,6 0-8 16,0-4-15-16,7 4 6 0,0-7 17 15,0-1 2-15,0-11-34 16,6 4-18-16,1-3 17 0,-1-8 3 15,14-4-17-15,-1-3-8 16,1-8 13-16,-7-3 16 16,6-1-21-16,-6-3 15 0,-6-4-15 15,-7-7-7-15,-14 3 10 16,-5-3 4-16,-8 0-13 0,-6 3-7 16,0-3 18-16,-46 33 8 15,46-41-8-15,-46 41-18 0,40-37 22 16,-40 37 0-1,0 0-9-15,39-40 3 0,-39 40 4 16,0 0-7-16,0 0-10 16,20-34 10-16,-20 34 8 0,0 0-4 15,0 0-26-15,0 0-63 16,0 0-43-16,0 0-157 0,0 0-36 16,0 0-44-16,0 0-52 15</inkml:trace>
  <inkml:trace contextRef="#ctx0" brushRef="#br0" timeOffset="436">2846 0 563 0,'0'0'150'16,"0"0"25"-16,0 0-76 15,0 0-20-15,0 0-46 16,0 0 30-16,0 0 41 0,0 0 0 16,20 37-59-16,-20-37 44 15,46 48-34-15,-7-15-3 0,0-11 3 16,-39-22-48-16,53 19-15 16,-20-5 37-16,-33-14 4 15,46 0-2-15,-46 0 32 0,0 0-9 16,39-18-11-16,-39 18-28 15,0 0 61-15,0 0 8 16,33-37-2-16,-33 37-9 0,0 0-35 16,0 0-10-16,0 0 1 15,0 0-7-15,0 0 47 0,0 0-6 16,0 0-12-16,-52 44-29 16,6 1 15-16,6-5 0 0,1 1-7 15,39-41-30-15,-46 52 0 16,19-12 18-16,27-40-15 0,-13 48-52 15,7-7-64-15,6-41-176 16,13 37-207-16,-13-37-156 16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2-23T07:42:58.888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74 420 1107 0,'-33'-26'274'0,"33"26"-11"16,0 0-47-16,-34-38-11 0,22 7-99 16,7-1-8-16,10-3-23 15,12-9-21-15,12-4 20 16,-1 1 20-16,5 6-28 0,-4 6-22 15,4 10-23-15,-4 9-8 16,-29 16 21-16,28 3-1 16,-28-3 3-16,28 41 9 0,-11 13 36 15,-17 9-23-15,0 10 5 16,-6 13 7-16,-5 2-10 0,11 4-13 16,0 6 4-16,0 4-2 15,17-1-14-15,11-6-7 0,11-6 13 16,12-10-23-16,5-10 7 15,6-8-6-15,0-14-7 0,0-12 5 16,-5-13-8-16,-7-6 12 16,-5-13-3-16,-11-6 13 15,-34 3-18-15,23-25 7 16,-12-4-10-16,-11 4 4 0,0 25 11 16,0 0-22-16,-34-29 5 15,0 17-11-15,-5 18 3 0,5 13 7 16,-5 16-12-16,-1 9 11 15,7 13-10-15,10 6 4 0,0 10 126 16,18 13-58-16,10 9-12 16,12 6 9-16,6 7 14 0,11 6-7 15,11 3 17-15,5 7 27 16,1 12 0-16,-6 6-34 16,17 10-30-16,-6 3 17 0,-5 1-15 15,0-4-7-15,-6 0-22 16,0-7-4-16,0-5 9 0,0-11-11 15,0-11-13-15,0-11 17 16,-5-5-11-16,5-14-18 0,-6-2 11 16,-5-7-13-16,0-6 8 15,-6-4-9-15,0-8 12 0,-11-1-38 16,0-10-233-16,-6-8-26 16,0-4-85-16,-5-13-50 0,-6-25-167 15,0 0-305-15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2-23T07:42:59.756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2219 551 753 0,'0'0'194'0,"-11"26"46"15,5 5 57-15,0 11-61 0,1 11-17 16,-1 1-40-16,12 13-59 0,-1-4-36 16,1 0-40-16,11 1-5 0,-6-4-6 15,0-6-29-15,12-4 9 16,-6-5-10-16,5-7-71 0,1-10-180 16,-23-28-203-16,22 32-90 15,-22-32-34-15</inkml:trace>
  <inkml:trace contextRef="#ctx0" brushRef="#br0" timeOffset="272">2388 86 766 0,'-23'-32'176'16,"23"32"53"-16,-28-22 24 0,28 22-52 15,-45-16-27-15,17 16 15 16,-17 10-47-16,-6 9 4 0,-5 9-37 16,-6 7-3-16,0 9-35 15,0 1-8-15,11 9-42 0,6 3 0 16,6-7 3-16,11 7-24 0,-6-3 0 16,23 3 17-16,5 0-22 0,6-6-52 15,0 3-169-15,6-4-118 0,5 1-172 16,0 3-46-16</inkml:trace>
  <inkml:trace contextRef="#ctx0" brushRef="#br0" timeOffset="740">1847 1543 888 0,'0'0'205'0,"0"0"60"0,0 0-21 15,0 0 3-15,0 0-86 0,0 0-75 16,0 0-46-16,0 0-2 0,0 0-21 16,0 0-10-16,0 0 19 15,0 0-10-15,0 0 0 0,0 0 20 16,28-13-10-16,-28 13 15 16,0 0-9-16,0-32-17 0,0 32 6 15,0-25 19-15,0 25-19 0,-34-19-1 16,6 13 0-16,-11 6-23 0,-6 6 13 15,5 3-7-15,-5 4-9 0,-5 3 6 16,16 0 4-16,6-4 18 16,0-2-32-16,28-10 22 0,0 0-10 15,-34 9-6-15,34-9 13 0,0 0-9 16,0 0 0-16,0 0 4 0,0 0-20 16,0-25 28-16,0 25-30 0,22-32 18 15,-22 32 11-15,17-22-33 16,-17 22 22-16,0 0 9 0,34-3 15 15,-34 3 60-15,17 29 3 0,-12 2-9 16,-10 4-12-16,-6 6-31 16,-6 0 0-16,-6 1-35 0,-5-4 16 15,5 3-16-15,-5-3 6 0,6-3-1 16,-12-1-176-16,34-34-160 16,-51 38-205-16,17-15-143 0</inkml:trace>
  <inkml:trace contextRef="#ctx0" brushRef="#br0" timeOffset="949">1250 1495 1504 0,'0'0'322'0,"0"0"50"15,11 32-36-15,-5 3-68 0,-23 6-99 16,6 0-66-16,-6 3-48 0,-6 1-14 15,1-4-33-15,-6 3 9 16,-1-3-59-16,1-3-137 0,28-38-167 16,-39 45-184-16,39-45-141 0</inkml:trace>
  <inkml:trace contextRef="#ctx0" brushRef="#br0" timeOffset="1121">1239 1210 1285 0,'-11'-32'163'0,"11"32"35"15,0 0 3-15,0 0-116 0,0 0-25 16,0 0-20-16,0 0-57 0,0 0-150 16,0 0-183-16,0 0-118 0</inkml:trace>
  <inkml:trace contextRef="#ctx0" brushRef="#br0" timeOffset="1740">822 1663 564 0,'0'0'101'15,"0"0"-27"-15,0 0 0 16,0 0-36-16,0 0 20 0,0 0-45 15,0 0 8-15,0 0-8 0,0 0-9 16,0 0 10-16,0 0-14 16,0 0-4-16,0 0 20 0,0 0-25 15,-28-32 13-15,28 32 16 0,-17-38-10 16,11 10 47-16,6 28-47 16,-5-41 22-16,-1 9 9 15,6 32-8-15,0-35-8 0,0 35-19 16,-11-28 30-16,11 28-3 0,0 0 24 15,0 0-57-15,0 0-5 0,0 0 39 16,0 0 101-16,0 0 33 16,0 0-58-16,0 0-38 0,34 34-16 15,-18-2-2-15,7 0 35 0,-23-32-4 16,23 38-15-16,-23-38-7 16,5 38-18-16,-5-38-1 0,0 38-8 15,0-38-4-15,-28 35-16 0,28-35-12 16,-28 28-14-16,28-28 10 15,-45 10 17-15,45-10 15 16,-28-7 7-16,28 7-6 0,-29-31-18 16,13-7-12-16,4-7-6 0,24 4 11 15,-12-3-8-15,16 6-4 0,7 0-38 16,-1 9-146-16,-22 29-120 16,51-35-191-16,-17 20-95 0</inkml:trace>
  <inkml:trace contextRef="#ctx0" brushRef="#br0" timeOffset="2328">354 1767 1030 0,'0'0'174'16,"0"0"78"-16,0 0-48 15,0 0-25-15,0 0-61 0,0 0-61 16,0 0-17-16,29 26-32 0,-29-26 19 16,0 0 21-16,0 0-17 15,0 0-2-15,0 0-17 0,11-32-1 16,-11 4-35-16,0-10 12 16,-11-4 4-16,5-5 20 0,0 3 2 15,1 6 7-15,-1 6 21 16,6 32 7-16,-6-35 8 0,6 35 2 15,0 0-12-15,0 0-19 0,0 0 2 16,0 0-23-16,0 0 1 0,0 0-3 16,0 0 5-16,0 0 7 15,0 0-13-15,-11 38-4 0,11-38 11 16,-22 32-16-16,22-32 2 0,0 0 6 16,0 0-7-16,-34 16-34 15,34-16-42-15,-40 0-33 0,40 0-68 16,0 0-9-16,-22-61 19 0,5 17 57 15,6 9 7-15,11 35 38 16,-12-50 13-16,1 8 23 16,11 8 12-16,0 34 36 0,-11-51 35 15,-6 10 116-15,0 3-23 0,0 3 29 16,0 0-20-16,6-6 4 16,-6-3-8-16,6-10-60 0,-6-6-35 15,6-16-35-15,0-4-2 0,-1-11-4 16,7-4 7-16,10 0 17 0,1 9 0 15,5 10-27-15,6 10-12 16,11 9 14-16,6 12-30 0,5 7-120 16,-5 7-177-16,17 5-185 0,-17 10-123 15</inkml:trace>
  <inkml:trace contextRef="#ctx0" brushRef="#br0" timeOffset="3965">225 2768 546 0,'0'0'135'0,"0"0"33"16,0 0 18-16,34-41 76 0,16 0-76 16,35-10 7-16,28-6-27 15,16-3-79-15,23-7-4 0,17-2-41 16,28 2 1-16,6 7 1 16,0 0-11-16,0 9-9 0,-18 4-3 15,1 6 4-15,-17 9-20 0,-5 7 3 16,-35 6-8-16,-5 3-3 15,-28 3 13-15,-23 4-16 0,-22 2 3 16,-12 1 3-16,-16 3-23 0,-23 3-61 16,0 0-80-16,0 0-85 0,34 0-64 15,-34 0-47-15,0 0-25 16</inkml:trace>
  <inkml:trace contextRef="#ctx0" brushRef="#br0" timeOffset="4320">293 2863 953 0,'28'-41'241'16,"28"0"64"-16,12-4-47 0,27-5-24 15,29-1-18-15,6 0-62 0,16-2-22 16,18-4-26-16,21-4-10 16,1 8-43-16,6-1 1 0,-6 6-38 15,-17 4 11-15,-6 6-27 0,-22 3 11 16,-17 7-14-16,-12 5 16 0,-16 8-11 15,-11 2-34-15,-23 3-112 16,0 4-132-16,-12 6-131 0,-5 3-51 16,-5 4-40-16,-6 2-24 0</inkml:trace>
  <inkml:trace contextRef="#ctx0" brushRef="#br0" timeOffset="5032">2219 3500 734 0,'-23'6'111'0,"23"-6"6"15,-28 25 54-15,6 4 39 0,10 6-31 16,12-1-45-16,-5 1-24 0,10 6-13 15,-5 1 1-15,12-1-40 16,-12-3-19-16,0-3 1 0,0-4-15 16,0-2 8-16,-12-1-9 15,12-28-24-15,-39 32 12 0,-6-7-1 16,-11-6-9-16,-1-3-2 0,-5-6-5 16,17-4-6-16,-5-3 25 0,10-6-14 15,6-7 0-15,34 10 0 16,-28-22-36-16,28 22 25 0,-11-31 11 15,22 5-12-15,-11 26 3 0,51-28 2 16,-12 9 13-16,-5 12-1 0,11 7 29 16,-17 4 38-16,0 8 34 0,-28-12 26 15,23 32 5-15,-23 3-24 16,-11 3-34-16,-17 3-26 16,5 3-12-16,-16-3-28 0,-1-3-8 15,-5-3 4-15,0-3-4 0,-6-4-93 16,1-5-132-16,10-11-126 0,-5-9-160 15,45-3-104-15</inkml:trace>
  <inkml:trace contextRef="#ctx0" brushRef="#br0" timeOffset="5225">2044 3291 1281 0,'17'-26'150'0,"-17"26"-33"0,34-31-9 16,5 2-51-16,6 4-35 0,-5-1-17 15,5 4-34-15,6 0-238 16,-12 0-105-16,-5 6-64 0</inkml:trace>
  <inkml:trace contextRef="#ctx0" brushRef="#br0" timeOffset="5872">1357 3838 1226 0,'0'0'203'15,"0"0"-53"-15,0 0-16 16,0 0-18-16,6-41-77 0,5 3-3 15,23-3-36-15,-6-3 5 0,23-4 0 16,-6-2-5-16,5 5 0 0,1 4-22 16,-17 13 36-16,5 9-5 0,-5 9-21 15,-11 7 27-15,-23 3-7 16,22 28-18-16,-5 1 15 0,-17 6 12 16,-11 0-29-16,5 3 16 0,-16-4 6 15,-1-2 19-15,-11-3-13 16,-16-1-2-16,-1-3-14 0,-5-2 3 15,-6-8 4-15,0-2-4 0,0-3 5 16,11-4-25-16,0-6 45 16,12 0-45-16,5-6-3 0,34 6-28 15,0 0-15-15,-22-32 30 0,33 0-5 16,-11 32 38-16,28-38-23 0,-28 38 23 16,34-35-12-16,-34 35-8 0,34-19 39 15,-34 19-24-15,0 0 29 16,0 0 7-16,0 0-1 0,0 32 0 15,0-32-17-15,-34 44 10 16,11-9-6-16,23-35-2 0,-39 41 6 16,39-41-16-16,-40 38 12 0,40-38-7 15,-45 32-27-15,45-32 17 0,-45 22 25 16,45-22-13-16,-45 13-27 16,11-10 30-16,1-6-28 0,33 3 24 15,-51-16-16-15,12 3-7 0,-7 4 32 16,18 3 20-16,-17 9 54 15,17 16 42-15,-6 3-22 0,34-22 3 16,-39 44-8-16,16 4-31 0,23-1 5 16,0 1-41-16,28-4-18 15,6 0-12-15,28 1-12 16,0-7 5-16,11 0-103 0,6-7-193 16,-11-5-198-16,5-4-66 0,-5-9-29 15</inkml:trace>
  <inkml:trace contextRef="#ctx0" brushRef="#br0" timeOffset="6037">1211 4519 1693 0,'0'0'148'16,"0"0"24"-16,0 0 13 16,0 0-29-16,0 0-66 0,28-38-46 15,6 7-14-15,5 5-7 16,12 7-43-16,-1 0-153 0,-5 3-173 15,1 4-174-15,-18-1-61 0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2-23T07:43:24.058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0 0 295 0,'0'0'-56'0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2-23T07:43:31.636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15157 3942 502 0,'0'0'106'0,"0"0"-1"15,0 0 2-15,0 0-31 0,0 0-10 16,0 0-37-16,0 0 21 0,0 0-5 16,0 0 38-16,0 0 67 15,0 0-128-15,0 0 17 16,0 0-31-16,0 0-17 0,-39 13 50 16,-7-1-18-16,1-2 33 15,-5 3 4-15,-7-1-30 0,-5 1 20 16,0 0-7-16,1-1-1 15,4 4-42-15,-5 0 8 0,6-3-2 16,0 2-13-16,-1 1 32 16,-5-3-29-16,-5 3 4 15,-7-4 10-15,7 1-16 16,-6-3 22-16,-6 2-25 0,-6 1 9 16,1-4-8-16,-6 7 18 15,0-3-4-15,-6 3-3 0,6 0 11 16,11 3-39-16,0 0 38 15,0 0-22-15,6 3 21 0,0-3 11 16,0 0-34-16,-1 0 26 16,1-3-3-16,0-1-20 0,-6-2 24 15,-11 3-31-15,0-7 10 16,-12 4 5-16,-5 3 24 0,-5-10-22 16,-1 4-2-16,0-1 13 15,6-2-32-15,6-1 38 16,-6 0-38-16,11 1 42 0,0-4-44 15,1 0 31-15,-1 0-27 16,0 0 19-16,0-3 7 0,-5 0-6 16,-6 7-3-16,-6-4-5 15,-11 0-6-15,-5 3 26 0,5 1-18 16,-6-1 3-16,12 3-17 16,0-2 33-16,11-1-6 0,5 0 23 15,12 4-33-15,0-7-15 16,11-3 34-16,1 0-26 0,4 0-6 15,7-6 30-15,-1-1-37 16,1 1 20-16,-1-3-8 16,-5 5 35-16,0-2-30 15,-1 6-7-15,-10 0 12 0,-6 3-17 16,5 4 15-16,-5-1-12 16,6 3 26-16,-7 1-1 0,7 3-8 15,-1-1 18-15,-5 1-31 16,6-4 18-16,-1 1-35 0,1-1 30 15,-1 1 11-15,1-1-26 16,-1-5-5-16,1 2 10 0,-1 0 11 16,1-3 0-16,5 7 8 15,0 3-22-15,6-1 3 16,5 4-11-16,1 3 26 0,11 3-24 16,-1 4 27-16,7-1-9 15,-1 3-4-15,0 1 25 0,-5-4-51 16,5 1 38-16,0-1-25 15,1-3 24-15,-7-3-4 0,1 3-7 16,0-6-7-16,-6 6 1 16,-6-3 21-16,1 0-29 0,-12 0 30 15,6 3-42-15,-6-3 40 16,-6 0-10-16,1 0 0 0,-6 4 27 16,-1-1-41-1,-10 0 7-15,-6 0 8 0,0 0-12 16,0-3 17-16,-6 3-21 15,-5 1 19-15,0-4-27 0,0 3 19 16,-1 0 17-16,1 0-28 16,0 0 32-16,5 4-31 0,0-4 14 15,1 0 12-15,-7 3-16 16,1 1 58-16,6 2-11 0,-1 1-16 16,6-1-19-16,-6 4 9 15,1-4 23-15,5-2-40 0,-12-1 25 16,7-6-25-16,-7 0 15 15,1-9 27-15,11-4 0 16,6 0 4-16,-1-6-28 0,12-6 2 16,6-4-24-16,-1 1 27 15,12-7-16-15,0-6 12 0,11 0 8 16,-6-4-11-16,6 1 1 16,6-3-12-16,0 2 2 0,5 1-11 15,-5 0 0-15,5-1 13 16,-6 4-35-16,-4-3 31 0,4 2-2 15,-5-2-13-15,-5 0 6 16,5-1-11-16,-6-5 11 0,1-4-5 16,-1 0 0-16,0-3 17 15,-5 0-6-15,6 0 1 16,-1-3-18-16,0 0 24 0,6-4-3 16,6-2-10-16,0-7 7 15,5 0-17-15,6-6 17 0,6-3-7 16,5-4-11-16,-6-2 24 15,12-4-32-15,-6 0 23 0,6-3-16 16,0-3 4-16,0-7 11 16,11-6-15-16,0-3 6 15,0-3-10-15,12-3 22 0,5 3-30 16,0-4 26-16,5 4-20 16,6 3 34-16,1 0-28 15,-1 0 18-15,0 3-11 0,6 1-7 16,0-1 8-16,-6-3-11 15,6 3 6-15,-6-6-10 0,6 3 31 16,0 0-24-16,11 3-7 16,-5 0 13-16,16 7-5 0,1-1 4 15,-1 7-5-15,1 9 16 16,-1 7 1-16,-5 6 5 0,-6 3-28 16,0 7 9-16,-5 2-45 0,-6-2 39 15,0 6-17-15,-6-1-9 16,6 4 9-16,0 0 21 15,5 7-16-15,1-4 11 0,10 3 9 16,7-3 3-16,5 1 0 16,6-1 7-16,16-3-16 0,1 3 30 15,11-6-32-15,0 3 26 0,5-3-18 16,1 3 3-16,-1 3 9 16,0 3-15-16,1-3 15 0,-1 7-22 15,-5-1-12-15,6 4 12 0,5 0 17 16,-6-4 17-16,7 4-35 15,10-1 8-15,6 1 22 0,6-3-20 16,5-4-7-16,11 0 15 0,1 1 8 16,-6 2-8-16,0 1-4 15,0 2 0-15,0 4 4 0,-6-6 8 16,6 5-20-16,5-2 12 16,1 3 4-16,-6 3 11 0,11 3-25 15,11 0 5-15,1 0-2 16,11-3 0-16,-6 4 7 0,11-8 15 15,-5 4-18-15,5-9-16 0,0 6 19 16,6-4 5-16,0-2 9 0,12 3-23 16,5 2-5-16,5 1 29 15,1 6-15-15,-1 1 0 0,1-1 13 16,-1 3-9-16,-5 7-9 0,5-10-5 16,1 3 13-16,5 7 10 15,0-7-17-15,12 4-10 16,-1-4 23-16,-5 0-9 0,0-6 0 15,-1 4 15-15,-5-1 14 0,1-3-21 16,-7 3-21-16,6-3 18 0,-5 6-1 16,-1-3-8-16,-5 4 18 15,-11 5-6-15,-6 1-4 0,-12 0-13 16,1-1 33-16,0 4-38 0,0 6 27 16,-1 1-13-16,7 5-10 15,-1-3 36-15,6 7-22 0,-6 0-4 16,-5 3 17-16,-6-1-6 0,-5-2-20 15,-18 3-1-15,-11-3 31 0,-5-1-26 16,-6 1 0-16,0 0 15 16,0-4-10-16,-6 4 0 15,1-4 14-15,-1 4-14 0,1 0 0 16,-7-4-5-16,7 1 19 0,-12 2-17 16,0 4 3-16,0-10 4 0,0 4-4 15,-11-1 0-15,-6 1-6 16,-5-4 26-16,-12 4-17 0,-5-4-24 15,-6 0 35-15,-6 1-8 0,-5-1-15 16,-6-3-5-16,1 4 14 16,-29-7 7-16,28 6-7 0,-28-6 3 15,33 6 9-15,-10 7-12 16,-23-13-7-16,34 9 4 0,-34-9 15 16,28 19-16-16,0 0-2 0,-28-19 3 15,34 26 11-15,-34-26-1 16,34 41 1-16,-6-3-3 0,-6-3-8 15,1 0 17-15,-6-4 11 0,-6 4-14 16,6 0-7-16,0 0-4 16,0-4-8-16,-17-31 19 0,28 54 17 15,-6-13 1-15,-5 1-18 0,6-4-8 16,-6 0 2-16,-17-38 6 0,22 53 12 16,-5-8 6-1,-5-4-8-15,-7 0-6 0,1 3 12 16,-6 1-13-16,-6 2-7 0,6 4-3 15,-5 3 0-15,5 0 1 16,0 9 0-16,5 0 0 0,1 1 4 16,11 2 21-16,-6 1-30 0,11-1-3 15,-5 4 18-15,12-4-12 16,-7 4 6-16,6-4 6 0,-5-5-1 16,5 2 3-16,-6-3-3 0,1-3 29 15,-6 3-24-15,0 0 45 16,-6-3-2-16,-5 4-21 0,-1 2-6 15,1 3-7-15,-6-2-10 16,0 9 4-16,11-1-6 16,0 1 3-16,1 0 1 0,-1 0-6 15,0-3 42-15,1-4-5 0,-7-3-14 16,6-2-13-16,-5-11-6 16,0-2 10-16,-1-7 2 0,-5-3 2 15,0-3-4-15,0-35 0 0,0 0-2 16,0 0 2-16,0 31-1 15,0-31-5-15,0 0-3 0,0 0 0 16,0 0 2-16,0 0-3 0,0 0-4 16,0 0-5-16,0 0-9 15,0 0-6-15,0 0 6 16,0 0-5-16,0 0-33 0,0 0-80 16,0 0-116-16,0 0-223 15,0 0-319-15,0 0-113 0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2-23T07:43:37.904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9474 711 501 0,'0'0'104'0,"0"0"-32"0,0 0 34 16,0 0 15-16,0 0-43 16,0 0-1-16,0 0-6 0,0 0-11 15,0 0 25-15,0 0-19 16,-33-29-38-16,10 10 8 0,23 19-17 15,-39-16 13-15,11 4-29 16,-6-1-3-16,-6 0 15 16,7 1 15-16,-13-4 39 0,1 0-20 15,0 0 31-15,0-3-2 16,6 0-35-16,-1 0 20 16,1 0-49-16,5-3 0 0,0 3 5 15,6 3-19-15,0-3 17 16,6 3 8-16,22 16-30 0,-34-25-5 15,6 6 10-15,28 19 6 16,-34-25 14-16,6 6-13 0,28 19 0 16,-29-26-2-16,1 10-25 15,0 1 20-15,0 2 0 16,-6-3 13-16,6 3-16 0,-11-2 3 16,5 2-5-16,-6 0-12 15,1 1 7-15,0-4 23 16,-1 3-5-16,6 0 14 0,0-2-22 15,1 2 4-15,-1 0-35 16,0 4 31-16,0-7 10 0,1 6-10 16,-7 1 22-16,6 6-15 15,-5-4-25-15,-1 7 10 0,1 0 8 16,-6 0-10-16,0 4 3 16,0-1 13-16,-6 3 9 0,6-3-20 15,0 4-14-15,0-4 9 16,0 0 26-16,0 3-19 15,-6 1 3-15,6-1 0 16,-6-3 0-16,-5 3 0 0,0 7 6 16,-6-3 13-16,-6 5-22 15,-5-2 16-15,5 0-20 0,1 3 1 16,-1-7 1-16,1 1 5 16,5-1 0-16,0 1-3 0,0-4-2 15,-6 3 5-15,6 4 9 16,-5 0 0-16,-7 3-19 0,1-1 15 15,-6 8-3-15,6-1 10 16,0 0-19-16,0 0 7 0,-1 3 0 16,7-2-8-16,5-1 2 15,6-6-1-15,5 3 7 0,0-7-4 16,0 4-6 0,6 0-3-16,-5-3 9 0,-1-1 22 15,-5 1-3-15,-1 0 0 16,1 2-5-16,0 1 1 0,-6-3-14 15,5 3 3-15,-5-4-3 16,6 4 3-16,5-3-4 0,-5 3-1 16,5 0 5-16,1-4 4 15,-1 4-4-15,-5 0 0 0,-1 0 16 16,1 3-26-16,0 0 14 16,-6 0 4-16,-6-3-17 0,1 3 15 15,5-4-15-15,0 4 41 16,0 0-40-16,0-3 1 15,0 0-7-15,11-3 14 16,-5 3-7-16,-1-1 3 0,7 1 15 16,-7 0-23-16,7 3 12 15,-12 3 6-15,0-3 3 0,0 3-9 16,0-6-17-16,0 6 30 16,0 4 15-16,0-7-17 0,0 0-27 15,11 0 23-15,1-3 1 16,-1 3-8-16,17-7 2 0,34-12-2 15,-50 22-11-15,50-22 26 16,-51 23-19-16,11-1-8 16,40-22 12-16,-56 31 0 0,11-5-8 15,0-1 11-15,6 0-10 16,-7 1 7-16,1-1 0 0,6-3-12 16,39-22 4-16,-68 38 22 15,12-9-27-15,5-1 8 0,-5-2 2 16,5-1 20-16,1 0-21 15,-1 1 18-15,6-1-14 16,0 0 20-16,0 1-27 0,0-4 18 16,5 0-21-16,1 0 3 15,5 3 16-15,-5-2-25 16,5 2 16-16,0-3-6 0,-5 0-5 16,5 4 3-16,-6-1 8 15,1 0-12-15,0 4 6 0,-12-4 10 16,0 4-10-16,0 2 16 15,-5-2-7-15,0-1-8 0,0 4 5 16,5-7 0-16,0 1-6 16,6-4 0-16,0 0 17 0,0 0 7 15,6 0-25-15,-1 0 4 16,40-22 0-16,-56 35-4 0,16-6 1 16,40-29 0-16,-50 41-15 15,50-41 38-15,-51 44-20 16,51-44 29-16,-45 54-35 15,5-13 11-15,40-41-2 0,-39 51-6 16,5-7 3-16,34-44-13 16,-50 64 21-16,4-17-10 0,46-47-12 15,-56 67 4-15,11-10 35 16,6-10-18-16,5 7 1 0,0-3-13 16,0-1 19-16,6-2-11 15,6-1-20-15,5 1 24 0,0-1-10 16,6 10-7-16,5 0 21 15,6 10-2-15,0 2-16 16,0 4 10-16,6 10 0 16,-1-1 0-16,6 3-4 0,-5 4-5 15,0-3 13-15,-1-4-9 16,1-6-2-16,5-3 24 0,-5 0 3 16,5-4 17-16,0 1-15 15,1 0 7-15,-1-4-16 0,6 7-4 16,0 3 3-16,0 3 1 15,0 0-20-15,-1 4 7 0,7 5 0 16,-6 1-22-16,5-3 22 16,-10-10 18-16,5-7-28 15,-6-2 13-15,0-7-3 0,0 0-3 16,6-9 8-16,0 3-5 16,0-4 9-16,6-2-25 0,-1-1 13 15,6 1 13-15,0 2-5 16,1-5-9-16,-1 2 9 0,0 1-1 15,0 2 19-15,-5-2-23 16,-1-4-24-16,-5 1 26 0,0-1 6 16,0-3-21-16,0-6 13 15,-6 0 14-15,0-10-30 0,-11-25 34 16,17 35-28-16,0-10 10 16,-17-25-6-16,28 29 12 15,0-7 3-15,6-6-18 0,6-4 13 16,5-2 1-16,11-4-5 15,0-3-7-15,6 4 0 0,0-4 4 16,0 0 11-16,0 3 3 16,-11-2-18-16,0 2 10 0,-6-3 5 15,-6 3-8-15,-5 1-5 0,-6-1 5 16,0 0-3-16,0 1 0 16,-28-7 7-16,34 6-4 0,0-3-3 15,-6 0 8-15,6-6 6 16,5 0 7-16,6-3-6 15,12-7-9-15,10 0-7 0,1-2-12 16,16-8 24-16,1-2 6 16,5 3-17-16,-6 3 8 0,1 6 6 15,-12 4-6-15,-5 2-5 16,-6 7-7-16,-6 0 7 0,-11 4-11 16,-11-4 1-16,0 0 7 0,-1-4-3 15,-4-2 6-15,4 0 34 16,-4-7-19-16,16-3 24 0,0-6-28 15,5 0 4-15,1-3-10 16,5-1 3-16,-5 4-8 0,5 3-4 16,-5 3 4-16,0 4 3 15,-6 2 8-15,-6 4-6 16,6 3-2-16,-5-1-1 0,-1 4 3 16,6 0-5-16,0-3 0 0,6-6 5 15,11-4-3-15,0-6-8 16,11-13 8-16,12-2 16 0,-1-4-8 15,6-4-4-15,0 1-11 16,-5 6-4-16,-1 4 14 0,-10 5-13 16,-7 7 14-16,-5 10-6 15,-11-1-8-15,-1 10 5 0,-10 0 3 16,-1 0-12-16,1 0 21 0,-6 0-9 16,5 0 5-16,0-3 13 15,1-6-18-15,5-4 4 0,0-6-4 16,6 0 3-16,-6-3 5 15,5-3-8-15,1-1 0 16,5 1 0-16,-5 0 24 0,0-1-24 16,0 1 14-16,-1-4 3 15,7 1-17-15,-7-4 4 0,12 4-1 16,-5-7 6-16,10-3-9 16,6 0 17-16,6-6-13 0,0-10-4 15,6-3-5-15,-1-3 5 0,0-4-5 16,-5 1-1-16,-5 0 8 15,-7 9 4-15,-11 6-1 0,-10 10 8 16,-13 10 2-16,-33 28-8 16,0 0 15-16,29-29-1 15,-29 29-13-15,0 0-8 0,0 0 16 16,0 0-8-16,0 0-8 16,0 0 11-16,33-35-9 0,-33 35 2 15,34-34-10-15,-34 34 6 0,45-42 3 16,-5 8 5-16,-7 5 5 15,7-3-8-15,-1 7 7 0,1 3-3 16,-1 0-5-16,-5 9 3 16,11 4 2-16,-11 5-9 0,0-2-10 15,5 0 4-15,0 3 9 16,-5-4-3-16,6 1-7 16,-7 0 15-16,7-1-6 0,-6-2 12 15,-1-1-14-15,-4 1 0 16,-29 9 3-16,45-13-3 0,-12-3-9 15,-4 4 6-15,-29 12 0 0,39-13 13 16,-39 13 33-16,34-13 2 16,-34 13-2-16,34-12-18 0,-34 12-6 15,33-16 0-15,-4-3-10 16,4-3-3-16,7-7-6 0,5-9 14 16,6-3-4-16,5-7-10 15,-5-2 0-15,-1-7-8 16,-5 6 8-16,-5 3-9 0,-6 10 9 15,-6 7 0-15,-28 31 4 0,22-32 10 16,-22 32-14-16,28-28 2 16,-28 28-6-16,29-23-1 0,-29 23-5 15,33-25 10-15,1 3 5 16,-6 6-2-16,6 0-9 0,0-3 9 16,0 7 4-16,0 2-7 15,-1 4-3-15,1-1 3 0,0 1 0 16,5 6-3-16,-5 0 3 0,0 0-4 15,5 0 12 1,-5-3 9-16,-6 0-10 0,6-4 7 16,0-2 18-16,0-1-10 0,-6-5-5 15,0-8-3-15,0-5 6 16,-5-4-7-16,-6-3 0 0,-1-6 2 16,-4 0-2-16,-7-3 10 15,7 6 0-15,-7 0 0 0,1 9-8 16,-6 29-5-16,11-38-8 15,-11 38-2-15,17-31 8 0,-17 31-8 16,0 0 0-16,23-32 0 0,-23 32-6 16,28-25 2-1,-28 25 4-15,45-23 0 0,-17 4-4 16,6 0 13-16,0 0 1 0,-1-3-13 16,7-6 3-16,-6 2 5 15,11-5-5-15,0-4 0 0,0-6 0 16,5-4-3-16,-4 1 3 15,4-3 0-15,-5-4 13 0,-5 3-5 16,-6-2-5-16,-1 2-8 16,-10 4 2-16,5 3 3 0,-11 0 5 15,0-1-5-15,-6 4 4 0,-5 0-7 16,5 4 6-16,-5-4 3 16,-6-4-6-16,0-2 0 0,5-10 0 15,-5 0 0-15,6-3-4 16,-6 4 7-16,0 2-1 15,0 3-2-15,0 7-5 0,-6 0-1 16,6 6 9-16,0 4-6 16,0 31 3-16,-5-38 0 0,5 6 0 15,0 32 6-15,-6-35-3 0,6 35-3 16,6-35 0-16,-6 35-3 16,0-41 3-16,5 9 0 0,-5-2 2 15,0 34-5-15,0-51 14 16,0 7-3-16,6 6-8 0,-6 38-3 15,-6-45 3-15,6 45-4 16,-5-44 4-16,5 44-7 16,-6-38 7-16,6 38 6 0,0 0 3 15,-11-41-2-15,11 41-2 16,-6-35-10-16,6 35 5 0,-11-35-3 16,11 35 3-16,-6-38-6 0,6 38 2 15,-11-35 4-15,11 35 3 16,0 0 1-16,-17-44-8 0,17 44 9 15,-23-38-8-15,23 38 8 16,0 0-5-16,-33-38 0 0,33 38 4 16,-34-35 7-16,34 35-11 15,-23-28 0-15,23 28 0 16,-28-32-4-16,28 32 6 0,-28-32-2 16,28 32 0-16,-28-31 0 15,28 31-5-15,-28-32 5 0,28 32 0 16,-34-32-3-16,34 32 3 0,-28-35 3 15,28 35-3-15,-34-31 0 16,34 31 0-16,-39-32 9 0,10 10-5 16,29 22-4-16,-33-25 0 15,33 25-7-15,-34-23 7 0,11 4-5 16,23 19-1-16,-34-22 6 16,34 22 2-16,-33-22 5 0,4 6 1 15,29 16-12-15,-33-9 4 16,33 9 7-16,-34-10-10 0,6 4-8 15,28 6 16-15,-28-3 1 16,28 3-3-16,-29-3-8 0,29 3 1 16,-28-4 15-16,28 4-9 15,0 0-13-15,-28-3 14 0,28 3 4 16,0 0-7-16,0 0-12 16,-28-6 6-16,28 6 1 0,0 0-167 15,0 0-159-15,0 0-164 0,0 0-167 16,-11 57-79-16</inkml:trace>
  <inkml:trace contextRef="#ctx0" brushRef="#br0" timeOffset="816">3549 6512 1020 0,'0'0'202'16,"0"0"39"-16,0 0-45 16,0 0 13-16,0 0-38 15,6 29 5-15,5-1-50 0,6-6 10 16,0 7 5-16,5 2-11 0,-5 7-24 16,-6 4-7-16,1 2 16 15,-12 10-29-15,-12 0-37 16,1 3 7-16,-6 0-34 0,-5-7-3 15,-1 1-15-15,1-7 0 16,5-12-4-16,-6-4-3 0,6-2-5 16,17-26-81-16,0 0-162 0,-33 22-169 15,33-22-258-15,-23-3-54 16</inkml:trace>
  <inkml:trace contextRef="#ctx0" brushRef="#br0" timeOffset="1112">3358 6531 1292 0,'0'-28'323'16,"0"28"26"-16,0 0 9 0,-6-26-65 15,6 26-52-15,0 0-74 0,0 0-26 16,0 0-23-16,0 0-8 15,0 0 40-15,0 0 32 16,0 0 2-16,-6 45-22 0,12 2-26 16,-6 4-66-16,6 3-24 0,-6-1-30 15,0-2 3-15,5 3-22 16,1-3 9-16,-1-4-141 0,1 1-119 16,5-4-123-16,-5-3-81 0,-6-3-190 15,0-6-93-15,0-4 7 16</inkml:trace>
  <inkml:trace contextRef="#ctx0" brushRef="#br0" timeOffset="1680">2890 6981 1461 0,'0'0'235'16,"0"0"17"-16,0 0 10 15,0 0-10-15,0 0 36 0,0 0-66 16,0 0-63-16,11 38-61 0,-5 3-23 16,-6 6-19-16,0 1-10 15,-11 3-28-15,-1-1 1 0,-16 1-19 16,6 0 10-16,-12-4-13 0,-6-3 3 16,1-6-3-16,0-3 9 15,-6-13-6-15,5-3-6 16,1-15 6-16,5-14-19 0,0-12 5 15,6-7-12-15,5-9 20 0,7 7-7 16,10-1 13-16,6 32-11 16,-6-32 11-16,6 32 4 0,0 0-4 15,0 0-6-15,34 10 20 0,-6 18-9 16,-5 10 33-16,-6 13-4 16,5 3 43-16,-11 6-9 0,6 0-1 15,-5 4-10-15,-1-11-15 0,-6 1-2 16,-5-3-4-16,-5-7 12 15,-6 1-28-15,-12-4 6 16,-5 3-26-16,-6-6 8 0,-17 0-13 16,1-9 15-16,-1-4-15 15,-11-6 1-15,11-10 15 0,-11-9-17 16,6-9 14-16,-6-10-13 0,6-19 11 16,5-10-15-16,12-15 9 15,5-10-8-15,23-6 12 0,5-3-11 16,23-4 16-16,5 7-16 0,12 9 9 15,6 4-5-15,5 6-1 16,5 9-127-16,-5 0-118 0,6 10-106 16,-6 3-197-16,6 3-217 0,0 1-7 15</inkml:trace>
  <inkml:trace contextRef="#ctx0" brushRef="#br0" timeOffset="1865">2586 6680 1836 0,'0'0'232'15,"-6"-29"32"-15,6 29-2 0,0 0-86 16,0 0-74-16,0 0-61 16,0 0-18-16,0 0-140 15,0 0-169-15,0 0-271 0,0 0-132 16</inkml:trace>
  <inkml:trace contextRef="#ctx0" brushRef="#br0" timeOffset="2093">2197 7082 1731 0,'-22'-38'268'0,"16"3"40"15,6 4-23-15,0 31-57 0,23-38-25 16,-1 9-84-16,12 7-47 0,0 6-41 16,-34 16-4-16,39 0-11 15,-39 0-10-15,0 0 8 0,23 44-22 16,-18 4-74-16,-16-4-147 0,0 4-217 16,-6-7-340-16</inkml:trace>
  <inkml:trace contextRef="#ctx0" brushRef="#br0" timeOffset="2861">2569 6664 579 0,'0'0'97'16,"0"0"26"-16,0 0-11 15,0 0-15-15,0 0-33 0,0 0 42 16,0 0 7-16,0-28 16 15,0 28-21-15,0-23-24 0,0 23 42 16,0 0-29-16,-17-25-42 16,17 25 11-16,-28-19-32 0,28 19-21 15,-28 6 16-15,28-6-23 16,-28 23-23-16,11 2 45 0,5 0-32 16,7 4-13-16,5-29-159 15,5 31-247-15,-5-31-110 16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2-23T07:43:15.777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12009 1200 968 0,'0'0'203'16,"0"0"49"-16,0-6 4 16,0 6-57-16,0 0 24 0,6 19-22 15,5 9-35-15,0 10-54 16,0 7-19-16,1 5-48 0,-7 7-17 16,1-3-21-16,-1 0-1 15,1-7-28-15,0-5-237 0,-1-8-197 16,-5-34-197-16</inkml:trace>
  <inkml:trace contextRef="#ctx0" brushRef="#br0" timeOffset="231">12358 491 934 0,'-39'-13'81'16,"-1"10"60"-16,-5 12 53 0,-6 7-35 16,-10 16 9-16,-1 9-93 0,-6 13-40 15,0 6-20-15,1 7-2 16,5 5-19-16,11 1 10 0,6 3-118 16,11-6-184-16,6-4-118 15,11-2-60-15</inkml:trace>
  <inkml:trace contextRef="#ctx0" brushRef="#br0" timeOffset="1156">11536 1498 1005 0,'17'25'190'0,"-17"-25"30"16,39 29-12-16,-5-4-8 15,0-3-47-15,-1 3-78 0,1-2-16 16,-6-1-32-16,-28-22-6 0,23 38 14 16,-17-7-31-16,-12-2 10 15,-17-1 0-15,23-28-25 0,-33 29 24 16,-1-16-23-16,6-7-25 16,28-6 4-16,-29-22-32 15,7-10-5-15,16-12-5 0,6-10-39 16,-11-3 10-16,11-3 92 0,0 3-9 15,-6 9 10-15,1 13 17 16,-6 10 5-16,11 25 15 0,-34-3 46 16,0 19 4-16,-11 19-9 0,5 3 22 15,1 9-38-15,0 1-9 16,10-1-10-16,1 1-6 0,11-4-3 16,6-6 2-16,11-10-5 0,0-28-7 15,28 29 17-15,0-20-18 16,12-5-7-16,-1-8 7 15,1-2-11-15,-6 0-3 0,-6-1 0 0,-28 7 36 16,0 0 12-16,0 0-19 16,0 0-24-16,-40 35 23 15,-10-3-23-15,-7 3-10 0,-5-4 25 16,0 1-27-16,6-10 17 16,0-3-21-16,11-9 31 0,0-10-23 15,11-7 18-15,34 7-23 0,-40-34-2 16,12-1 5-16,11-3-4 15,12 3 15-15,5 35-2 0,-6-35-15 16,6 35 24-16,0-32-23 0,0 32 14 16,0 0-15-16,0 0 26 15,0 0-25-15,0 0 7 16,0 0 17-16,0 0-20 0,23 38 6 16,-12-3 9-16,-17-3-9 0,1 3 3 15,5-35-3-15,-17 44 17 16,-6-9-17-16,23-35 14 0,-34 38-19 15,1-13 10-15,10-9-10 0,23-16 24 16,-34 10-31-16,34-10 19 16,-34-10-7-16,34 10 0 0,-28-38 0 15,6 0-16-15,10 0-6 0,12 0 22 16,0 6-5-16,-5 4-5 16,10 3 22-16,-5 25-16 0,0 0 0 15,0-26 16-15,0 26-28 16,0 0 29-16,0 0-13 15,0 0-6-15,0 0 41 0,0 0 23 16,-16 35 36-16,-7-3 31 0,-5 6-19 16,-6-3 8-16,-5 9 1 15,-12-3-20-15,-5 0-7 0,-12-3-20 16,0-3-22-16,1-10-5 0,-12-2-25 16,6-4-5-16,0-7-2 15,-1-2-9-15,1-7 9 0,5-3-12 16,7-6-48-16,10-7-73 0,6-3-136 15,45 16-185-15,-28-41-246 16,28-7-85-16</inkml:trace>
  <inkml:trace contextRef="#ctx0" brushRef="#br0" timeOffset="1332">10832 1260 1778 0,'28'-6'154'0,"0"3"30"16,-28 3-49-16,28-3-27 0,-28 3-39 15,0 0-53-15,28-4-105 16,-28 4-309-16,34-22-230 0</inkml:trace>
  <inkml:trace contextRef="#ctx0" brushRef="#br0" timeOffset="1655">11080 0 1909 0,'0'0'155'0,"0"0"61"0,-40 66 16 16,6 4-13-16,-5 3-84 15,-1 9-66-15,-5 4-28 16,0-1-24-16,-5-2-17 0,-1-4 13 15,0-6-13-15,1-10-9 0,4-16-24 16,1-12-13-16,6-22-12 16,5-16-17-16,6-23 36 0,11-12 1 15,0-15 31-15,0-8-12 0,6 1 30 16,5 6-18-16,1 10 21 16,-1 6-20-16,6 38 18 0,0 0 16 15,0 0 16-15,0 0-27 0,-22 41-7 16,5 10-14-16,0 0 8 15,0 6-120-15,0 0-197 16,0 3-253-16,6 6-147 0</inkml:trace>
  <inkml:trace contextRef="#ctx0" brushRef="#br0" timeOffset="3324">12048 4487 416 0,'0'0'79'0,"0"0"11"16,0 0 26-16,0 0-14 15,0 0 8-15,0 0 6 0,0 0 13 16,-28 19 19-16,28-19 19 0,-28 19-66 16,28-19-13-16,-28 13-63 15,28-13 27-15,0 0-52 0,-28 9 23 16,28-9-32-16,-34 0 17 15,34 0-27-15,-28-9-7 0,28 9-57 16,-23-26-23-16,12-2 54 16,5-4-13-16,6 4 52 0,6-1-5 15,0 1 21-15,-6 28-15 0,22-29 12 16,-22 29-13-16,34-25 3 16,-12 15 13-16,-22 10 93 0,29 13-4 15,-29-13 30-15,22 35-14 0,-11 6-6 16,-11 3-30-16,-5 7-15 15,-7 0-12-15,-4-1-28 0,-7 4 6 16,0-3-14-16,-5-4-2 0,-5 1 2 16,4-10-28-16,-10-3-156 15,5-10-156-15,0-9-86 16,1-7-46-16</inkml:trace>
  <inkml:trace contextRef="#ctx0" brushRef="#br0" timeOffset="3868">11553 4218 931 0,'0'0'189'15,"0"0"14"-15,0 0-66 0,-29 38-23 16,13 0-49-16,-1-3-4 16,0 0-27-16,6 3-9 0,-6-4-25 15,-6-2 15-15,6 0 2 0,0-4-25 16,-5-2 21-16,22-26-22 0,-34 25 12 16,6-12-6-16,28-13 7 15,-34-7-18-15,34 7 5 0,-28-31 12 16,5 2-23-16,23 29 20 0,-11-41-3 15,0 6 3-15,11 35 6 16,0 0-21-16,0 0 12 16,0 0 38-16,0 0 68 0,34 0-23 15,-12 22-9-15,1 13 13 0,-6 9-10 16,-1 7 29-16,-4 9-34 16,-7 4-24-16,-5-1-12 0,-11 0-13 15,-6 1 4-15,-11-7-24 0,-11-4 25 16,-12-8-20-16,0-10 2 15,-5-10 0-15,5-9 53 0,-5-13-21 16,5-16 6-16,6-12-29 0,0-16-3 16,6-19-13-16,5-20-7 0,6-11 19 15,11-1-23-15,11-3 15 16,12 9-16-16,16 7 21 16,18 6-18-16,10 10-122 0,18 9-140 15,11 13-162-15,11 9-112 0,6 13 6 16</inkml:trace>
  <inkml:trace contextRef="#ctx0" brushRef="#br0" timeOffset="4028">11829 5333 2314 0,'0'0'170'0,"0"0"-9"16,0 0-17-16,22-10-75 0,18-12-36 15,16-10-14-15,12-12-81 0,10-7-294 16,7-6-429-16</inkml:trace>
  <inkml:trace contextRef="#ctx0" brushRef="#br0" timeOffset="34356">3814 3720 310 0,'33'-13'8'0,"7"4"16"0,-6-4-8 16,5 0-10-16,-5 1-10 0,0 2 1 15,-6-2 6-15,0 2 2 16,0 1-1-16,0-4 18 16,-5 3-22-16,-1-2 17 0,1 2-28 15,-1 4 6-15,-5-7 16 16,6 4 4-16,-6-4-15 0,5 0 9 15,1-2 1-15,5-4-6 0,6-4 8 16,-1-2 9-16,1 0 4 16,0-4 4-16,0 4 20 0,-12-4 44 15,1 1-29-15,-6-1 27 0,0 1-16 16,-6 3 21-16,0-1-26 16,-5 1-23-16,0 0-13 15,-6 25 13-15,11-35-30 0,-6 6-12 16,-5 29-2-16,6-28 1 0,5 2-9 15,-11 26 2-15,17-28 10 16,0-1 3-16,6 4-13 0,-6 0-10 16,5 3 13-16,-5-7 4 15,0 4-19-15,0-4 15 0,5 1 16 16,-5-7-13-16,-6 0-8 0,1 0-1 16,5 0 16-16,-6 4-10 15,-5 2-6-15,-6 29 18 0,0-41-15 16,0 3-23-16,0 10 36 0,0 28 2 15,-6-38-12-15,0 3 0 16,6 35 0-16,-17-41 0 16,0 6-5-16,6 3 21 0,0 0-28 15,5 1 16-15,6 31-2 16,-11-41-2-16,11 41 7 0,0-42 0 16,0 42-15-16,0 0 8 0,0-38-13 15,0 38 4-15,0 0 41 16,0 0-8-16,0-38-17 0,0 38-7 15,0 0-3-15,0 0-13 0,-17-41 24 16,17 41-11-16,0 0-8 16,-17-38 27-16,17 38-29 15,-17-41 26-15,17 41-22 0,-11-38 23 16,11 38-14-16,-6-44 0 0,6 44-19 16,6-41 24-16,0 9 12 15,-6 32-17-15,5-35-23 0,-5 35 20 16,6-38 14-16,-6 38-28 15,0-41 24-15,0 12-2 0,0 29-11 16,0-38 21-16,0 38-2 0,0-34-9 16,0 34-4-16,0-32-32 15,0 32 20-15,0-29 32 0,0 29-14 16,0 0-10-16,-11-34 27 16,11 34-44-16,0 0 44 0,-23-29-19 15,23 29-32-15,-39-22 18 16,39 22 16-16,-40-19 13 0,12 6-29 15,28 13 10-15,-45-16 3 16,45 16-9-16,-39-15 3 0,39 15-6 16,-29-16 22-16,29 16-22 0,-33-13 14 15,33 13 14-15,-40-13-1 16,40 13-28-16,-39-15 10 0,-1 8-25 16,40 7 25-16,-45-12 18 0,12 5 20 15,33 7-38-15,-40-3 31 16,6-3-37-16,34 6 27 15,-50 0-11-15,10 3-29 0,6 3 19 0,-11 7-12 16,6-4 28-16,-6 10-6 16,0-3-33-16,0 0 10 15,5 0 30-15,-5-3-10 0,6 2-26 16,5-2 1-16,34-13 10 16,-39 13 19-16,39-13-2 0,-34 12 3 15,34-12-21-15,-40 7 11 0,40-7 3 16,-39 9-16-16,39-9-10 15,-45 3 13-15,11 1 8 0,0-1 40 16,1 3-19-16,33-6-46 0,-46 6 3 16,7-2 52-16,39-4-10 15,-51 3-39-15,12 3 26 16,39-6-17-16,-40 6 3 0,40-6 10 16,0 0 8-16,-45 13-22 15,45-13 2-15,0 0 25 0,0 0-16 16,-39 25 6-16,39-25-11 0,0 0-24 15,-28 38 20-15,28-38-4 16,-17 42 13-16,17-42 21 0,-23 44-21 16,23-44-7-16,-22 47-10 0,22-47 17 15,-34 48-10-15,34-48 4 16,-39 44 32-16,39-44-41 0,-51 38 15 16,51-38-10-16,-51 29 17 0,51-29 3 15,-50 19-17-15,50-19 12 16,-45 19 4-16,45-19-9 15,-40 12 29-15,40-12-53 0,0 0 21 16,-39 10 9-16,39-10 3 16,-40 16-21-16,40-16-3 0,-34 28 24 15,34-28-25-15,-33 38 4 0,10 0-2 16,12-3 11-16,0-3-2 16,11-32 11-16,-12 47-6 0,1-12 0 15,0-3 0-15,0-1 5 0,-6-2-1 16,5-1-4-16,1 4 5 15,-6-7 2-15,0 4-7 16,0-4 6-16,6 1-6 0,0-1 18 16,5 0-42-16,1 1 12 15,5-26 18-15,-6 38-17 0,6-13 2 16,0-25 11-16,0 28 2 0,0-28-16 16,0 29 38-16,0-29-32 15,0 28 17-15,0-2 23 0,0-26-12 16,0 38 9-16,0 0 15 0,0-3 41 15,0 6-60-15,6 6-6 16,-1 1 1-16,-5-1 10 0,6 1-32 16,5-1 22-16,-5-2-26 15,5-1-9-15,-5-6 40 0,-1-3-24 16,-5-4-17-16,6 1 16 16,-6-7 17-16,0-25-30 0,6 38 1 15,-6-9 10-15,0 3-3 16,5-4 6-16,-5 1-1 0,6-4-2 15,-1 3 7-15,-5-28 0 0,17 32-10 16,-17-32 8-16,23 35 13 16,-23-35-21-16,0 0 18 0,0 0-15 15,34 32 0-15,-34-32 11 0,0 0-14 16,0 0 14-16,33 22-4 16,-33-22-18-16,34 19 35 0,-34-19-40 15,0 0 16-15,40 22 6 0,-40-22-12 16,39 16 12-16,-39-16-11 15,45 12 15-15,-11-5-10 16,-34-7 0-16,45 0 9 0,-17 0-9 16,-28 0 0-16,34-7 0 0,-34 7-13 15,34-6 29-15,-34 6-16 16,0 0-6-16,0 0 14 0,0 0-16 16,28-6 14-16,-28 6 1 15,0 0-23-15,0 0 34 0,0 0-29 16,0 0 0-16,0 0 23 0,45-16-30 15,-45 16 18-15,0 0 21 16,0 0-27-16,0 0 17 16,0 0-8-16,0 0-16 0,34-29 25 15,-34 29-22-15,0 0 4 0,39-12 12 16,-39 12-22-16,34-3 19 16,-34 3 0-16,34 3-16 0,-34-3 0 15,34 6 27-15,-34-6-8 0,33 6-3 16,-33-6 19-16,34 4-37 15,-34-4 29-15,0 0-25 0,34 3 11 16,-34-3 21-16,0 0-39 0,28 3 28 16,-28-3-5-16,0 0-27 15,34 0 36-15,-34 0-10 0,0 0-28 16,34-10 42-16,-34 10-27 16,39-15 2-16,-39 15 33 0,34-23-38 15,-34 23 0-15,34-15 31 16,-34 15-31-16,0 0 8 0,34-7 12 15,-34 7-28-15,0 0 30 16,33 3-10-16,-33-3 0 0,34 13 19 16,-34-13-31-16,0 0 28 0,0 0-23 15,34 19 3-15,-34-19 4 16,34 10 0-16,-34-10-19 0,0 0 51 16,0 0-36-16,0 0 4 0,34 9 6 15,-34-9-15-15,33 0 17 16,-33 0-8-16,34-9-13 15,-34 9 29-15,34-16-20 0,-12 3-8 16,-22 13 34-16,0 0-25 0,29-13-19 16,-29 13 30-16,0 0 7 15,0 0 11-15,0 0-9 0,0 0-20 16,0 0 15-16,0 0-22 0,0 0-2 16,0 0 19-16,22-9 7 15,-22 9-28-15,0 0 14 0,23 0 0 16,-23 0 0-16,0 0 0 0,28 6-10 15,-28-6 42-15,0 0-39 16,0 0 9-16,22 3-2 16,-22-3-13-16,0 0 20 0,0 0-15 15,0 0 19-15,0 0-31 16,0 0 27-16,0 0-4 0,0 0 7 16,0 0-17-16,0 0-3 0,0 0 4 15,0 0 20-15,0 0-18 16,29 4 0-16,-29-4 10 0,0 0-17 15,0 0 38-15,0 0-27 0,0 0-5 16,0 0 16-16,0 0-27 16,0 0 25-16,0 0-1 0,0 0-29 15,0 0 25-15,0 0-7 16,0 0 8-16,0 0-3 0,33 25-157 16,-33-25-127-16,0 0-115 15,17 28-73-15</inkml:trace>
  <inkml:trace contextRef="#ctx0" brushRef="#br0" timeOffset="36818">4033 3755 387 0,'0'0'137'0,"0"0"30"0,0 0-3 16,0 0-43-16,-17-26-9 15,17 26-27-15,0 0-4 0,0 0 88 16,-11 32 9-16,0 3-28 0,5 12-23 15,6 4-22-15,0 3 11 16,0 3-39-16,-5 0-36 0,5-3 14 16,0 3 5-16,0-3-42 15,0-7-11-15,0-3 4 0,0-6-15 16,0-9 4-16,-6-10 0 0,6-19 0 16,0 19 0-16,0-19 0 15,0 0-71-15,0 0-78 16,0 0-109-16,-6-29-6 0,-5 1-23 15,0-10 78-15,-1 6 67 0,-4 1 68 16,4 5 25-16,12 26 35 16,-28-31 14-16,28 31 12 0,-39-23 55 15,11 14 36-15,28 9 17 0,-34-6-5 16,34 6-25-16,0 0-36 16,0 0 0-16,0 0 62 0,0 0 11 15,0 0 20-15,-12 34-73 0,18-5 3 16,5-4 4-16,6 1-3 15,0 2-3-15,6 1 13 0,-1-1-43 16,6 1 0-16,-5-1-21 16,-6-3 7-16,-6 1 7 0,0-4 1 15,-11-22 5-15,0 25-14 16,-5-3-10-16,5-22-13 0,-12 19-4 16,12-19 8-16,-28 7-11 0,11-14 21 15,17 7-32-15,-28-28 4 16,11-10 2-16,12-6 9 0,5-7-4 15,17-3 0-15,5 0-8 0,12-3 4 16,11 7 10-16,6 5 7 16,-6 7-17-16,0 3-158 0,0 13-221 15,-17 10-209-15,0 12-24 0</inkml:trace>
  <inkml:trace contextRef="#ctx0" brushRef="#br0" timeOffset="38070">3363 4971 838 0,'0'0'81'16,"0"0"65"-16,0 0 68 15,0 0 18-15,0 0-21 0,0 0-41 16,0 0-83-16,0 0-41 0,0 0-13 16,0 0-33-16,-28-35 0 15,11 3-3-15,11-3 6 0,12-6-3 16,0-6-6-16,-1 2 6 0,12-2-7 15,0 9 7-15,0 0 4 16,0 9-9-16,-17 29 2 16,28-22-1-16,-28 22-2 0,28-3 6 15,-28 3 3-15,28 19-3 0,-17 6 0 16,1 7 10-16,-12 0-10 16,-6 3 0-16,0 3 0 0,-10 0 6 15,-7 3-1-15,1-6 8 0,-7 3-13 16,1-4 7-16,-6-5-1 15,1-7 4-15,33-22-19 0,-45 29 12 16,11-14 1-16,34-15-4 0,-45 10 0 16,45-10-12-16,-34-3 6 15,34 3 1-15,0 0-4 16,0 0-1-16,0 0 1 0,0 0-2 16,0 0 11-16,0 0 6 0,0 0 4 15,0 0-10-15,0 0 0 16,0 0 4-16,0 0 2 0,0 0 4 15,0 0-3-15,11 38-7 0,-11-38 10 16,11 44-4-16,-5-9 6 16,-6-35-9-16,0 38 28 0,-6-6-15 15,6-32 0-15,-11 41-16 0,-6-6 14 16,17-35 0-16,-22 34-14 16,22-34-5-16,-28 35 5 15,28-35 4-15,0 0-4 0,0 0-3 16,-34 29-3-16,34-29 0 0,0 0-3 15,0 0 0-15,0 0-5 16,0 0 14-16,-28-48-32 0,22 1-11 16,0 2 8-16,6 1 15 0,6 0-9 15,0 3 13-15,-6 3 16 16,5 3 0-16,1 6 0 0,-6 29-10 16,11-35-5-16,-11 35 12 0,0 0 9 15,17-31-15-15,-17 31 3 16,0 0 1-16,0 0 5 15,0 0 9-15,34-13-23 0,-34 13 38 16,0 0-11-16,28 19 16 0,-28-19 32 16,17 35-14-16,-11-3-25 15,-12 2 0-15,-5-2-22 0,11-32 4 16,-34 44-4-16,6-6 2 0,28-38 2 16,-45 38-13-16,5-12 4 15,40-26 1-15,-45 19 6 0,6-16-6 16,11-6 4-16,-1-13-36 0,1-6-13 15,6-10 14-15,5-3 10 16,11-3 15-16,-5 7 19 0,11 5-18 16,0 26 0-16,11-31 15 15,-11 31-6-15,0 0-13 0,34-26 29 16,-12 17-16-16,-22 9 0 16,29 3 12-16,-29-3-12 0,0 0 9 15,17 35-14-15,-17-35 16 0,0 41-11 16,-12-9 0-16,12-32 11 15,-28 34-11-15,28-34-4 0,-39 35 1 16,5-16 3-16,6-12-5 0,28-7-3 16,-28 0 3-16,28 0 7 15,-29-13 1-15,29 13-3 0,-28-13 0 16,28 13-7-16,0 0-3 0,0 0 26 16,0 0 72-16,0 0 36 15,0 0 8-15,34 45 25 0,-11-4-32 16,5 3-38-16,-6 4 5 15,-5-4-28-15,6 7-25 0,-1-4-25 16,-5-3-2-16,6 4-20 16,-12-7 15-16,6-6-56 0,-12-3-184 15,-5-32-194-15,0 0-137 0,0 0-49 16</inkml:trace>
  <inkml:trace contextRef="#ctx0" brushRef="#br0" timeOffset="38280">2929 4290 2129 0,'0'0'67'16,"0"0"111"-16,0 0 47 0,0 0-39 15,0 0-79-15,0 0-49 0,0 0-28 16,0 0-18-16,0 0-51 15,0 0-162-15,0 0-186 0,0 0-180 16,0 0-91-16</inkml:trace>
  <inkml:trace contextRef="#ctx0" brushRef="#br0" timeOffset="39283">2450 4990 617 0,'0'0'139'0,"0"0"24"0,0 0 12 15,0 0 14-15,-33 35-30 16,-1-7 27-16,0-3-19 0,-5 1-54 15,-1-4-14-15,-5 3-30 16,-11 1-18-16,5 2-11 0,0 1-6 16,-5-1-10-16,5 4 4 15,1-4-6-15,-1-2-5 0,12-4-1 16,-1-6 0-16,6-1-5 0,34-15 5 16,-39 13-16-16,39-13 8 15,0 0-6-15,0 0 13 0,-34 10-2 16,34-10 3-16,0 0-19 0,0 0 15 15,0 0-18-15,0 0 12 16,0 0-15-16,0 0 32 0,0 0-35 16,0 0 12-16,0 0 0 0,0 0 2 15,0 0-9-15,0 0 21 16,0 0-32-16,-34 12 21 16,34-12-12-16,0 0 22 0,0 0-31 15,0 0 18-15,0 0-9 0,0 0 4 16,0 0 11-16,0 0-19 15,0 0 13-15,0 0 7 0,0 0-10 16,0 0-18-16,0 0-26 0,0 0-7 16,0 0 9-16,0 0-35 15,0 0 8-15,0 0-34 0,0 0-57 16,0 0-14-16,0 0-28 0,6-38 42 16,-6 38 32-16,17-41 61 15,0 6 45-15,0 7 10 16,0-1-2-16,-6 1 36 0,-11 28-13 15,11-26 47-15,-11 26 37 0,0 0 14 16,0 0-6-16,0 0-12 16,0 0 28-16,0 0-5 0,0 0 20 15,11-25-36-15,-11 25 6 0,0 0-9 16,0 0 4-16,0 0-9 16,-11 35-19-16,-6 0-13 0,-5 0-5 15,5-1-9-15,-6 1-6 0,1-3-15 16,-6 0-9-16,28-32-4 15,-34 41-1-15,34-41-4 16,-34 38 0-16,34-38-4 0,0 0 0 16,0 0 4-16,0 0-7 0,0 0 10 15,0 0 5-15,0 0 1 16,0 0-19-16,0 0 7 0,39-29 5 16,1 7 25-16,-6 9-17 0,-1 1-1 15,1-1 0-15,-6 7 14 16,-28 6-28-16,29 0 28 0,-29 0-39 15,0 0-100-15,0 0-158 0,0 0-198 16,0 0-123-16</inkml:trace>
  <inkml:trace contextRef="#ctx0" brushRef="#br0" timeOffset="40151">1138 5097 497 0,'0'0'129'16,"0"0"89"-16,0 0 17 0,0 0 2 15,0 0-31-15,0 0 1 16,0 0-75-16,0 0 31 0,11-19 16 15,-11 19-45-15,0 0 25 16,0 0-20-16,-5 35-70 0,-1 0 1 16,0 0 13-16,-5 3-43 0,-6 3 0 15,-5 0-15-15,-1 0-10 16,-5 1-12-16,0 2-3 0,-6-3 12 16,-5 0-12-16,5-6 11 0,-6 0-11 15,-5-6 0-15,0-1-9 16,0-6 2-16,0 0 2 0,0-3 9 15,6 0-11-15,-1-9 12 16,1-7-5-16,11-3 0 16,28 0 2-16,-28 6 1 0,28-6-15 15,0 0 17-15,0 0-11 0,0 0 1 16,0 0 9-16,0 0-13 16,0 0 13-16,0 0-4 0,0 0-8 15,0 0 12-15,0 0-18 0,0 0-5 16,-23-25 4-16,17 0 5 15,6-1-14-15,0 1 14 0,6-3 10 16,-6 28-16-16,23-29 21 0,-1 4-9 16,-22 25-7-16,40-32 21 15,-12 10-10-15,0 3-10 16,-28 19 20-16,28-19-10 0,-28 19-5 16,28-16 7-16,-28 16-2 0,0 0 0 15,0 0 0-15,0 0-3 16,0 0 8-16,0 0-10 0,0 0 5 15,0 0 0-15,0 0-8 0,0 0 18 16,0 0-18-16,-34 38 13 16,6 0 2-16,6 3-12 0,-1 0 12 15,1 1-12-15,-1-1-2 0,6 0-2 16,-5 3 20-16,-1-12-16 16,-5-4 14-16,28-28-5 0,-34 26-4 15,6-14-13-15,28-12-34 16,-28-3 9-16,28 3-11 15,-23-35 7-15,18-6 18 0,5 0 15 16,11 6 9-16,0 4 0 0,0 2-14 16,-11 29 23-16,0 0-9 15,34-16-10-15,0 19 36 0,-11 13-26 16,-1 13 14-16,-5 6 11 0,-6 9-23 16,-5 3 3-16,-6 1-18 15,-6 3 13-15,1-4-9 0,-7-6-95 16,-5-3-128-16,17-38-119 15,-16 35-74-15,16-35-71 16,0 0 22-16</inkml:trace>
  <inkml:trace contextRef="#ctx0" brushRef="#br0" timeOffset="40376">620 4812 1276 0,'0'0'220'16,"28"-25"19"-16,-28 25-45 16,17-16-77-16,-17 16-22 0,0 0-51 15,0 0 6-15,22-9 3 16,-22 9-34-16,0 0 2 0,17 9 8 16,-17-9-29-16,12 32-88 15,-18 0-146-15,0 6-156 0,-5 3-109 16,-6 6-37-16</inkml:trace>
  <inkml:trace contextRef="#ctx0" brushRef="#br0" timeOffset="40592">248 5512 1220 0,'0'0'190'16,"0"0"89"-16,0 0 55 0,-11 38-63 15,11-38-32-15,-11 45-44 0,-1-4-56 16,7 0-47-16,-12 3-24 16,0 1-29-16,0 5-22 0,-6 4-20 15,1 0 3-15,-1-10-30 0,1 4-131 16,-1-7-193-16,1-6-230 16,-1-3-132-16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2-23T07:42:43.001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18016 5262 667 0,'0'0'135'16,"0"0"37"-16,0 0-11 0,0 0 1 15,0 0-16-15,-22-19-68 16,22 19-4-16,-40-3-13 0,7 6 4 16,-7 7-37-16,-5 2 2 15,-6 10-30-15,-11 4-11 16,-5 2 38-16,-6 1-35 16,-17 2 8-16,-23 1-11 0,-22 0-14 15,-12 3 32-15,-22-1-16 16,-11 1 1-16,-11 3-19 0,-18 0 33 15,-5 0-2-15,6 0-14 16,5 0 10-16,6 3 14 0,11 1-3 16,0 5-11-16,6 4-6 0,5 6 19 15,1 0-27-15,-1 0 17 16,-11 3-13-16,-5 3-3 16,5 1 24-16,5-7-25 0,7-4 17 15,5-5-3-15,22-4 0 16,18-6 13-16,16-6-35 0,29-7 22 15,16-6 9-15,23-6-2 0,6 0-23 16,10-7 35-16,29-6-19 16,0 0-25-16,0 0 88 0,0 0 9 15,0 0-9-15,0 28-66 0,0-28 23 16,12 29-9-16,-12-29 2 16,17 32 17-16,0-7 66 0,-1 0 7 15,1 7 11-15,0 9-9 0,0 3 3 16,0 13-46-16,6 16-3 15,-1 13-22-15,6 9 2 16,-5 16-4-16,-1 12-22 0,-5 7-10 16,0 6 17-16,-6-6-15 0,1-10-5 15,-7-12-5-15,-5-13 14 16,-5-13-1-16,-1-22-16 0,-5-12 2 16,5-10 6-16,0-13 3 0,6-25 9 15,0 0-9-15,0 0 1 16,0 0-15-16,0 0-3 0,0 0 6 15,34 0 2-15,6-12 3 0,5-4 3 16,22-10 5-16,12-2-1 16,23-10-4-16,16-6-4 15,23-7-10-15,16-9 27 0,24-7-3 0,10 1-19 16,12-4 20-16,17 0-5 16,11 4-11-16,11 3 18 15,6 2-18-15,-1 8 5 0,-4 2 6 16,-12 10-3-16,-17 3 1 0,-6 9 2 15,-11 4-6-15,-11 0 13 0,-11 9-13 16,-12 0-5-16,-11 6 5 16,-17 1 0-16,-5 3-7 0,-18-1 12 15,-10 4-5-15,-18-3 17 0,-11 3-17 16,-11-4-7-16,-5 1 7 16,-7-7 0-16,1 1 15 0,-6-4 1 15,-5-10 0-15,-7-2 12 16,-4-7-7-16,-7 3 2 0,1-6 43 15,-12 7-10-15,0-4 26 16,-5 3-5-16,-6 1-24 0,0 31 1 16,0-42-14-16,0 8-19 0,-6-1 15 15,1 3-22-15,-7-6 8 0,1-9-9 16,-12-10-10-16,1-13 12 16,-17-12-22-16,-7-13 16 0,-4-7-12 15,-12 1 13-15,-6 9 2 0,-5 7-7 16,0 9 7-16,5 9-12 15,12 4 6-15,5 6 5 0,6 12-15 16,11 1 8-16,1 9-8 16,33 35 4-16,-29-35 7 0,29 35-18 15,0 0 11-15,0 0-84 16,0 0-108-16,0 0-120 0,0 0-211 16,0 0-167-16,-33-6-31 0</inkml:trace>
  <inkml:trace contextRef="#ctx0" brushRef="#br0" timeOffset="699">12344 4521 660 0,'-5'22'141'0,"5"-3"55"0,0-19 68 15,11 38-64-15,-5-3-66 16,-1-3-47-16,1-1 40 0,5-2-29 15,-5-4 6-15,-1-6-16 0,-5-19 11 16,12 22-17-16,-12-22 25 16,0 0 40-16,0 0-19 15,0 0-35-15,0 0-18 0,22-31-14 16,-5-14-17-16,-6-15-7 0,6-16 4 16,-5-19-26-16,4-16-7 15,1-18 12-15,-5-11-20 0,5-12-4 16,-1-3 22-16,-4 3-21 0,5 10 12 15,-1 5-19-15,7 14-81 16,-6 9-89-16,5 9-168 0,12 17-145 16,-6 12-98-16,1 22 5 0</inkml:trace>
  <inkml:trace contextRef="#ctx0" brushRef="#br0" timeOffset="1127">12102 4071 512 0,'0'0'104'0,"0"0"55"16,0 0 18-16,0 0 24 15,0 0 7-15,0 0-39 0,-5 42 31 16,5-4-37-16,5 0-27 0,6 0-57 16,-5 3 0-16,5 0 7 15,1 0 10-15,-1-6-55 0,-5-7 17 16,5-5 11-16,-11-23 50 0,0 0 34 15,0 0-31-15,0 0-47 16,0 0-28-16,11-42-11 16,0-18-24-16,6-13 10 0,-6-9-16 15,6-16-6-15,0-13 13 0,6-19-16 16,-1-15-100-16,6-11-118 16,1-11-189-16,-1-17-165 0,6 3-22 15</inkml:trace>
  <inkml:trace contextRef="#ctx0" brushRef="#br0" timeOffset="3799">3912 18 604 0,'-5'-29'64'15,"5"29"37"-15,0 0-15 16,0 0 17-16,-45-3-15 0,0 10-12 16,5 2-19-16,-5 4 44 15,-5 6-44-15,-12 3-19 16,-12 6 27-16,-10 10-50 0,-12 10-41 16,-17 6 34-16,-16 9 30 15,-23 10-19-15,-23 9-8 16,-11 7-58-16,-11 0 79 15,0-7 35-15,11-3 66 0,6-9-68 16,17-7-53-16,22-6 3 16,11-9 1-16,12-7 0 0,22-6-4 15,6-4-6-15,17-2-42 16,5-4 19-16,12-3 25 16,5-3 2-16,12 0 2 0,5 0-18 15,34-19-18-15,-45 26 2 16,11-4 31-16,34-22 5 15,-45 25 0-15,11-6-14 0,34-19-10 16,-45 19-18-16,11-6 43 16,34-13-11-16,-45 9 3 15,12-2-15-15,33-7 10 16,-45 12-2-16,11 1-12 0,34-13 15 16,-40 19-12-16,40-19 27 15,-39 16-29-15,39-16 29 0,0 0-18 16,-34 16 6-16,34-16-21 15,0 0 34-15,0 0-19 16,-51 25-10-16,51-25 4 0,-45 28 0 16,45-28-12-16,-39 35 27 15,39-35-16-15,-39 41 7 16,16-12-5-16,23-29-28 16,-23 38 30-16,23-38 9 0,-22 41-6 15,11-6 15-15,11-35-3 16,-12 41 0-16,1-6-17 15,5 3 5-15,1 0 0 0,5 6-22 16,11 7 79-16,0 6 7 16,12 6 26-16,11 7-11 0,11 6 33 15,11 6-39-15,12 10-3 16,16 9-7-16,1 4-23 16,5 9-11-16,0 9 21 15,-11 17-39-15,0 12-18 0,-12 9 10 16,-5 7 8-16,-11-6-6 15,0-4-14-15,-12-12 1 16,-5-13-13-16,0-19 15 0,-6-19 18 16,0-19-1-16,-6-13-11 15,1-19 17-15,5-12 0 0,0-16-13 16,12-16 12-16,10-16 0 16,7-22-25-16,16-16 23 0,23-15-24 15,16-17 23-15,29-6-2 16,23-3 4-16,16-3-20 0,6 6 26 15,11 7-27-15,6 2 13 16,-1 11-3-16,1 8 15 16,0 10-8-16,-17 7-15 0,-12 9 15 15,-10 6-16-15,-24 4-2 16,-21-1 12-16,-23 4-9 0,-18 3 8 16,-16 3 22-16,-17 0 23 15,-11 0 28-15,-6 0 5 0,-28 19-29 16,29-26-14-16,-29 26-22 15,16-28-15-15,-16 28 14 0,17-22 1 16,-17 22-1-16,0 0 34 16,12-26 8-16,-12 26-34 15,0-22 1-15,0 22-9 0,0-31-23 16,-6 2 26-16,0-3-19 16,1 1-3-16,-1-10 16 0,0-4-22 15,1-9 21-15,-1-6-5 16,-5-10-13-16,0-12 16 0,-6-7-10 15,-11-15 3-15,-12-10-3 0,-16-10 0 16,-12-12 13-16,-22-9-2 16,-6-11-24-16,-5-8 26 0,0-14-6 15,-1-8-11-15,12-4 12 16,11 12-12-16,12 20-2 16,5 25 13-16,17 25-15 0,5 16 8 15,12 26 0-15,5 12-70 16,7 16-86-16,16 38-158 0,0 0-174 15,0 0-189-15,0 0-8 16</inkml:trace>
  <inkml:trace contextRef="#ctx0" brushRef="#br0" timeOffset="78679">26786 3472 765 0,'-34'0'136'16,"1"0"11"-16,33 0 32 15,-51-6-31-15,11-4-23 16,1 4-35-16,5-4 16 0,-5 7-38 15,-6 0-35-15,0 6-23 16,-12 0-10-16,-10 4 29 0,-6 2-29 16,-18 1-9-16,-16-1 12 15,0 7 9-15,-17-3-7 16,1 6-10-16,4-3-8 0,1 6-1 16,5-6 47-16,1-1-20 15,-1 1-17-15,6-6 13 16,0-7 24-16,11 0-64 15,1-3 31-15,4 0-19 0,-4-6 19 16,-1-1 24-16,0-2-30 16,0-1-3-16,1 4 1 15,-1 3 8-15,0 0 21 0,0 9-13 16,6 7-17-16,6 6 18 16,5 0 71-16,0 3 10 0,0 6-29 15,6 1-11-15,5-1-13 16,1-5-2-16,-1 2-23 15,6-3-28-15,-5-6 29 16,5 0 6-16,-6 0-23 0,1-10 12 16,-1 3-8-16,6 1-15 15,6-7 25-15,-1 3 27 16,7 4 15-16,-1-1 2 0,0 7-9 16,1 3 10-16,-1 3-43 15,-5 4-7-15,-1 2 13 0,-5-2 13 16,0 2-31-16,-5 4-7 15,-12-4 4-15,-6-2 17 16,1-4-22-16,-6-3 26 0,0-3-1 16,-6 6-10-16,0-3 6 15,6 0-13-15,6 0 3 16,-7-3-3-16,-4 3 0 16,5-4 0-16,-6-2-3 0,6 0-5 15,0-4 8-15,5 4-4 16,-5-4 0-16,5 7 10 0,1-3 0 15,5 6-2-15,-5 0-23 16,5 3 5-16,0 3 14 16,6 1 5-16,-6 2 10 0,6 1-32 15,-6-7 17-15,0 0 8 16,6 0-8-16,-6-3 16 0,0-3-29 16,6-3 4-16,-6-1 5 15,0 1 10-15,0 0 4 16,0 3-14-16,12-1-15 15,-7 1 10-15,7 3 12 0,-1 3 12 16,1 7-15-16,-1-4-14 16,1 1 11-16,-1-4 3 0,-5-3-4 15,-1 0 4-15,1-3 4 16,-17-1-10-16,-6-2-8 0,-5-3 23 16,0-1-14-16,5 1 2 15,0-4 7-15,12 7-7 0,5-4-10 16,6 1 23-16,-6 2-4 15,5 1-16-15,1 0 12 0,0-1-2 16,0 4-5-16,0-6 5 16,-1-4-4-16,-4 0 18 15,10-3-21-15,-11-3-13 16,6-3 28-16,-6 0-19 0,0 0 21 16,0 0-15-16,0 0 17 15,-5 6-30-15,5 0 18 0,6 3 0 16,-6-3-20-16,0 7 28 15,0-1-8-15,-5-2-21 0,-1 5 13 16,1-5 8-16,-1 2 0 16,-5 1-3-16,-6-1-5 0,6-2-4 15,-11-4 16-15,0-3-9 16,-6 0 15-16,0 0-27 16,0 3 23-16,5-3-6 0,1 6-3 15,-1 1-13-15,7 2 24 16,-1 4-8-16,-6-1-4 0,1 7 1 15,-6 4 9-15,-6-1-6 0,1 3 2 16,-7 4 3-16,1-1 24 16,0 1-42-16,0 2 5 0,5-2-7 15,6-1 21-15,0 1-10 16,11-1-5-16,-5 4 5 0,-1 0 14 16,-5 6-20-16,-17 0 15 0,1 6 8 15,-18 3-27-15,-6 4 14 16,-5 3 7-16,0 6-3 15,-6-3 11-15,6 3 53 0,6-6-36 16,5 0-6-16,6-3-6 0,5-4-14 16,6-3-6-16,1-2 3 15,4-4 1-15,7-7 1 0,-1 1-2 16,12-4-3-16,-6 4 0 0,5-3 0 16,1 2 2-16,-6 4-2 15,-6 0-7-15,6 0 11 0,6 3 6 16,5 0 5-16,6-7-15 0,11 4-4 15,17-3 0-15,0 0 0 16,11 2 1-16,6 4 20 16,-5 0-20-16,10 7 11 0,-5-4-14 15,6 3 6-15,-12 4 0 0,0 2-5 16,1 4 1-16,-7 6 6 16,-5 4 17-16,-5 2-11 0,-1-2-3 15,1 5-5-15,-7-2 0 0,1-1-3 16,11-9 13-16,6-6 17 0,16-13-7 15,7-3-6-15,10 0-9 16,12-4 3-16,0-2-3 0,5-1-1 16,0 1-4-16,6-4 3 0,0 4-3 15,0-4 5-15,6 3-2 16,0 1-3-16,-1-1 0 16,-5 1 0-16,0-4 0 0,0-25-6 15,6 38 0-15,5-6 6 0,6-4 0 16,-17-28 5-16,28 42 3 15,6-11 9-15,5-5-4 0,1-4 8 16,10 0-6-16,1-3-9 0,6 3-10 16,4 0 4-16,1 4 6 15,-5-1-14-15,5-3 8 0,-6 7 0 16,-5 2-4-16,-6 1 15 0,-6 6-11 16,-11-6-3-16,1-1 13 15,-29-31-13-15,28 42 11 16,-28-42-8-16,28 34 0 0,-28-34 0 15,34 35 8-15,-34-35-17 0,0 0 5 16,28 32 8-16,-28-32 2 16,0 0-11-16,0 0 5 0,34 25 3 15,-34-25-3-15,33 19 6 0,-33-19-11 16,45 10 0-16,1-4 12 16,4-9-7-16,7-3 10 0,16-7-20 15,6-3 12-15,11-6-12 0,5 6 12 16,7 0-2-16,-1 16-7 15,-11-6 7-15,1 12-6 16,-13 1 0-16,-10 2 18 0,-6 4-12 16,-11 6-5-16,-6 3 11 0,-12-3-4 15,1 3-9-15,-6 3 7 16,1-2 6-16,-1 8-17 0,0-5 11 16,0-1 6-16,6 0 10 0,5-3-2 15,1-3 1-15,5 0 3 16,5-9-4-16,7-1-1 0,-1-2-13 15,12-1 16-15,-6 7-16 0,5-4 0 16,-5 1 7-16,0-1 3 16,6 4 9-16,-6-4 10 15,11-2-20-15,6-1-1 0,0-6 4 16,11 0-9-16,11-9-3 0,6-17 2 16,11-5-2-16,23-11-5 15,0-8 23-15,11-4-21 0,6-9 12 16,-6 9-12-16,-6-3 6 0,-5 9-3 15,-6 4 7-15,-11 3-5 16,0 9-11-16,-11 3 24 0,-12 7-21 16,6 3 1-16,-11 0 16 0,5 0-21 15,1 3 16-15,-1-6-9 16,6 0 3-16,6-6 0 0,5-4 0 16,0 3 5-16,6-2-11 15,-5 2 19-15,-1 4-20 0,-5 0 15 0,-1 2-13 16,-10 4 11-16,-7 4-1 15,1-1-14-15,-6 3 6 16,0 0 11-16,0 4-19 0,6-4 16 16,0 1-5-16,11-4 4 0,6 0 3 15,5-3-13-15,6 3 10 16,0-3-4-16,0 0 16 0,0 0-9 16,0 0 24-16,-1-3-8 0,1-3 10 15,0-1-13-15,-5 1 20 16,4-4-16-16,-10 7 13 0,0-3-11 15,-1 3-9-15,-5 3-2 0,0 0-2 16,6 0 4-16,-6 3-17 16,6-3 14-16,-1 3-5 15,1 0 16-15,0 0-16 0,11 1 2 16,0-4 11-16,-1 3-22 0,1 0 11 16,0 0-6-16,-5 3-1 15,-1-2 16-15,-5-1-15 0,-6-3 15 16,0 0-17-16,-6 0 6 0,0-3-9 15,-5-4 6-15,5-2 0 0,-5-1-2 16,6 4-14-16,-1-7 15 16,0-6-9-16,6 0 4 0,0-6 7 15,12-4-12-15,5 4 5 0,0 0 2 16,-1 3 4-16,-4-1-6 16,5 4 10-16,5 4 0 15,1 2-10-15,-6-3 10 0,0-3-13 16,-1 0 8-16,-4-6 1 0,-7 3-9 15,7-4 8-15,-7 4-13 16,7 0 8-16,-7 3 12 0,7 0-12 16,-12 6 13-16,5-6-4 0,1 3 3 15,-6 1 7-15,6-4-11 16,-6 0 8-16,5-4-12 0,1-2-4 16,-12-3 15-16,6-4-18 0,-5 0 16 15,-1-3-8-15,0-3 2 16,1 7 6-16,5-1-16 0,-6 0 13 15,-5 4-10-15,0-1 13 16,-6 4-18-16,-11-3 13 0,11-1-15 16,-11-3 17-16,0-2-17 0,-6-11 7 15,6-2-25-15,-1-10-2 16,7-7 13-16,-12-5 4 0,17-1 6 16,-5 7-3-16,-12 9 2 0,0 10-1 15,-11 9 15-15,-5 6-2 16,-7 4-11-16,-5 3 10 0,-17 3-11 15,12 3 8-15,-40 35-10 16,34-51 18-16,-6 4-11 0,-6 6-11 16,-10-4 14-16,-7-2-3 15,1-10-17-15,11-7-11 0,-6-8 16 16,-5-4 1-16,5 0 4 0,0 3 7 16,-5 9-5-16,-6 7 11 0,0 4-14 15,0 5 12-15,0 7-4 16,0 41 3-16,0-60-13 0,0 15 14 15,0 45-4-15,-11-53 4 0,5 8-2 16,6 45-2-16,-11-47 0 16,11 47 0-16,-17-41 0 15,17 41 4-15,0 0-14 0,0 0 10 16,0 0-3-16,-45-35 10 0,45 35-11 16,-62-3 11-16,17 6-19 15,45-3 22-15,-57 12-22 0,12-2-22 16,45-10-64-16,-50 13-38 0,50-13-113 15,0 0-125-15,0 0-196 16,-45 9-326-16</inkml:trace>
  <inkml:trace contextRef="#ctx0" brushRef="#br0" timeOffset="80567">8413 7617 595 0,'0'10'112'0,"0"-10"111"15,0 0 52-15,0 0-109 16,0 0-23-16,0 0-47 0,-17-22-31 16,6-1-16-16,-6-2 1 15,0 0 5-15,-6-4-32 16,1 1-1-16,-6-4-2 0,-12-3-20 16,1 0 4-16,-12-6-16 0,-16 3-2 15,-7 0 26-15,-16 7-8 16,-11-4-7-16,-12 3 29 0,-11 4-39 15,-5 2 21-15,-6 1-11 16,-6 0 3-16,-6 6 17 0,-5 0 32 16,0 3 3-16,0 0 27 0,0 3-37 15,6 1-15-15,10-1 10 16,7 0-37-16,10 4 14 0,7 2-4 16,-6 7-14-16,11-3 20 15,11 0 1-15,6 3 8 0,11 0 33 16,6-3-35-16,22 3-12 15,6 0 5-15,5-3-6 0,7 0-14 16,4-1 11-16,-4 1-15 16,-1 3 15-16,0-3-19 0,-5 0 4 15,-6 3 24-15,-6 0-27 0,0 3 11 16,-5 0 13-16,-12 7-26 16,1-4 7-16,-7 0 6 0,7 1 8 15,5-1 5-15,0 0 1 0,11-2 49 16,6-1-3-16,11-3 6 15,12 0-26-15,22 0-12 16,-23 0-7-16,23 0-15 0,0 0 1 16,0 0-7-16,0 0 4 15,0 0-2-15,0 0-2 0,0 0 0 16,0 0 0-16,-22-7 0 0,22 7-3 16,0 0 8-16,0 0-8 15,-23 0 6-15,23 0-1 0,-17 0-5 16,17 0 3-16,-22 0 0 0,22 0 6 15,-28 4-3-15,28-4 1 16,-23 0-11-16,1 0 10 0,22 0 0 16,-29-4-7-16,13 1 4 15,16 3 3-15,0 0-11 16,0 0 5-16,0 0 10 0,0 0-11 0,0 0 4 16,0 0-5-16,0-19 5 15,0 19 0-15,28-19-6 16,-6 3 6-16,6 4 5 0,1-1-16 15,10 0 27-15,-5-2-20 0,5-4-10 16,6 3 16-16,0-6 3 16,6 3-10-16,-6-4 5 0,-5 4 7 15,-1 0 3-15,-5 0-14 0,-6 4-9 16,0-4 25-16,-5 3-15 16,-1 3-8-16,-22 13 7 15,17-13 17-15,-17 13-19 0,0 0 6 0,23-12 0 16,-23 12 15-16,0 0 7 15,0 0-30-15,0 0 2 16,-23 12 12-16,1 4 13 0,-12 0-8 16,0 3 1-16,-5 3 4 0,-7 0 14 15,1 1-30-15,0 5 0 16,-11-6 4-16,0 0 5 0,5 1-9 16,-5-1 0-16,11-10 9 0,5 1-9 15,1 0-5-15,5-10 16 16,11-3-6-16,23 0-12 0,-33-10 7 15,33 10 12-15,0 0-12 0,0 0 0 16,0 0 0-16,0 0 8 16,0 0 7-16,0-22-11 15,0 22 13-15,0 0 33 0,39 0 9 16,-5 10-24-16,-6 9-6 0,0 3 12 16,-5 6-11-16,-1 4-22 15,-5 0 1-15,-6 6-9 0,1-7 7 16,-7 4 1-16,1-3-1 0,-12 3-1 15,1 3-22-15,-7-7-153 16,1 1-193-16,0-3-301 0,11-29-165 16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2-23T07:44:54.731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3166 1618 1069 0,'5'26'163'0,"12"-4"128"16,11 0-53-16,12 0-4 16,10 0-115-16,7-3-40 0,-7-3-43 15,1-6-9-15,-6-7-21 16,-5 0 23-16,-12-6-16 0,-6-7 7 15,-22 10 17-15,0 0 22 16,17-31-19-16,-17 5 15 16,0 26 23-16,0 0 11 0,0 0-16 15,-34-16-15-15,6 23 32 16,-6 18 14-16,-5 16 34 16,5 7-30-16,-5 12-28 0,-1 3-9 15,7-3-11-15,-1 4-13 16,6-7-9-16,-6-13-23 0,0-3-3 15,0-6-7-15,0-10 9 16,-5-6-7-16,0-12-13 0,-1-7-4 16,1-7-33-16,-1-8-68 15,1-8-94-15,5-11-152 0,6-14-217 16,5-18-220-16</inkml:trace>
  <inkml:trace contextRef="#ctx0" brushRef="#br0" timeOffset="206">2523 1032 1725 0,'-22'-19'260'0,"22"19"26"0,0 0-85 16,0 0-21-16,0 0-7 15,-6 38-45-15,12 13-28 0,16 6-36 16,7 3-27-16,4 0-37 15,7 4-45-15,-12-7-221 0,0-3-294 16,-11-7-287-16</inkml:trace>
  <inkml:trace contextRef="#ctx0" brushRef="#br0" timeOffset="697">2092 1707 1733 0,'0'0'384'0,"0"0"-18"15,34-3-65-15,-6 9-70 0,-28-6-57 16,23 38-33-16,-23-3-44 16,-12 0-37-16,-16 6-24 15,-28 0-16-15,-12 3 3 0,-16-2-15 16,-12-4-8-16,-5-7 0 15,-18-2 8-15,1-13-8 0,11-7-3 16,6-9 3-16,22-13 7 16,6-12-11-16,22-13-19 0,17-13-20 15,17-6-9-15,23-6-7 16,16 3 7-16,12 6-7 0,17 10 22 16,5 9 25-16,0 13 12 15,-5 9-5-15,-6 10-4 0,-11 6 14 16,-34-3 24-16,0 0 26 15,11 41-9-15,-28-3-8 16,-22 0 7-16,-23 3 19 0,-11-3 7 16,0-3-4-16,-6-6 12 15,5-7 36-15,12-6 26 0,12-10-9 16,5-9-30-16,17-10-35 16,28 13-17-16,-29-41-15 0,12-6-21 15,6-14-24-15,6-21-82 16,10-13-107-16,-5-9-63 0,11-4-96 15,-5 3-263-15,11 10-331 16</inkml:trace>
  <inkml:trace contextRef="#ctx0" brushRef="#br0" timeOffset="905">1859 1083 3291 0,'0'0'290'0,"22"0"-58"15,-22 0-85-15,0 0-67 16,0 0-59-16,34-28-136 0,-6 2-150 16,0 1-120-1,1 3-211-15,4 3-284 0</inkml:trace>
  <inkml:trace contextRef="#ctx0" brushRef="#br0" timeOffset="1180">1707 1352 2860 0,'0'0'312'0,"-28"-19"-33"15,28 19-84-15,-6-28-102 16,23-1-49-16,-17 29-15 0,39-31-15 16,6 5-9-16,0 4-5 15,-5 6 4-15,-6 10 3 0,-6 3-13 16,-28 3-6-16,0 0 16 16,0 0 2-16,5 35-6 0,-16-7-66 15,-17 1-124-15,-6-1-118 16,-5-3-229-16,-1-6-276 0,7-12-44 15</inkml:trace>
  <inkml:trace contextRef="#ctx0" brushRef="#br0" timeOffset="1504">2000 0 2387 0,'-29'35'415'15,"-4"19"-64"-15,-7 12-103 0,1 17-83 16,-12-4-57-16,6 0-53 16,-6-3-33-16,1-10 4 0,-1-9-20 15,6-6-1-15,11-13 1 16,0-9-20-16,12-14-17 16,-1-8-42-16,23-7 9 0,-28-35 18 15,11-16 14-15,6-12 32 16,0-7-12-16,-1 7 23 0,1 15 15 15,0 14-23-15,11 34 7 16,-23 0 6-16,-5 34-6 0,0 17-2 16,-6 16 2-16,6 15-10 0,0-6-5 15,5 0-136-15,-5 0-190 16,0-3-281-16,0-4-308 0</inkml:trace>
  <inkml:trace contextRef="#ctx0" brushRef="#br0" timeOffset="1849">225 1599 2160 0,'0'0'213'0,"0"0"27"16,0 0 4-16,0 0-36 0,0 0-39 15,40 32-34-15,-12 6-54 16,0 0-12-16,-5 3-9 16,-12 0-28-16,-5 4 9 0,-6-1-20 15,-17 0-10-15,-11-6 10 16,-12 0-8-16,-5-3-13 0,-6-13 4 16,1-9 61-16,5-7 18 15,11-9-12-15,34 3-12 0,-28-41-18 16,11-7-26-16,11-12-9 0,17-3 5 15,18-4-17-15,-1 7-3 16,11 3-5-16,6 10-135 0,-5 12-192 16,5 6-289-16,-6 14-386 15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2-23T07:44:57.767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1741 0 1269 0,'0'0'260'15,"0"0"81"-15,0 35 39 16,0 25-32-16,5 23-69 0,12 21-81 15,11 20-55-15,6 9 9 16,11 12-12-16,0-2-28 0,12-1-13 16,-1-12-35-16,0-6-12 15,0-13-38-15,-10-13 7 0,-13-13-17 16,-16-12 24-16,-5-9-17 16,-24-14 11-16,-16-2-19 0,-17-7 14 15,-23-6-17-15,-16-7 10 16,-29-2-18-16,-22-4 18 15,-17-6-17-15,-6-4 14 16,-11-2-16-16,6-4 17 0,0 0-5 16,5-2 30-16,23 2-9 15,16-6 11-15,18 3-31 0,28-3 11 16,17 3-18-16,56-3 14 16,-40 0-22-16,40 0 15 0,0 0-4 15,0 0 0-15,0 0 0 16,0 0-7-16,45-25 0 15,0 3-50-15,0 0-32 0,-5-4-51 16,-1-5-23-16,1-1 23 16,-7-6-5-16,-10 0 41 15,5 3-4-15,-5-3 39 0,-6 6 5 16,5 1 49-16,-22 31-10 16,23-35 32-16,-23 35-23 0,0 0 37 15,22-32-31-15,-22 32 48 16,0 0-9-16,0 0 49 0,0 0 6 15,0 0 4-15,0 0 4 16,0 0 21-16,0 0-11 16,0 0 0-16,0 0-20 0,0 0-13 15,-51 48-12-15,1-10 8 16,-7-10-14-16,1 1-5 16,-6-4-11-16,6 0-2 0,5-6 3 15,12 0 3-15,39-19 2 16,-45 16-7-16,45-16 6 0,0 0-22 15,0 0 36-15,0 0 52 16,0 0 45-16,0 0-56 0,67 19 4 16,6-3 8-16,6-3 34 15,0-1-73-15,0 1-21 16,-6 3-44-16,-5-3 9 0,-6 2-279 16,-12 1-208-16,-50-16-122 15,45 32-189-15,-45-32-432 16</inkml:trace>
  <inkml:trace contextRef="#ctx0" brushRef="#br0" timeOffset="1148">625 1603 811 0,'0'0'147'0,"0"0"28"0,0 0-20 16,0 0 2-16,0 0 20 16,0 0 1-16,0 0 13 15,34 9-25-15,-34-9 25 0,0 0-13 16,0 42-10-16,-22-4-25 16,-18 0-46-16,-5 3-23 15,-11 0-5-15,-6 0-14 16,-11-3-15-16,-1 3-23 0,1-3 10 15,6-6 7-15,10-7 1 16,7-9 11-16,10-6 11 0,40-10-10 16,0 0-22-16,0 0-18 15,0 0-5-15,11-45-2 16,18 14 5-16,10 2 9 0,0 7 5 16,12 6 31-16,-6 10 25 15,6 9 10-15,5 10 14 16,1 12 11-16,-7 13-17 15,7 9 14-15,-7 7 21 0,1 0-14 16,-6 0-13-16,0-3-35 16,0-4-17-16,-5-3-9 15,5-6-17-15,-6-12-2 0,6-4 5 16,-45-22-19-16,45 16 3 16,-45-16-5-16,0 0-8 0,40 3-75 15,-40-3-173-15,0 0-113 16,0 0-105-16,0 0-242 15,0 0-408-15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2-23T07:45:01.008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1919 855 739 0,'0'0'181'16,"0"0"97"-16,0 0-43 16,0 0-69-16,0 0 6 0,0 0-37 15,0 0-13-15,-50 19 9 16,5 7-42-16,-1 5 0 16,7 1-4-16,5-4 1 15,34-28-50-15,-34 42 4 0,34-42-18 16,-5 38 5-16,5-38-5 15,0 0 0-15,45 22-22 16,0-13-13-16,0-2 13 0,6-11 13 16,-12 1-7-16,-39 3-3 15,40 0-3-15,-40 0 5 16,0 0 24-16,0 0-23 0,-51 32-1 16,-11 0 6-16,-17-4-11 15,-5 4 13-15,-12 3-13 0,-6-4 0 16,1-5 10-1,5-11-13-15,12-2 0 0,11-10 0 16,22-12-37-16,11-7 10 16,40 16-7-16,-11-51-9 0,11 4-1 15,23 6-6-15,5 9 15 16,0 7 33-16,6 6 13 16,-34 19-12-16,34 3 11 0,-34-3 6 15,22 28 5-15,-16 10 2 16,-18 0-13-16,-10 7-7 15,-12-1 0-15,-11-3 0 0,-11-3 8 16,-1-6 0-16,1-10 4 16,11-9-2-16,-6-7 1 15,12-6-21-15,5-13 21 16,34 13 0-16,-34-38-4 0,17-9 9 16,6-7 1-16,6-19-20 15,5-12-8-15,11-17-7 0,0-12 2 16,-5 0 3-16,-1 16 33 15,-5 16-20-15,6 18 14 16,-6 20-14-16,0 16 6 0,0 28-6 16,0 0-10-16,0 0 19 15,-23 38 2-15,7 6 3 0,-1 3 32 16,5 4 11 0,7 9 3-16,-1 0 5 0,6 1-6 15,6 5-10-15,5-3 7 16,0-2 7-16,6 5-26 0,6 1-12 15,5-7-19-15,-6-6 6 16,-10-4 4-16,-1-5-14 0,-11-7 9 16,-11-7-2-16,11-31-19 15,-62 41-2-15,0-15-38 0,-6-10-14 16,-5-13-13-16,0-6 18 16,0-16-13-16,5-7 15 0,6-15-8 15,11-6 21 1,12-1 22-16,5 7 11 0,34 41-18 15,-11-38 29-15,11 38 0 16,0 0 11-16,0 0 12 0,45-16 31 16,-6 22-7-16,-39-6-10 15,51 35-24-15,-51-35 25 0,39 45-16 16,-39-45 23-16,29 41 0 16,-29-41 1-16,0 0-19 0,-6 41 16 15,6-41-20-15,-28 41-12 16,-6-6 21-16,-5 6 17 15,-1 7 13-15,1 5 14 0,5 14 8 16,6 3-19-16,11 6-19 16,11 0-12-16,12 3-8 15,16-6-6-15,18-4-17 0,16-9-7 16,6-12-102-16,6-10-167 16,-12-13-179-16,0-12-314 0,-11-16-201 15</inkml:trace>
  <inkml:trace contextRef="#ctx0" brushRef="#br0" timeOffset="209">1232 101 2892 0,'40'-3'112'15,"-1"0"12"-15,12-6-55 0,-1-1-21 16,1-9-33-16,5-3-102 16,-5 3-173-16,-12 3-195 0,-39 16-273 15,0 0-68-15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2-23T07:51:56.157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491 0 1408 0,'0'0'193'0,"11"-38"27"16,-11 38 27-16,0 0-6 15,0 0-23-15,0 0-62 16,0 0-54-16,0 0-17 15,-50 73-4-15,-7 12-37 0,1 20 43 16,-12 21 16-16,6 20 23 16,0 12-37-16,12 13-19 0,5 7-22 15,11 2 7-15,17 1 17 16,11 2-17-16,18 1-1 0,10 3 104 16,18-7-5-16,16 1-42 15,11-10-34-15,12-16-23 16,6-16 24-16,-1-15-13 0,6-20-16 15,-5-18-47-15,-6-10 19 16,0-16-3-16,-12-6-13 16,-11-13-2-16,-10-6 2 0,-7-13-3 15,-16-6-5-15,-23-16 6 16,0 0-3-16,28 12 0 0,-28-12-21 16,0 0-128-16,0 0-85 0,0 0-97 15,0 0-82-15,0 0-108 16,11-25-193-16,0-3-100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6:54:16.407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1741 207 1418 0,'0'0'285'0,"13"-41"2"15,-13 41-61-15,0 0-68 16,0 0-80-16,0 0 20 0,0 0 74 16,0 0-51-16,20 48-15 15,0 4-13-15,-7 0-34 16,0 3-25-16,7-3-15 16,-7-4-4-16,-7 4-10 15,7-8-17-15,-6 0-171 0,-7 1-177 16,-7-1-282-16,-6 0-128 15</inkml:trace>
  <inkml:trace contextRef="#ctx0" brushRef="#br0" timeOffset="265">1366 850 1317 0,'0'0'293'0,"0"0"-19"16,0 0-44-16,0 0-74 0,0 0 14 15,0 0 30-15,0 0-28 16,-6 29-37-16,6 1-35 0,0-30-35 16,-7 44-46-16,1-14 6 15,6-30-22-15,-7 41-18 0,7-41-131 16,0 0-167-16,-26 44-185 15,26-44-238-15,-40 40 38 16</inkml:trace>
  <inkml:trace contextRef="#ctx0" brushRef="#br0" timeOffset="784">1105 717 1591 0,'0'0'284'16,"13"-37"-44"-16,-13 37-57 15,0 0-31-15,0 0-64 0,0 0-46 16,0 0-9-16,0 0-4 16,0 0-22-16,0 0 9 0,0 0 4 15,0 0-12 1,0 0-8-16,0 0-5 0,-13 41 20 15,13-41-11-15,-20 37-22 16,20-37 3-16,0 0-32 0,0 0 12 16,0 0-12-16,0 0-5 15,0 0-10-15,0 0-1 0,0 0 5 16,0 0 27-16,-40-23 21 16,40 23-10-16,0 0-4 15,0 0 24-15,0 0 0 0,0 0-20 16,0 0 34-16,-39 8 16 15,39-8 5-15,-53 33-16 16,14-3-16-16,0-5 14 0,39-25-4 16,-53 30-10-16,14-8-16 15,39-22 23-15,-40 15 1 16,40-15 11-16,0 0-19 0,-33-7 45 16,33 7-9-16,-26-34 3 15,19-10-23-15,7-11-34 0,7-12 3 16,6 0 12-16,-6 8 16 15,6 11-38-15,-13 48-96 0,6-51-149 16,-6 51-193-16,14-41-160 16</inkml:trace>
  <inkml:trace contextRef="#ctx0" brushRef="#br0" timeOffset="962">1209 141 1411 0,'0'0'222'15,"52"-15"-73"-15,-52 15-68 0,53-15-53 16,-53 15-172-16,39-11-212 16,-39 11-168-16</inkml:trace>
  <inkml:trace contextRef="#ctx0" brushRef="#br0" timeOffset="1153">847 1267 1915 0,'0'0'322'0,"0"34"-46"16,0-34-120-16,0 0-79 15,0 0-35-15,0 0-150 16,0 0-226-16,0 0-476 0</inkml:trace>
  <inkml:trace contextRef="#ctx0" brushRef="#br0" timeOffset="1516">263 924 2023 0,'0'0'126'0,"0"0"-64"16,-20-41 3-16,20 41-28 16,0 0-27-16,-13-44-22 15,13 44 1-15,6-48 5 0,1 15-20 16,-7 33 10-16,33-41-23 15,6 15 9-15,-6 4 11 0,6 11 19 16,-39 11-15-16,46 3-15 16,-6 1 10-16,-40-4 20 0,0 0 10 15,39 30 1-15,-39-30 6 16,7 37 15-16,-7-37 13 16,-40 44-15-16,-12-7-30 15,-14-8-13-15,0-6-13 0,-6-5-82 16,6 1-66-16,7-12-122 15,7-3-8-15,6-8-48 0,46 4-4 16</inkml:trace>
  <inkml:trace contextRef="#ctx0" brushRef="#br0" timeOffset="1736">92 0 1064 0,'0'0'255'16,"0"0"55"-16,0 0-46 15,26 56-89-15,-13 14-32 0,7 4-42 16,0 11-27-16,6 3-44 16,0-3-6-16,0 0-45 0,-12-7-71 15,-1-8-292-15,-13-3-318 16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2-23T07:45:02.913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0 0 2450 0,'0'0'146'0,"0"0"-23"15,0 0-71-15,0 0-21 16,0 0-161-16,0 0-298 0,0 0-394 15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2-23T07:45:03.920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22 101 819 0,'0'0'43'0,"-22"-25"16"15,22 25 0-15,0 0 1 16,0 0-12-16,0 0-4 15,0 0 72-15,0 0 73 16,0 0-48-16,0 0-14 0,0 0 41 16,0 0 1-16,0 0 36 15,28-4-1-15,5 4-34 0,7 7-11 16,5-4 6-16,0-3-51 16,0 0-59-16,0-3-32 0,-5-4 0 15,-1-8-27-15,-11 2-14 16,0-3-160-16,-28 16-231 0,0 0-327 15,34-28-157-15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2-23T07:45:01.432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3689 370 2311 0,'0'0'239'15,"0"0"13"-15,62-13-54 0,11-9-82 16,18-3-57-16,10-4-35 15,-5 1-147-15,-12-1-228 16,-16-2-373-16</inkml:trace>
  <inkml:trace contextRef="#ctx0" brushRef="#br0" timeOffset="541">3199 430 2258 0,'0'0'188'0,"0"0"0"0,0 0-50 16,0 0-66-16,45 7-45 16,0-17-19-16,6-6 2 15,-6-3-10-15,-45 19-47 16,40-35-29-16,-40 35 13 0,22-41 27 15,-22 41 5-15,0 0 23 16,-56-22 4-16,-1 25-17 16,-16 13 13-16,-6 9 8 0,-11 10 8 15,-6-3 3-15,1 3-3 16,5-7-8-16,11-6 8 0,17-3 3 16,11-12-1-16,17-10-21 15,34 3-2-15,0-35-3 16,17-3 5-16,17-7 8 15,5 4-9-15,12 3 8 0,-6 3 13 16,0 7-5-16,0 6 6 16,-5 3-1-16,-6 6-9 0,-34 13 2 15,45-6-2-15,-45 6-3 16,0 0 3-16,33-3 31 16,-33 3 40-16,0 0 0 0,0 0 32 15,-22 34 30-15,-18 14 9 16,-16 9-21-16,-17 13-25 0,-12 9-8 15,-16 6-16-15,0 4-18 16,-1 3-25-16,6 0-13 16,1-4-3-16,10-9-36 15,12-6-162-15,11-13-255 0,6-12-445 16</inkml:trace>
  <inkml:trace contextRef="#ctx0" brushRef="#br0" timeOffset="1272">1893 395 2385 0,'0'0'271'0,"0"0"-47"0,0 0-67 16,0 0-52-16,0 0-65 15,0 0 0-15,-40-3-27 0,40 3 10 16,-39-12-19-16,39 12-4 16,-34-42-10-16,23-8-43 0,11-7 26 15,16 3-10-15,1 3-9 16,12 10 14-16,-1 9 5 16,-28 32 27-16,45-19-13 0,-11 16 19 15,-34 3-16-15,33 22 18 16,-33-22 1-16,23 45-12 15,-12-1 6-15,-11-6 11 0,-11 0-10 16,0 0 6-16,-6-3 6 16,-6-3-13-16,23-32 19 15,-56 41-29-15,0-10 14 0,-6-8-13 16,0-11 9-16,0-2-3 16,5-10 0-16,-5-13 0 0,6-6-26 15,5-6 6-15,6-1-5 16,6 4 25-16,39 22-17 0,-40-19 14 15,40 19-8-15,-45 10 11 16,12 18 0-16,4 10 0 16,1 10 5-16,0 2-10 15,6 7 5-15,-1-6 0 0,12-3 23 16,5-4-6-16,6-6 14 16,11-13-15-16,-11-25-9 0,40 16 4 15,5-13-1-15,-6-12-10 16,1-4-3-16,-6-6-12 15,-34 19-3-15,28-35-7 0,-23 4 7 16,-5 31 9-16,-17-32-3 16,17 32-7-16,-45-16 15 0,0 13 4 15,-5 9 18-15,-1 16 20 16,0 13 17-16,1 13 19 0,-7 9 0 16,12 6-6-1,0 13-16-15,17 3-24 0,0 4-1 16,22-4-22-16,1-6 11 15,21-7-16-15,13-9 12 0,16-6-18 16,11-16-21-16,17-13-181 16,0-16-223-16,12-12-399 0</inkml:trace>
  <inkml:trace contextRef="#ctx0" brushRef="#br0" timeOffset="1665">0 234 2689 0,'0'0'257'16,"28"-13"2"-16,34-15-81 0,28-10-79 16,17-3-61-16,12-1-152 15,-7 1-270-15,-16 10-475 16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2-23T07:45:05.740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2496 336 1753 0,'16'38'272'16,"-4"-3"30"-16,-7 3-72 15,-5 0-75-15,0 3-33 0,-5-3-38 16,-12 3 8-16,0-3 1 16,-17 3-22-16,-5 0-12 15,-12 1-26-15,-5-8-16 0,-12-2-5 16,-5 0-5-16,-12-4 3 15,1-6-13-15,-1-9 13 16,7-7-5-16,-1-6-8 0,5-3 3 16,13 0-6-16,10-3-4 15,11-1 3-15,7 1-4 0,33 6 3 16,-29-9-5-16,29 9-4 16,0 0-7-16,0 0-7 0,-28-13 6 15,28 13 1-15,0 0 5 16,-28-35-1-16,17 3 1 15,0 4-2-15,5-4 6 0,6 1 8 16,6-4-2-16,5 0 3 16,0 6-6-16,6 1 6 0,-17 28 1 15,28-22 5-15,6 6 0 16,0 10 0-16,0 6 3 0,-1 6-12 16,7 0 9-16,-6 1-3 15,-6-1 6-15,0-3-1 0,-28-3 1 16,28 6 1-16,-28-6 1 15,0 0-5-15,0 0-4 16,0 0-6-16,0 0 10 16,0 0 7-16,-17-31-3 0,17 31-1 15,-34-29 6-15,1 13-6 16,4 10-3-16,-4 9-4 0,-7 16 4 16,1 16 12-16,-1 13 33 15,-10 5 21-15,5 11-12 0,-6-1-4 16,-5 4-7-16,5-4-14 15,-5-6-1-15,-1-3-8 0,1-10-14 16,5-3 0-16,1-9-6 16,4-10 5-16,7-6-2 0,5-10 6 15,34-6-9-15,-28-9 0 16,28 9-7-16,-6-45 7 0,18-5 0 16,5-1-9-16,5 7 5 15,6 6-1-15,-5 12 5 16,-23 26 2-16,28-3 1 15,-28 3 10-15,23 38 17 0,-23 10 10 16,-12 2-12-16,-10 7-10 16,-12-3-11-16,-6-3-4 0,-5-4-1 15,0-5-103-15,6-4-111 16,-6-10-161-16,45-28-225 0,-51 19-205 16</inkml:trace>
  <inkml:trace contextRef="#ctx0" brushRef="#br0" timeOffset="209">1144 45 1862 0,'34'-23'197'0,"-6"11"21"16,-28 12-8-16,39-7-52 15,-5 4-58-15,0 6-46 0,-34-3-27 16,39 13 0-16,-39-13-11 15,34 25-9-15,-34-25-65 0,22 35-134 16,-22 3-196-16,-11 0-227 16,-17 7-83-16</inkml:trace>
  <inkml:trace contextRef="#ctx0" brushRef="#br0" timeOffset="780">451 1134 1865 0,'0'0'289'0,"0"0"39"16,0 0-30-16,0 0-68 16,-17 41-61-16,0-6-45 15,0 0-27-15,-5 6-39 0,-6-3-24 16,-17 3-17-16,-1 0-10 16,-10 4 0-16,5-4-113 0,1 0-163 15,-7 0-322-15,12-9-423 16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6:54:19.451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0 219 1108 0,'0'0'95'0,"46"-7"10"0,-46 7-52 16,0 0 0-16,53-41-24 15,-20 8-35-15,-33 33 1 16,52-44 17-16,1 11-7 0,-14 10-23 16,7 5 59-1,7 3-47-15,6 11 30 0,7 8 3 16,6 4-14-16,13 10 28 15,7 12 15-15,20 6 34 0,6 16 13 16,7 15-42-16,0 7 8 16,0-1-31-16,13 5-10 15,-7-4-15-15,-6-11 8 0,0-4-1 16,0-15-6-16,-7-7-20 16,-6-7 18-16,-13-12-22 0,-1-7 15 15,1-11 2-15,-1-3 5 16,-6-8-22-16,0-8-5 15,7 1 15-15,-7-8 26 16,0 0-23-16,-7 0 4 0,-12 4 6 16,-21 3 87-16,-12 5 2 15,-40 14-26-15,0 0-66 16,0 0-42-16,0 0-56 0,32-37-101 16,-32 37-111-16,0 0-97 15,-6-37 7-15,6 37 86 0,0 0 98 16,0 0 58-16,-40-37 71 15,40 37 29-15,-46-26 39 16,46 26 49-16,-39-22-8 0,39 22 40 16,-46-19 16-16,46 19 26 15,0 0 14-15,0 0 31 16,0 0 57-16,0 0 42 16,-46-22-65-16,46 22-77 0,0 0-73 15,0 0-4-15,0 0 9 16,0 0 20-16,0 0-3 0,0 0 6 15,39 37-6-15,7-7-21 16,-6-12-6-16,-1-7-16 16,-6 0-1-16,-33-11-8 0,40 8 5 15,-40-8 16-15,0 0 14 16,39 7-4-16,-39-7-10 16,0 0 8-16,0 0-2 15,0 0 8-15,0 0 17 0,0 0-12 16,0 0-6-16,0 37-4 15,-13-4-26-15,0 0-8 0,-7 4-3 16,0 0-21-16,1-3-116 16,-1 3-241-16,7-4-346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6:54:38.971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0 1053 540 0,'0'0'7'16,"0"0"94"-16,0 0 54 15,0 0-15-15,0 0-17 0,0 0-21 16,0 0-1-16,0 0 0 15,0 0-28-15,0 0 28 16,0 0-11-16,0 0 33 0,0 0-8 16,0 0-6-16,0 0-64 0,33-26-15 15,-6-7-21-15,5-4-1 16,1-15-8-16,0-3 3 0,13-12-3 16,7-6-8-16,-1-5 11 15,21 4-9-15,-1 0 12 0,7 11-24 16,0 8 18-16,-1 7 20 0,1 4-20 15,7 10-22-15,-8 8 27 16,8 4 7-16,-7 4-21 0,19 7-1 16,-6 0 14-16,0 7 19 15,13 0-23-15,7 8-12 0,6 7 15 16,1 4-19-16,6 3 23 16,-1 4 1-16,1 4-14 0,0 8 6 15,0-9 17-15,0 5-17 16,0 0 3-16,0-8 14 0,-7-8 5 15,0-10-25-15,-6-4 9 0,0-4 15 16,6-10-5-16,0-1-10 16,-6-7-6-16,6 0 3 0,-6-1-3 15,-7 1-8-15,-13-4 25 16,0 4 1-16,-7 4-13 0,-12-1 25 16,-14 1 3-16,-13 3-33 15,-7 4 13-15,-39 11 13 0,33-11-23 16,-33 11-13-16,0 0 19 15,26-8 0-15,-26 8-23 0,0 0 8 16,0 0-55-16,0 0-53 16,0 0-51-16,0 0-36 0,0 0-42 15,0 0-49-15,0 0-35 0,0 0-2 16</inkml:trace>
  <inkml:trace contextRef="#ctx0" brushRef="#br0" timeOffset="404">4305 0 559 0,'0'0'113'16,"0"0"-26"-16,0 0-31 0,0 0 39 16,0 0 29-16,0 0-28 15,0 0-23-15,0 0-6 0,46 30 34 16,0-8-33-16,0-7-26 15,0-4-13-15,0-4-16 0,-7-7 1 16,-39 0-2-16,46 0-19 0,-46 0 12 16,39-7-14-16,-39 7 9 15,0 0 20-15,33-26-3 0,-33 26 90 16,0 0 13-16,0 0 0 16,20-30-30-16,-20 30-33 15,0 0-22-15,0 0-14 0,0 0-13 16,0 0 64-16,0 0 6 0,-39 45-28 15,12-12-2-15,-6 4-2 16,1 0 25-16,5-4-8 0,1 4-28 16,0-7-22-16,6 3-13 0,20-33 4 15,-13 37-1-15,13-37 5 16,0 0-5-16,-7 29-29 16,7-29-179-16,0 0-165 0,0 0-213 15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6:54:43.131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0 148 1185 0,'20'-48'335'0,"-20"48"-35"16,26-48-69-16,-26 48-101 15,0 0-69-15,0 0-44 0,0 0 34 16,0 0-10-16,46-37-33 16,-46 37 2-16,0 0-10 0,40-15-6 15,-40 15 17-15,0 0 14 16,0 0-30-16,0 0 15 0,0 0-73 16,13 45-131-16,-13-45-267 15,-33 55-204-15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6:54:42.023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2254 203 680 0,'0'0'34'15,"0"0"2"-15,0 0 88 0,46 0-37 16,-46 0 87-16,65 26-53 15,-12 4-25-15,-1-1-56 0,-12 1-18 16,-40-30-5-16,52 33 1 16,-52-33 10-16,40 26 0 15,-40-26-1-15,0 0 60 0,0 0-9 16,0 0-63-16,0 0 6 16,-59 41-67-16,13-23 3 0,46-18 30 15,-46 11-15-15,46-11-52 16,0 0 21-16,0 0 30 0,0 0 9 15,-20-48 20 1,20 48-37-16,7-44 37 0,-7 44 28 16,0 0 22-16,0 0-19 15,13-41 8-15,-13 41 13 0,0 0 28 16,0 0-40-16,0 0-10 16,0 0-30-16,-73-7-11 0,8 18 15 15,12 4-27-15,7 3 6 16,46-18 17-16,-39 33-25 0,39-33 48 15,-27 41-35-15,27-41-2 16,7 37 24-16,-7-37-5 16,0 0-36-16,53 37 54 15,-1-11-33-15,-12-19-6 0,-1 4 19 16,-39-11 6-16,33 8 14 16,-33-8-14-16,0 0 31 0,0 0 9 15,0 0 41-15,0 0 28 16,0 0-71-16,0 0-12 0,0 0-5 15,-59 3-46-15,-7 5 23 16,7-1-21-16,0 1 24 16,0 3-27-16,6-4 23 0,7 0 6 15,46-7-26-15,-46 8 23 16,46-8-37-16,0 0-50 0,0 0 44 16,0 0-62-16,0 0 40 15,0 0 6-15,0 0 9 0,0 0 26 16,0 0-17-16,0 0 42 15,0 0-25-15,39-15 29 16,-39 15 8-16,0 0 35 16,0 0 31-16,27 41-33 0,-21-4 17 15,-6-8 19-15,-13-3-26 16,13-26-38-16,-46 44 0 0,7-14-27 16,-14-12-73-16,1 1-67 15,6-8-150-15,0-7-94 0,0-1-54 16</inkml:trace>
  <inkml:trace contextRef="#ctx0" brushRef="#br0" timeOffset="843">2142 33 1266 0,'0'0'206'0,"0"0"11"16,0 0-40-16,0 0-63 15,0 0-49-15,0 0-28 0,0 0-5 16,0 0 23-16,0 0 36 16,0 0 53-16,0 0-32 15,-53 34-61-15,-12 6-4 0,-8-3-14 16,1 4-20-16,-13-4-13 15,-7 7 13-15,0 1-7 0,-14-1-12 16,14-4-1-16,7-3 7 16,6 4 7-16,13-8-13 0,14-3 0 15,12-1 6-15,8-6 7 16,32-23-7-16,-20 37-9 16,20-37 1-16,0 36 19 0,0-36-21 15,33 34 0-15,-7-16 5 16,-26-18-4-16,39 15 4 15,-39-15 2-15,0 0 15 0,0 0 21 16,0 0-26-16,0 0-19 16,0 0 18-16,0 0-1 0,-52-7-8 15,-1-1-4-15,1 1 7 16,-1 3 0-16,1-3 4 16,6-4-7-16,6-4 3 0,7-4 6 15,0 5-25-15,33 14-55 16,-32-34 2-16,32 34 42 0,-27-33 17 15,27 33-5-15,-13-26-2 16,13 26 13-16,0 0-5 16,0 0-18-16,0 0 23 0,0 0-6 15,0 0 9-15,0 0-2 16,0 0-5-16,0 0 21 0,0 34 7 16,0 2-11-16,7-6-6 15,-7-30 30-15,6 44-21 16,-6-10-14-16,0-34 13 0,-6 33 12 15,-7-7 1-15,13-26-7 16,0 0-9-16,-40 26-12 0,7-12-10 16,33-14 20-16,-39 0-30 15,39 0-27-15,-40-29-3 16,14-4-20-16,6-4 36 0,14 3 35 16,6 34 46-16,-13-33-8 15,13 33-6-15,0 0-9 0,0 0-5 16,0 0 34-16,0 0 65 15,0 0-10-15,-20 41-44 0,0 7-9 16,1 3-4-16,-14 5 1 16,-7-1-43-16,-6-3 6 0,-6-4-8 15,6 0-112-15,0-15-104 16,6-3-195-16,1-15-199 0,13-8-35 16</inkml:trace>
  <inkml:trace contextRef="#ctx0" brushRef="#br0" timeOffset="1417">604 37 1655 0,'0'0'111'0,"0"0"34"15,0 0 12-15,0 0 24 16,0 0-48-16,0 0-58 0,0 0-18 16,0 0-54-16,0 0 3 0,0 0 10 15,0 0-9-15,0 0-17 16,0 0 20-16,0 0 6 0,0 0 2 16,0 0 6-16,0 0 91 15,0 0-81-15,0 0 3 0,0 0 20 16,0 0-7-16,20-37-38 15,-20 37-55-15,0 0-69 16,0 0-173-16,0 0-246 0,0 0-124 16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6:54:49.027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79 736 598 0,'-13'-4'12'0,"13"4"1"0,-20-11 33 15,20 11 1-15,-20-11 8 16,20 11-11-16,0 0 15 0,-26-11-3 16,26 11 2-16,0 0-10 15,0 0 23-15,0 0-40 0,0 0 25 16,0 0 0-16,0 0-13 15,0 0-25-15,0 0-4 0,0 0-14 16,0-33 22-16,7 3 2 16,12 1-5-16,8-1-11 0,6 0-2 15,-1 8 8-15,1 0 2 16,13 7 14-16,-6 1-30 0,6 2 41 16,6 5-33-16,1 0 18 15,-1 3-26-15,1 0 0 0,6 8 12 16,0-4 7-16,0 7-19 0,7 4 12 15,6 1-22-15,1-1 10 16,-8 0 22-16,8 0-30 0,-8 0 14 16,8 0-6-16,-8 4 43 15,1-1 32-15,0 1 46 0,6 11-16 16,0 0-51-16,7 11 8 16,0-4-9-16,6 12-27 0,7-1 19 15,0 4-39-15,14 0 14 16,5 0 6-16,1 0-26 0,19 0 7 15,7-4 9-15,0-3-34 16,7 0 35-16,-7-4-17 0,7-4 11 16,-14-4-7-16,0-3-4 0,1-7 4 15,-7-5-11-15,-7-2 15 16,-13-5-5-16,-6-7 8 0,-14 0-29 16,-13 0 28-16,-6-11-14 0,0 0-3 15,-7-4 13-15,-6 4-13 16,-1 0 12-16,-12-4-20 15,6 4 26-15,-14-4-28 0,8 4 32 16,-7-4-21-16,6 1-1 0,-6 2 15 16,0 1-26-16,0 0 33 15,0 4-27-15,-1 0 18 0,-5-1-13 16,-27 8-15-16,39-7 12 16,-6-1-35-16,-7 1 2 0,-26 7-17 15,40-4 1-15,-40 4-8 0,26-3 34 16,-26 3 1-16,0 0-17 15,0 0 14-15,0 0-25 16,0 0 20-16,0 0-55 0,0 0 20 16,0 0 22-16,0 0-14 0,0 0 2 15,0 0-31-15,0 0 4 16,0 0-26-16,0 0-2 0,0 0-2 16,0 0 20-16,13-34 13 0,-13 8 8 15,0 26 24-15,-6-22 20 16,6 22 25-16,0 0 9 0,-33-33-6 15,33 33 32-15,-33-26 30 16,33 26 27-16,-33-18 18 0,33 18 6 16,0 0-5-16,-33-15 16 0,33 15 35 15,0 0 14-15,0 0-19 16,0 0-82-16,0 0 34 16,0 0-71-16,0 0-4 0,0 0 11 15,33 33-38-15,6-18 37 0,7 0-25 16,7-8-23-16,6-7 36 15,7 0-25-15,0-7 5 0,-1-1 0 16,-6 1-19-16,1-4 19 0,-8 0 0 16,-12 0 2-16,-8 3 28 15,-32 8 12-15,0 0 55 0,0 0-62 16,0 0-13-16,0 0-2 16,0 0 16-16,-52 4 22 15,-7 14 5-15,-20 1-20 0,7 11 10 16,-14 6 0-16,7 1 43 0,0 8-4 15,14-8-30-15,6 3-29 16,6-3-27-16,14 0 10 0,6-4-16 16,33-33 4-16,-27 37 6 0,27-37-21 15,-19 30 0-15,19-30-18 16,0 0-10-16,0 0 7 0,0 30-21 16,0-30-15-16,0 0-34 0,0 0-58 15,0 0-60-15,0 0-125 16,0 0-45-16,0 0-92 0</inkml:trace>
  <inkml:trace contextRef="#ctx0" brushRef="#br0" timeOffset="1936">3772 377 602 0,'0'0'113'0,"-13"-3"-13"0,13 3-25 16,0 0-11-16,0 0-17 16,0 0-9-16,-20-30-5 0,20 30-12 15,7-37-21-15,-1 4-10 0,14 0 30 16,6-1-35-16,7-6 32 16,7-4-21-16,-8 10-8 15,8 5 3-15,-7 3 27 0,-7 11-18 16,7 4 17-16,-33 11 20 15,33-7 10-15,-33 7 25 0,39 3 17 16,-39-3 8-16,0 0 11 0,20 37-19 16,-7-4 15-16,-20 1-8 15,1 3-27-15,-20 0-23 0,-1 0-15 16,-12 7-7-16,-7-7-8 0,0 3-5 16,-7 1-15-16,14-4 7 15,-1 0 11-15,8-4 5 0,5-3-27 16,1-4 19-16,6 0-20 15,20-26 18-15,-13 29-12 16,7-7 12-16,6-22-17 0,0 0-68 16,0 34-136-16,6-12-148 0,-6-22 0 15,0 29-83-15</inkml:trace>
  <inkml:trace contextRef="#ctx0" brushRef="#br0" timeOffset="2272">3818 1028 601 0,'0'0'93'0,"0"0"31"0,0 0-33 16,0 0 5-16,0 0-13 15,0 0-12-15,0 0 35 0,0 0-16 16,0 0 35-16,0 0-44 15,0 0-28-15,0 0 8 0,0 0-17 16,0 0-19-16,0 0 3 0,0 0 15 16,0 0 28-16,0 0-14 15,0 0-24-15,0 0-24 0,0 0 0 16,0 0-5-16,-39-11 3 16,39 11-11-16,0 0-8 0,0 0 6 15,0 0 12-15,0 0 9 16,0 0 0-16,0 0-42 0,0 0-92 15,0 0-176-15,0 0-124 0,0 0-42 16</inkml:trace>
  <inkml:trace contextRef="#ctx0" brushRef="#br0" timeOffset="2899">3384 481 564 0,'0'0'57'16,"0"0"69"-16,0 0 45 0,0 0-7 15,0 0 33-15,0 0 5 16,0 0-5-16,0 0-34 0,0 0-5 15,0 0-53-15,0 0 3 16,-19 15-40-16,19-15-30 0,0 0-27 16,0 0 20-16,-27-15-28 15,27 15 7-15,-19-30-28 0,12-3 3 16,7-11-25-16,13-4-4 0,7 3 29 16,6 1-37-16,0 3 10 15,-26 41-8-15,33-37-19 0,-33 37 34 16,33-25 2-16,-33 25 8 0,40-4 38 15,-40 4-21-15,0 0-8 16,39 15 16-16,-39-15-22 0,0 0 19 16,0 0 5-16,0 0-10 0,26 44 14 15,-26-44-16-15,13 37 3 16,-13-37 29-16,0 33-33 16,0-33 18-16,0 33 25 0,0-33 9 15,-19 37 15-15,19-37-25 0,-20 37-12 16,20-37 13-16,-20 37-2 0,20-37-7 15,-26 37 1-15,26-37 4 16,-26 34-24-16,26-34 35 0,-27 36-19 16,27-36-3-16,-19 34-5 0,-1-8-20 15,20-26 21-15,-20 25-8 16,20-25-15-16,-19 30 30 0,-1-4-30 16,0-4 13-16,0 4 4 15,1 0-7-15,-1 0-16 0,20-26 5 16,-33 40-28-16,13-7-113 15,20-33-83-15,0 0-139 0,-26 34-63 16,26-34-27-16</inkml:trace>
  <inkml:trace contextRef="#ctx0" brushRef="#br0" timeOffset="3289">3299 1039 629 0,'0'0'136'15,"0"0"26"-15,0 0 48 0,0 0-60 16,0 0-12-16,0 0 123 0,33 22-110 16,-33-22-68-16,0 0-26 15,0 0-25-15,0 0 15 0,0 0 19 16,0 0 28-16,0 0-3 0,0 0-13 15,0 0-4-15,0 0 37 16,0 0-30-16,0 0-42 0,0 0-23 16,0 0 42-16,0 0-12 0,-13-22 10 15,13 22-26-15,0 0-25 16,-27-15-8-16,27 15 7 0,-26 0-4 16,26 0 0-16,0 0-24 15,0 0 18-15,-20 7 6 0,20-7-27 16,0 0-14-16,0 0-47 0,0 0-87 15,0 0-66-15,0 0-125 16,7 30-121-16,-7-30 22 0,0 0-10 16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6:54:56.259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0 115 755 0,'0'0'168'0,"0"0"1"16,0 0-2-16,0 0-40 0,0 0-9 15,40-19 132-15,6 12-35 16,13-4-104-16,0 3-16 0,13-7-33 15,1 8-11-15,6 0-10 0,-14-4-32 16,1 3 8-16,-13 1-15 16,-14-1-2-16,-39 8-5 0,39-7 5 15,-39 7-9-15,0 0-79 16,0 0-61-16,0 0-41 0,0 0-38 16,0 0-53-16,0 0-47 0,0 0-45 15,0 0 27-15</inkml:trace>
  <inkml:trace contextRef="#ctx0" brushRef="#br0" timeOffset="245">106 70 721 0,'0'0'105'0,"0"0"0"16,0 0-21-16,0 0-28 15,0 0 201-15,0 0 36 0,0 0-43 16,6 41-55-16,-6-41 4 0,26 52-39 15,1-8-15-15,-1 4-45 16,-6-4-35-16,6 1-40 0,0-5 5 16,-6-6-30-16,0-1 4 0,-20-33 11 15,0 0-36-15,19 44-79 0,-19-44-77 16,0 0-17-16,27 44-121 16,-27-44-104-16,33 15-14 0,-33-15-19 15</inkml:trace>
  <inkml:trace contextRef="#ctx0" brushRef="#br0" timeOffset="624">710 277 1066 0,'-6'-37'173'15,"6"37"-2"-15,0 0-12 0,0 0-54 16,0 0-32-16,0 0-25 15,0 0-10-15,0 0 10 0,46-7 109 16,-46 7-18-16,46 18 5 0,-7-3-19 16,-39-15 0-16,39 41-43 15,1 3-24-15,-7-11-25 0,0 8-11 16,-33-41-15-16,26 48-7 0,7-7 3 16,-33-41-11-16,0 0 13 15,0 0 3-15,0 0 5 0,0 0 10 16,0 0-11-16,0 0-22 15,0 0 16-15,0 0-12 0,39-23 1 16,-39 23 5-16,33-59-13 0,0-3-18 16,-13 2 19-16,-1 5-20 15,1 3 17-15,-7 12-23 0,-13 40-9 16,7-34-51-16,-7 34-87 0,0 0-103 16,0 0-157-16,0 0-25 15,0 0 20-15</inkml:trace>
  <inkml:trace contextRef="#ctx0" brushRef="#br0" timeOffset="808">1137 137 967 0,'0'0'156'0,"0"0"89"16,0 0-17-16,53 15-45 15,-1-8-43-15,-19-14-4 0,13 7-46 16,-6-8-24-16,-40 8-53 0,39-7-2 15,-39 7-4-15,0 0-80 16,0 0-159-16,0 0-239 16,0 0-67-16</inkml:trace>
  <inkml:trace contextRef="#ctx0" brushRef="#br0" timeOffset="992">513 303 1466 0,'0'0'207'0,"0"0"23"16,0 0-7-16,0 0 10 15,0 0-31-15,0 0-83 0,53-15-46 16,-1 8-26-16,1 3-47 16,-1 4-157-16,-12 4-273 0,-1-8-282 15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6:54:53.947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0 628 898 0,'6'-37'126'0,"-6"37"8"0,0 0 26 16,0 0-32-16,0 0-52 0,0 0 2 15,0 0-4-15,0 0-27 16,0 0-54-16,0 0 19 0,40-19 34 16,-1-3 1-16,7 0-22 15,7 0-11-15,-1-4-19 0,8-4 10 16,-8-3 15-16,1 4-20 16,-7-8 3-16,0 7 2 0,-46 30-5 15,39-41 4-15,-39 41 16 0,20-40-34 16,-20 40 18-16,0 0-7 15,-13-33-5-15,13 33-1 0,-46-23 14 16,0 20 5-16,0 6-15 0,0 5-3 16,6 3-6-16,40-11 24 0,-46 18-13 15,46-18-16-15,-33 11 29 16,33-11-40-16,0 0 51 0,0 0-19 16,-6 45 22-16,6-45-17 15,26 44 17-15,7-14 8 0,13-5-6 16,13 9 29-16,0-8 6 15,7 3-16-15,0 4-29 0,-14-3 4 16,-6-4 4-16,-6 3-21 0,-40-29 4 16,32 41 7-16,-18 0 15 15,-14-8-20-15,-7 8 1 0,7-41-5 16,-33 48 7-16,-6 0-2 0,-1-11 2 16,7-8-18-16,-13-10 20 0,7-8-29 15,-7-4 15-15,46-7-20 16,-46-7-27-16,0-8-10 15,46 15-21-15,-39-52-66 0,6-3-89 16,26-8-25-16,7 4 6 0,7 3 10 16,13 8-82-16</inkml:trace>
  <inkml:trace contextRef="#ctx0" brushRef="#br0" timeOffset="1193">1005 598 563 0,'0'0'89'0,"0"0"78"16,0 0-4-16,0 0 9 15,0 0 27-15,0 0-7 0,0 0-26 16,0 0-30-16,0 0-10 0,0 0-28 15,0 0-27-15,0 0-43 16,0 0-3-16,33 4-25 0,-33-4-8 16,0 0 12-16,39-22-19 0,-39 22 0 15,0 0 11-15,0 0-14 0,0 0 27 16,40-8-24-16,-40 8 34 16,0 0-11-16,0 0 4 15,26 56 15-15,-13-8-13 0,-6 0-4 16,-7-4 14-16,-7-3-15 0,1-8-5 15,6-33 4-15,-13 48 0 16,13-48 3-16,-14 41-2 0,14-41 3 16,0 0-16-16,0 0 22 0,0 0 5 15,0 0 13-15,0 0 8 16,0 0-15-16,0 0-29 0,0 0-4 16,0 0-9-16,-6-48-34 0,19 0-14 15,13-8-5-15,7 4 34 16,0 1 27-16,6 6-9 0,-39 45-4 15,40-40 2-15,-40 40 1 16,0 0 18-16,33-30 1 0,-33 30 34 16,0 0 1-16,0 0 32 0,33 41 6 15,-20 3-23-15,-7-7-20 16,1 4 7-16,-14-4-34 0,7-37 14 16,0 44-21-16,0-44 14 0,-6 37-14 15,6-37 9-15,0 0-5 16,0 0 17-16,0 0-13 0,0 0-1 15,0 0-21-15,0 0-42 16,19-41 1-16,8-7-6 0,-1-7-16 16,0 3 60-16,1 4-11 0,-1 11 25 15,-26 37 5-15,20-33-12 16,-20 33-3-16,0 0 100 0,0 0 25 16,0 0-20-16,0 0-40 0,39 44-20 15,-6-7-22-15,-13 4 5 16,-20-41-20-16,26 48 16 0,0-11-17 15,-26-37 6-15,40 33-20 0,-40-33-44 16,52 19-35-16,-6-12-30 16,0 0-45-16,-46-7 7 0,53-18-11 15,-53 18 47-15,52-30 15 16,-52 30 38-16,40-48 16 0,-7 19 27 16,-33 29 18-16,0 0 19 0,19-48-5 15,-19 48 38-15,0 0 2 16,20-34 40-16,-20 34 11 0,0 0 18 15,0 0 28-15,13-40 5 0,-13 40-15 16,0 0-28-16,0 0-41 16,0 0 21-16,0 0-22 0,0 0-9 15,0 0-30-15,0 0-3 0,0 0 0 16,-39 7-25-16,39-7 19 16,0 0-6-16,-40 33-14 15,40-33 25-15,-19 41 5 0,19-41-16 16,6 37 9-16,-6-37 11 0,0 0-18 15,53 41 1-15,-1-23 2 0,-6-10-13 16,0-8-49-16,-6-4-6 16,-1-7-20-16,-39 11 20 0,46-34 21 15,-46 34-10-15,33-44 28 0,-13-4 12 16,-14 4 4-16,1 3-2 16,-14 1 75-16,7 40 24 0,-13-34-10 15,13 34-30-15,0 0-30 0,0 0 2 16,0 0-6-16,0 0-3 0,0 0-7 15,-33 52 9-15,20 0-10 16,7-1 12-16,12 1-16 0,14-8 17 16,0 5-6-16,6-9-7 15,0-3 9-15,-26-37-107 0,33 44-77 16,-33-44-105-16,0 0-92 16,39 15 2-16,-39-15 89 0,0 0 16 15,46-15 35-15,-46 15 16 0</inkml:trace>
  <inkml:trace contextRef="#ctx0" brushRef="#br0" timeOffset="1492">2720 546 1001 0,'0'0'97'0,"0"0"116"0,0 0 59 15,0 0-47-15,0 0-40 16,0 0-23-16,33 41-33 0,-7-4 7 16,1-4-36-16,-8 8 0 15,1-8-21-15,6 4-24 0,-12-4-23 16,-1-3 6-16,-13-30-13 15,6 29-2-15,-6-29-5 0,0 0-11 16,0 0 2-16,0 0 13 0,0 0 15 16,0 0 5-16,0 0-28 15,0 0-2-15,0 0-4 0,0 0-17 16,-6-51-24-16,-1-5-7 0,14-7-5 16,6-3 39-16,0 3-13 0,7 4 19 15,-1 15 5-15,-12 3-15 16,-7 41-31-16,13-33-42 15,-13 33-88-15,0 0-114 0,0 0-26 16,0 0-39-16,0 0-74 0,0 0 19 16</inkml:trace>
  <inkml:trace contextRef="#ctx0" brushRef="#br0" timeOffset="1931">3299 192 1199 0,'0'-48'238'15,"0"7"81"-15,0 4 36 0,0 37-65 16,-7-37-96-16,7 37-82 16,0 0-62-16,0-29-14 15,0 29-28-15,0 0-18 0,0 0 63 16,0 0 19-16,20 55-23 0,-1 12 14 16,1 3-13-16,-7 18-5 15,7 1-18-15,-7-4-18 0,0-4-2 16,0-7 9-16,-6-4-5 0,6-10-11 15,-13-12-46-15,0-8-55 0,0-40-41 16,0 41-50-16,0-41-127 16,0 0-32-16,0 0 37 0,0 0 56 15,-39-11 72-15,39 11 53 0,-46-48 55 16,0 3 39-16,6 5 75 16,7-1 40-16,33 41 74 15,-39-37 87-15,39 37 72 0,-39-37-23 16,39 37-78-16,-27-29-53 0,27 29-61 15,0 0-42-15,0 0-17 16,0 0-28-16,-6-30-11 0,6 30 19 16,0 0-4-16,52-29-5 0,7 14 5 15,7 0 5-15,-7 4-12 0,7-4-14 16,-7 15-90-16,-6 0-130 16,-1-7-176-16,1-1-144 0,-7 5-19 15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6:55:26.454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1919 378 432 0,'0'0'56'16,"0"0"21"-16,0 0 20 0,0 0-35 15,0 0 58-15,0 0-21 16,0 0-9-16,0 0-22 0,0 0 107 16,0 0-75-16,0 0-38 15,20 34-8-15,-20-34-32 0,19 37 17 16,-19-37-19-16,14 40-20 15,-1-10 45-15,-13-30-48 16,6 37 24-16,-6-37-19 0,7 40 20 16,-7-40 2-16,-13 34-3 0,13-34 1 15,-27 29-13-15,1-7-17 16,-7-3 14-16,0-12 3 0,7 4-9 16,0-11 9-16,6 0 9 15,20 0 23-15,-33-15-1 0,7-3 11 16,0-4-31-16,6-11-6 15,7-4-17-15,6-8-3 0,7-6 23 16,0-5-12-16,0 1-1 0,7 3 1 16,-1 11 17-1,1 1 0-15,-7 10-12 0,0 30 52 16,7-29-23-16,-7 29 16 0,0 0-22 16,0 0-21-16,0 0 17 15,0 0-32-15,0 0 13 0,0 0-16 16,0 0-10-16,0 0 6 15,0 0-4-15,0 0 23 0,0 0-21 16,-14 44 21-16,8 8-4 16,-1 7 40-16,7 4 0 0,-6-1-7 15,-1 5-12-15,1-1 0 0,-8 1-15 16,-12-8 1-16,-13 4-2 16,-14-8-6-16,1 1-9 15,-14-12-6-15,7-7 11 0,6-4-5 16,1-11 5-16,6-3 0 15,13-8-4-15,6-7-19 0,27-4-2 16,0 0 1-16,-26-34 9 0,13-3 4 16,13-3 4-16,7 3-1 15,6 4-8-15,-13 33 16 0,33-30 0 16,-33 30-4-16,39-11-18 0,-13 11 11 16,-26 0 3-16,40 30 8 15,-21 6 13-15,-5 1 6 0,-14 11-4 16,-7-3-7-16,-13 3 10 15,1 0 4-15,-8-8-19 16,-6-3 4-16,7-3 6 0,0-5-28 16,26-29-208-16,0 0-247 0,-33 30-181 15</inkml:trace>
  <inkml:trace contextRef="#ctx0" brushRef="#br0" timeOffset="201">1781 1487 1687 0,'0'0'262'16,"-7"26"43"-16,7-26-97 16,0 0-92-16,0 0-72 0,0 0-23 15,0 0-8-15,0 0-143 0,0 0-242 16,0 0-236-16,0 0-30 15</inkml:trace>
  <inkml:trace contextRef="#ctx0" brushRef="#br0" timeOffset="644">1163 641 843 0,'0'0'100'0,"0"0"139"15,0 0-9-15,0 0-33 16,0 0-47-16,0 0 18 0,20 37 11 16,-13 7-74-16,-14-3-41 0,-6-1-24 15,-7-3-17-15,-6 4-23 16,0-12 9-16,-7 5-6 15,0-5-83-15,-7-7-75 0,8-7 7 16,32-15 24-16,0 0-5 0,-46 8-38 16,46-8 42-16,0 0 29 15,-27-34 45-15,21 8 34 0,6 26 0 16,0 0 14-16,0-37 3 0,0 37-24 16,0 0 51-16,0 0 10 15,0 0 174-15,0 0-43 0,0 0-23 16,0 30-8-16,0 0-10 15,-13 3-31-15,-1 4 12 0,1-4-32 16,-13-3-44-16,26-30 0 0,-46 40-17 16,0-10-40-16,7-12-135 15,-7-7-195-15,6-3-139 16,7-8-59-16</inkml:trace>
  <inkml:trace contextRef="#ctx0" brushRef="#br0" timeOffset="832">1150 423 754 0,'46'-34'113'0,"-6"9"-23"15,6 6-41-15,0-3-47 0,6 7 6 16,1 4-47-16,-14 0-159 15,-39 11-88-15</inkml:trace>
  <inkml:trace contextRef="#ctx0" brushRef="#br0" timeOffset="1092">808 655 716 0,'-46'12'112'0,"46"-12"127"16,0 0 5-16,0 0-33 16,0 40-72-16,0-40-17 0,-6 41 14 15,6-12-1-15,-13 8-36 16,-7-7-41-16,-6-1-22 0,-27 5-18 16,-19-8-22-16,0-1-3 0,-7-2 7 15,6-1-69-15,-5-4-84 16,5-7-32-16,8-11-36 0,12 0-81 15,7-11-18-15,13-7-2 0</inkml:trace>
  <inkml:trace contextRef="#ctx0" brushRef="#br0" timeOffset="1316">480 146 1136 0,'0'0'270'15,"13"-41"68"-15,-13 41 1 16,0 0-94-16,0 0-122 0,13-44-49 16,-13 44-15-16,66-34-31 0,-14 12-7 15,-6 15-8-15,-46 7-13 16,53 22-4-16,-53-22 9 0,26 52 5 16,-26 3-46-16,-26 4-151 15,-20 0-190-15,-13 0-185 16,-13 8-79-16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6:55:29.187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0 78 559 0,'0'0'35'16,"0"0"17"-16,0 0-33 0,20-8-8 16,6-3 13-16,7 0-18 15,0-4-10-15,13 4 17 0,0-3-1 16,13 10 10-16,-6-4-5 0,6 12 38 15,7 4 21-15,6 6-7 16,7 5 13-16,0 3-37 0,13 11 48 16,6 4-1-16,1 4 19 15,6 7 74-15,0 7-38 0,7 4-31 16,6 4-23-16,-6 0 11 16,6 3 15-16,-6-6 3 0,-1-9-31 15,1 5-3-15,-7-5-32 0,0 1-13 16,-6-4-27-16,-7-7-9 0,-13-8 15 15,0-3-8-15,-14-1-14 16,8-3 2-16,-14-11 13 0,-7 0-15 16,-12-8 11-16,-1-3-19 0,1-4 8 15,-1-11 0-15,1-4 9 16,-1-7 0-16,0-1-20 0,1-6 6 16,-1-1 0-16,-12-7-23 0,-27 37-21 15,39-44 16-15,-39 44 13 16,33-41 23-16,-33 41-78 15,0 0 9-15,6-33-17 0,-6 33 12 16,0 0-7-16,0 0-2 0,0 0 4 16,0 0 11-16,0 0 0 0,-39-18 9 15,39 18 34-15,0 0 16 16,0 0 10-16,0 0-26 0,0 0 13 16,0 0 9-16,-33 40 11 0,33-40 0 15,-13 41-11-15,13-41-13 16,0 44 23-16,0-44-1 0,20 41 8 15,-20-41 5-15,0 0-15 16,39 37-4-16,-39-37 13 0,40 22 0 16,-40-22 1-16,0 0-27 0,0 0 12 15,0 0-2-15,0 0 13 16,0 0-6-16,32 19-7 0,-32-19-15 16,0 0 34-16,0 0 35 0,0 0-23 15,0 0 0-15,0 0-13 16,0 0 12-16,0 0-2 0,0 0-2 15,0 0-2-15,0 0 2 0,0 0 8 16,0 0-6-16,0 0-16 16,0 0-23-16,0 0 33 15,0 0-16-15,-26 29-13 0,26-29 0 16,0 0-2-16,0 0 13 0,0 0-4 16,-33 26 0-16,33-26-29 0,0 0-96 15,0 0-14-15,0 0-37 16,0 0-27-16,0 0 10 0,0 0-10 15,0 0 14-15,-33 30 7 0,33-30 11 16,0 0-7-16,-39 37-15 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2-23T07:51:57.525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34 0 785 0,'0'0'105'0,"0"0"44"16,0 0-7-16,0 0-35 15,0 0 5-15,0 0 8 0,0 0 86 16,5 41-87-16,12 10 10 16,11 12 21-16,12 7-61 0,10 12 28 15,7 10 5-15,16 13-34 16,0 6 4-16,0 15-48 16,6 4 12-16,-6 6 16 0,-11 4 8 15,-5-1 15-15,-18 7 48 16,12 2-19-16,-29-2-40 0,1 0-14 15,-17-4-12-15,-12-6 1 16,-17-6 21-16,1-9 29 0,-29-1 6 16,0-9-28-16,6-4 40 15,-11-8-3-15,-6-11-7 0,6-12-42 16,-6-6-4-16,17-13-20 16,-6-10-13-16,0-12-15 0,18-3-15 15,-7-7-5 1,1-6-3-16,5-3 16 0,6-3-16 15,28-13-8-15,-34 16 8 16,34-16 15-16,-23 15-18 0,23-15-5 16,0 0 10-16,0 0 10 15,-28 26-15-15,28-26-5 0,0 0 8 16,-22 25 8-16,22-25-19 16,0 0-68-16,0 0-188 0,0 0-73 15,0 0-85-15,0 0-197 16,0 0-286-16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6:55:30.465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3340 484 465 0,'0'0'130'0,"0"0"19"0,0 0-3 16,0 0-65-16,0 0-27 15,0 0 6-15,0 0-44 0,0 0 60 16,0 0 110-16,0 0-68 16,0 0-6-16,0 0-21 0,-7 44-31 15,-13-3-17-15,20-41-20 0,-32 52-11 16,-1-15 9-16,-13-4-8 15,6-11-17-15,-6-3-63 0,13-5-39 16,33-14 16-16,-39 8-30 0,39-8-33 16,0 0 34-16,0 0 68 15,0 0 15-15,-33-37 12 0,27-4 28 16,6 4-12-16,0 37-5 0,19-44 3 16,-19 44 43-16,20-37 8 15,-20 37-19-15,0 0 31 16,0 0 14-16,0 0 14 0,0 0-23 15,0 0-21-15,0 0 5 0,0 0-19 16,-53 41-11-16,7-8-12 0,46-33 0 16,-52 33 10-16,6-15-10 15,0-3-60-15,46-15-21 0,-46 8 2 16,13-12 0-16,33 4-2 0,0 0 31 16,0 0-3-16,-20-41 12 15,20 1-8-15,13 3 20 0,1 0 13 16,-14 37-4-16,0 0 20 0,19-33 26 15,-19 33 4-15,0 0 10 16,0 0 48-16,0 0 26 0,0 0-32 16,0 0-14-16,0 0 6 0,-19 48-1 15,5-11-48-15,14-37-18 16,-32 40 5-16,32-40 15 0,0 0-3 16,-46 41-35-16,46-41-7 15,0 0 18-15,-46 22 27 0,46-22-12 16,-40 7-41-16,40-7-33 0,0 0 19 15,0 0-2-15,-39-48-27 16,19 8 40-16,7 3 16 0,13 37 19 16,-13-37 31-16,13 37 9 0,0 0 22 15,0 0-40-15,0 0-16 16,-53 0 23-16,14 15-5 16,-7 7-24-16,6 11 6 0,1 0 2 0,6 0-6 15,0 1 4-15,7-1-26 16,26-33 14-16,-13 37-4 0,13-37 19 15,-7 30-11-15,7-30-4 16,0 0 8-16,0 0 8 0,0 0 7 16,0 0-16-16,0 0-14 0,0 0 25 15,0 0-40-15,0 0-21 16,13-49 10-16,-13 9 12 0,0 40 14 16,-13-41-1-16,13 41 27 0,0 0-19 15,-46-26 8-15,7 15 13 0,-1 15-8 16,40-4-11-16,-33 29-2 15,33-29 13-15,-32 49 0 16,18-5-13-16,8 4 0 0,19 4-13 16,0 3-101-16,7-3-67 0,13 7-83 15,-7-4-44-15,0 1-67 16</inkml:trace>
  <inkml:trace contextRef="#ctx0" brushRef="#br0" timeOffset="163">2387 1467 1118 0,'52'-15'204'0,"8"-4"-28"16,-1 5-40-16,6-1-62 0,1-4-52 16,0 5-27-16,-14-5-220 0,-6-7-237 15</inkml:trace>
  <inkml:trace contextRef="#ctx0" brushRef="#br0" timeOffset="382">1861 144 1554 0,'53'-22'195'16,"12"7"5"-16,8-3-50 16,-1 3-69-16,-6-4-35 0,-1 5-61 15,-5-1-197-15,-14 0-196 0,-7 4-98 16</inkml:trace>
  <inkml:trace contextRef="#ctx0" brushRef="#br0" timeOffset="861">1828 303 733 0,'0'0'36'0,"0"0"-11"16,-46-30 3-16,7 19-28 15,-7 11 10-15,0 8-4 0,7 3-6 16,-1 11 4-16,1 0-9 16,12 4 5-16,27-26 0 0,-32 37 29 15,18-4-2-15,14-33 16 16,7 33-4-16,-7-33-17 0,33 37-22 16,0-14 0-16,0-9 0 0,-33-14 8 15,32 11-19-15,-32-11 11 0,0 0 13 16,0 0-16-16,0 0-13 15,0 0 38-15,0 0 9 0,0 0-27 16,0 0 29-16,-46 23 6 0,0-12 19 16,0 0 43-16,0-8 41 15,7-3 52-15,6 0 36 0,33 0-56 16,-33-7-21-16,33 7-27 16,-33-18-47-16,33 18-38 0,-19-34-24 15,6-3-20-15,6-7 6 16,7 0 2-16,7-12-5 0,-1 5 7 15,1-1-2-15,6 4-5 0,-7 7-11 16,-6 41-88-16,7-37-119 16,-7 37-173-16,0 0-78 0,0 0 40 15</inkml:trace>
  <inkml:trace contextRef="#ctx0" brushRef="#br0" timeOffset="1545">941 687 611 0,'0'0'72'16,"0"0"-21"-16,0 0 14 16,0 0 10-16,0 0-49 0,0 0-4 15,0 0 11-15,40 8-25 0,-14-8-8 16,-26 0 6-16,0 0-6 15,39-30 0-15,-39 30 21 0,0 0-30 16,0 0 39-16,20-37 53 16,-20 37-8-16,0 0-30 0,0 0-27 0,0 0-9 15,-46-7-4-15,0 7 11 16,0 3 0-16,0 8-34 16,-6-3 27-16,-1-1-6 0,7 4-18 15,0-7 39-15,7-4-15 0,6-4 6 16,33 4 43-16,-40-14-8 15,40 14-5-15,0 0-41 0,-26-45 16 16,13 5-10-16,13-5-10 0,6-6-11 16,8-9 23-16,-8-10-22 15,7 0 15-15,-6 4 84 0,6 10 25 16,-6 12-51-16,-7 44-34 0,6-37-15 16,-6 37-14-16,0 0-13 15,0 0 8-15,0 0 17 16,0 0 0-16,-13 55 10 0,0 8-7 15,0 0-31-15,0 7 12 0,-1 0 0 16,1 4 19-16,7 0-18 0,6 4 9 16,-7-1-2-16,7-3 49 15,0-4-53-15,0 0 13 0,0-10 12 16,-6-9 41-16,-8-6 17 0,1-1-28 16,-6-11-39-16,19-33-1 15,-53 33-1-15,7-14-14 0,0-8 2 16,0-7 0-16,-7-12-7 0,7-6-2 15,0-12 4-15,7-11 15 16,6-15 6-16,13-11-13 16,1-3-2-16,6-1 0 0,13 4 2 15,6 4-11-15,14 8 8 0,13 3-5 16,0 7 0-16,13 8-6 0,0-1-125 16,6 9-121-16,-6 6-143 15,0 4 1-15,0 8-47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6:56:30.441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0 1188 289 0,'0'0'96'16,"0"0"-8"-16,0 0-8 15,0 0-34-15,0 0-20 0,0 0 4 16,0 0-24-16,-7-26 12 16,7 26-12-16,7-40-9 0,12 7 11 15,8 3-20-15,-1-3 18 16,7-1 3-16,6 5-14 0,7 3 9 15,7 0-10-15,-1 4 16 16,8 7 10-16,-1 0-20 16,6 8 20-16,8 3-15 0,6 8 21 15,6 3-23-15,7 1 20 16,13 3-23-16,7 4 14 0,6-1-10 16,7 1-14-16,0 0 22 15,6 7-15-15,1-3 12 0,-7-1-9 16,13 8 0-16,-7-4 12 15,7 0-12-15,7 1-19 16,-7-5 58-16,0 4-39 16,0-7 55-16,6 0-12 0,1-4-5 15,-1-8 7-15,7 1-21 16,7-4 8-16,-7-7-19 0,0-8 6 16,-6-7-22-16,0-11 10 15,6-8 8-15,-7-7-27 0,1-4 37 16,-1-3-43-16,-6 3 44 15,0 0-32-15,7-3 13 0,-7 7 3 16,0-4-4-16,7 4 16 16,-7 0-59-16,6 0 46 15,-13-4-5-15,1 1 7 16,-7 3 8-16,0-4-39 0,-7 0 27 16,0 0-7-16,7 4 15 15,6 8 0-15,7 10-23 0,-6 4-13 16,6 8 21-16,6 10 3 15,-12 1 15-15,12 3-47 0,1 8 50 16,6 7-39-16,0 0 14 16,0 8 12-16,1-1-13 0,-8 4 21 15,7 1-48-15,-13 2 52 16,13 1-35-16,-13 4 18 16,7 3 6-16,-20 4-12 15,6-4-9-15,-12 8 30 0,-1-4-10 16,-6-4-23-16,-7 0 39 15,0 1-31-15,0-9 26 0,0 1-19 16,0-7-10-16,0-8 40 16,-6 0-36-16,-7-4 13 0,0-7-32 15,-7 0 41-15,-12-3-29 16,-1-5 39-16,-13-3-50 16,0 4 36-16,-13-1-20 0,-46 8 8 15,53-14 6-15,-53 14-19 16,52-11 33-16,-52 11-33 15,0 0 42-15,46-15-24 0,-46 15-29 16,0 0 34-16,0 0-18 16,0 0-7-16,53-22-7 0,-53 22-16 15,0 0 19-15,0 0-15 16,0 0 21-16,0 0-13 16,0 0 16-16,0 0 6 0,0 0-24 15,0 0 16-15,0 0 32 16,0 0-47-16,0 0 19 0,0 0-35 15,39-37-74-15,-39 37 3 16,0 0-45-16,0 0 15 16,0 0 6-16</inkml:trace>
  <inkml:trace contextRef="#ctx0" brushRef="#br0" timeOffset="529">11381 313 342 0,'0'0'76'0,"0"0"17"16,0 0-7-16,0 0 15 16,0 0 3-16,0 0-66 0,0 0 4 15,0 0-42-15,0 0 14 16,0 0 21-16,0 0-25 0,0 0 31 15,40 44-7-15,-40-44-1 16,65 63-25-16,-19-19 32 0,0-3-60 16,-46-41 46-16,46 44-18 15,-46-44 11-15,0 0-19 0,0 0-15 16,0 0 46-16,0 0 41 16,0 0 33-16,0 0-37 15,0 0-28-15,0 0-24 16,0 0-25-16,0 0 30 0,0-48-10 0,0 48-35 15,0 0 31 1,0 0-30-16,-13-52 13 0,13 52-14 16,0 0 16-16,-52 19 13 15,52-19 4-15,-59 63-29 0,13-8 33 16,13-3-13-16,6-1 38 16,8-6-16-16,19-45 6 0,-20 52 6 15,20-52-15-15,-13 44 3 16,13-44-29-16,0 0 9 0,0 0 23 15,0 0-25-15,0 0 23 16,0 0 2-16,0 0 6 16,0 0-20-16,0 0-18 15,0 0-154-15,0 0-119 0,0 0-180 16</inkml:trace>
  <inkml:trace contextRef="#ctx0" brushRef="#br0" timeOffset="1372">11342 313 201 0,'0'0'0'16,"0"0"25"-16,0 0 14 0,0 0-18 15,0 0 7-15,0 0 32 16,0 0-20-16,0 0-1 0,0 0 1 16,0 0-20-16,0 0-3 15,0 0-2-15,0 0 7 16,46 18-22-16,6 4 0 15,-6-7-4-15,7 0 22 0,6 0-18 16,-6-4-43-16,-1 0-95 16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6:56:33.997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4666 587 448 0,'0'0'42'16,"0"0"-1"-16,0 0-13 15,26-11 18-15,-26 11-5 0,0 0-15 16,0 0 16-16,0 0 32 16,0 0 5-16,0 0-36 15,0 0-7-15,0 0 12 0,0 0-12 16,0 0-5-16,0 0-25 15,0 0 19-15,0 0-3 16,0 0-22-16,0 0 3 0,0 0-12 16,0 0 13-16,0 0 41 15,0 0-28-15,-46 41-40 0,0-8 42 16,0-7-19-16,7 0 4 16,-1 0 11-16,40-26-37 0,0 0 25 15,-46 25 10-15,46-25-21 16,0 0 4-16,0 0-5 15,0 0 16-15,0 0 1 0,0 0 2 16,0 0 31-16,0 0-31 16,0 0-30-16,0 0 38 15,0 0-15-15,0 0 9 0,0 0-21 16,0 0-23-16,0 0-77 16,-39 19-119-16,39-19-63 0</inkml:trace>
  <inkml:trace contextRef="#ctx0" brushRef="#br0" timeOffset="621">4738 524 240 0,'0'0'49'16,"0"0"23"-16,0 0 19 15,0 0-9-15,0 0-6 0,0 0 11 16,0 0-10-16,0 0-13 16,0 0-17-16,0 0-5 0,0 0-34 15,0 0 12-15,0 0 84 16,0 0-8-16,0 0 1 0,0 0 15 15,-33 48-3-15,33-48-35 16,-26 45 1-16,0-8 16 16,26-37-42-16,-33 48-5 15,33-48-1-15,-39 48-15 0,39-48 7 16,-53 44 8-16,14-11-12 16,-1-10-11-16,1-9 15 0,-7-3 2 15,0-7-32-15,0 0 25 16,-7-8 2-16,1-3-3 0,-1-4-8 15,0 3-10-15,-6 1 19 16,7-4 13-16,6 3-22 0,6 5-2 16,40 3-9-16,-52-4-2 15,52 4-14-15,-40-4 0 0,40 4 3 16,0 0-180-16,-39-7-230 16,39 7-183-16</inkml:trace>
  <inkml:trace contextRef="#ctx0" brushRef="#br0" timeOffset="861">4521 162 1096 0,'66'-11'121'16,"6"-4"-31"-16,-6 1-8 16,-13-8-49-16,6 3-30 0,-7-7-3 15,-12 4-91-15,-7 4-113 16,-7 3-101-16,-26 15-86 0</inkml:trace>
  <inkml:trace contextRef="#ctx0" brushRef="#br0" timeOffset="1089">4094 229 842 0,'0'0'90'16,"7"-41"39"-16,-7 41-36 0,0 0-48 15,46-29 11-15,-7 18-48 16,-6 18 15-16,-33-7-3 0,46 30-35 16,-46-30-82-16,13 48-122 15,0-4-92-15</inkml:trace>
  <inkml:trace contextRef="#ctx0" brushRef="#br0" timeOffset="2544">3707 757 736 0,'0'0'150'0,"0"0"-24"16,0 0-64-16,0 0-39 0,0 0 4 15,0 0-32-15,0 0 21 16,0 0-16-16,-40-29 2 0,40 29 1 16,0 0-22-16,-46-45 85 15,46 45-34-15,0 0-2 0,0 0 34 16,0 0-30-16,-59-15 39 16,59 15-17-16,-53 15-36 0,53-15-7 15,0 0 4-15,-59 45-17 16,59-45-27-16,0 0 51 0,0 0-19 15,0 0-23-15,0 0 18 16,-52 37 30-16,52-37-19 16,0 0-16-16,0 0 5 0,0 0 14 15,0 0 12-15,0 0-45 16,59-30-52-16,-7 0-20 0,1 8 73 16,-53 22 23-16,46-22-52 15,-46 22 47-15,0 0-10 0,46 15-6 16,-46-15 48-16,20 44-38 15,-20-44 19-15,6 59 7 0,1-11-29 16,-7-48 28-16,6 56-13 16,-6-56-17-16,7 48 34 0,-7-48-15 15,0 0-22-15,0 0 26 16,0 0 11-16,7 44-23 16,-7-44 36-16,0 0 14 0,0 0-39 15,0 0-15-15,0 0-2 16,0 0 11-16,0 0-5 0,0 0-15 15,0 0-3-15,0 0 21 16,0 0 9-16,-60-18 0 0,-5 14-12 16,6 4-15-16,-1 0 15 15,-5 4 18-15,6 3-18 0,6-7-13 16,0 0 13-16,53 0 11 16,-65 7 12-16,65-7-47 0,-59-11 27 15,59 11-42-15,0 0-2 16,-60-26-1-16,60 26-17 15,0 0 50-15,0 0 5 0,0 0-9 16,0 0 50-16,-32-51-59 16,32 51 2-16,0 0 41 0,0 0-21 15,0 0 18-15,0 0-29 16,0 0-2-16,0 0-6 0,0 0 93 16,0 0 14-16,0 0-33 15,0 0-7-15,0 0 6 0,0 0-7 16,-14 48 12-16,14-48-31 15,0 0-2-15,-13 52-14 0,13-52 3 16,0 0 10-16,-46 48-33 16,46-48 3-16,-59 25 10 15,59-25-25-15,-59 4-27 0,59-4-15 16,-59-15 7-16,59 15-28 16,0 0-15-16,-53-66 62 0,27 14 19 15,26 52-16-15,-13-59 33 16,13 59 17-16,0 0-5 0,6-55-33 15,-6 55-14-15,0 0 55 16,0 0-23-16,0 0 13 0,0 0 4 16,53 29-18-16,-53-29 17 15,0 0-5-15,39 56 13 0,-39-56 37 16,0 48-25-16,0-48-31 16,0 0-26-16,-52 51 63 15,52-51-32-15,-66 30-28 0,7-19 28 16,0-7 20-16,59-4-60 15,-66-19-10-15,66 19 9 0,-66-37 18 16,66 37-17-16,0 0 25 16,-39-59 8-16,39 59 4 0,0 0-20 15,0 0 54-15,-13-63-38 16,13 63-9-16,0 0-7 0,0 0 10 16,0 0 21-16,0 0-11 15,0 0 10-15,0 0 5 0,0 0 0 16,0 0-50-16,0 0 41 15,0 0 17-15,0 0 0 16,0 0 8-16,0 0 19 0,52 63-28 16,-52-63-8-16,33 59 42 15,-33-59-7-15,40 70-33 0,-21-18 75 16,-5-4 37-16,-8 4-45 16,1-4-30-16,-14-4 9 0,-6 8-17 15,-7-4-2-15,-13 0-12 0,-13-4-15 16,-6-3-25-16,-1 0 5 15,-6-12 17-15,0-3-4 0,0-11-18 16,0-11 82 0,13-12 7-16,0-7-39 0,46 15-2 15,-66-59-11-15,20-4-5 16,13-7-12-16,13-7-19 0,1-1 24 16,19 1-5-16,0 3-15 0,19 7 9 15,1 8 1-15,6 7-30 16,-26 52-96-16,40-66-180 0,6 10-299 15,6 8-82-15</inkml:trace>
  <inkml:trace contextRef="#ctx0" brushRef="#br0" timeOffset="2729">3378 100 1552 0,'0'0'102'16,"0"0"-29"-16,0 0-32 0,0 0-15 15,0 0-92-15,0 0-272 16,33 18-212-16</inkml:trace>
  <inkml:trace contextRef="#ctx0" brushRef="#br0" timeOffset="2909">2734 1614 1965 0,'0'0'343'16,"59"15"-74"-16,13-15-119 0,7-7-84 15,20-4-47-15,6-8-137 16,-6 1-241-16,-14 3-369 0</inkml:trace>
  <inkml:trace contextRef="#ctx0" brushRef="#br0" timeOffset="3660">1492 262 961 0,'0'0'120'0,"0"0"-62"0,0 0 14 16,0 0 195-16,0 0-34 16,33 22-78-16,-33-22-79 0,33 63-7 15,-14-8-14-15,-5 1-16 16,-8-4-34-16,1 3-3 0,-14 0 13 15,1-3-18-15,-14-4 18 16,20-48-15-16,-40 56-7 16,-6-19-54-16,0-15 21 0,46-22-35 15,-59 11-18-15,59-11-9 16,-59-19-13-16,59 19 25 16,-46-51 20-16,46 51 34 0,-33-56 36 15,33 56-5-15,0 0 25 16,-19-48-32-16,19 48 18 0,0 0-29 15,0 0 31-15,0 0 55 16,0 0-24-16,0 0-33 16,0 0 4-16,-7 45 14 0,7-45-13 15,0 48-7-15,0-48 8 16,0 44-3-16,0-44-9 0,0 0 10 16,0 0-16-16,-39 44 2 15,39-44-6-15,-60 22 14 16,1-14 7-16,7-8-36 0,52 0 39 15,-66-15-7-15,66 15 5 16,-59-26-4-16,59 26 4 0,0 0-31 16,0 0 26-16,-46-59 0 15,46 59 3-15,-13-52 6 0,13 52-13 16,0 0-15-16,0 0 25 16,19-48-18-16,-19 48 8 15,0 0-81-15,0 0-157 0,0 0-84 16,0 0 22-16,0 0-7 15</inkml:trace>
  <inkml:trace contextRef="#ctx0" brushRef="#br0" timeOffset="3893">1269 1489 2405 0,'46'22'335'0,"-14"-11"-75"0,-32-11-117 16,0 0-67-16,0 0-39 16,0 0-24-16,0 0-146 0,0 0-184 15,0 0-435-15,0 0-244 16</inkml:trace>
  <inkml:trace contextRef="#ctx0" brushRef="#br0" timeOffset="5229">1019 772 410 0,'0'0'44'0,"0"0"-8"0,0 0 39 15,0 0-21-15,0 0-3 16,-26-44-20-16,26 44 6 0,0 0-23 15,0 0-7 1,-46-45 1-16,46 45-11 0,0 0 9 16,-60-33-3-16,14 22-3 15,46 11 17-15,-59 11 42 0,59-11-7 16,0 0-12-16,-59 37-28 16,59-37 10-16,0 0-22 0,0 0 18 15,-46 55-18-15,46-55 24 16,0 0-33-16,0 0 45 0,0 0-16 15,0 0 33-15,0 0-8 16,0 0-29-16,0 0-13 16,0 0 6-16,0 0-3 0,0 0-1 15,40-51-8-15,-40 51 18 16,0 0-43-16,52-45 28 16,-52 45-9-16,53-11 37 0,-53 11-24 15,52 22 44-15,-52-22 44 16,53 41-36-16,-53-41-38 0,0 0 18 15,46 52-27-15,-46-52-9 16,0 0 7-16,39 51-7 16,-39-51-9-16,0 0 14 0,0 0 38 15,0 0-7-15,0 0-39 16,0 0 47-16,0 0-28 0,0 0-9 16,0 0 33-16,0 0-6 15,0 0 67-15,0 0-61 16,0 0-18-16,0 0-3 0,0 0-22 15,0 0-18-15,-59 23 14 16,7-16-3-16,52-7 23 0,-66 4-16 16,13-4 0-16,53 0 12 15,-65-4-16-15,65 4 16 0,-60-4-3 16,60 4-40-16,-59-7 25 16,59 7-11-16,0 0-13 15,-59-19 1-15,59 19-4 0,0 0-7 16,0 0 43-16,0 0-28 15,0 0 31-15,0 0-11 0,0 0-17 16,0 0 14-16,0 0 3 16,0 0 31-16,0 0-17 15,0 0 35-15,0 0 13 0,-26 60 5 16,13-12-24-16,13-48-18 16,-7 51-20-16,7-51-4 0,-6 48 18 15,6-48 4-15,0 0-9 16,-20 45-6-16,20-45-8 15,0 0 36-15,0 0-28 0,-59 15 5 16,59-15-13-16,-53-15-61 16,53 15-69-16,-46-59 2 0,13-1 43 15,33 60 85-15,-13-77-16 16,13 77 15-16,-6-63 11 0,6 63-12 16,0 0 71-16,0 0 119 15,0 0-22-15,0 0-7 16,0 0-46-16,0 0-10 0,13 56-32 15,-7-12 6-15,-6-44-36 16,-19 55 0-16,-8-7-10 16,27-48-11-16,-52 52-1 0,-1-15-100 15,53-37-161-15,-66 33-156 16,7-18-147-16</inkml:trace>
  <inkml:trace contextRef="#ctx0" brushRef="#br0" timeOffset="5425">703 218 2427 0,'0'0'236'0,"0"0"-81"15,0 0-66-15,0 0-53 0,0 0-46 16,0 0-163-16,0 0-242 15,0 0-250-15,0 0-86 0</inkml:trace>
  <inkml:trace contextRef="#ctx0" brushRef="#br0" timeOffset="5573">178 602 2278 0,'0'0'220'0,"0"0"-105"0,0 0-45 16,0 0-130-16,0 0-297 16,0 0-471-16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6:56:44.446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0 2078 165 0,'0'0'9'16,"0"0"-3"-16,0 0 25 0,0 0 6 15,0 0 9-15,0 0-4 0,0 0-2 16,0 0-3-16,0 0-9 16,0 0-8-16,0 0-4 0,0 0-9 15,0 0 1-15,0 0 9 16,0 0-17-16,0 0 0 0,0 0-4 15,0 0-10-15,0 0-14 16,0 0-7-16,0 0-15 0,0 0-33 16,0 0-21-16</inkml:trace>
  <inkml:trace contextRef="#ctx0" brushRef="#br0" timeOffset="2303">158 2123 229 0,'0'0'68'15,"0"0"1"-15,0 0 9 16,0 0 13-16,0 0-2 0,0 0 15 0,0 0-25 16,0 0-25-16,0 0-20 15,0 0-26-15,0 0 20 16,0 0-7-16,0 0 13 0,0 0-1 15,0 0 17-15,0 0-27 16,0 0-8-16,0 0-11 0,0 0 12 16,20-26-13-16,-20 26-17 15,20-33 19-15,-20 33 6 0,19-30 14 16,-19 30-11-16,13-33-7 0,-13 33 16 16,20-33-23-16,-20 33 2 15,20-34-10-15,-20 34 14 0,33-40 1 16,-33 40 4-16,46-45-2 15,-13 8-25-15,-33 37 23 16,52-40-2-16,-6 7-16 0,-6-1 4 16,-1 8 15-16,0-3 7 0,-39 29-10 15,46-44-5-15,-6 10 7 16,-7 5-29-16,-33 29 14 0,46-37 14 16,-7 7 7-16,-39 30-13 15,46-37-15-15,0 8 36 0,-6 3-35 16,-8 0 8-16,14-4 13 0,-6 5-15 15,6-5 25-15,0 0-20 16,6 1 11-16,-6 3-11 0,7 0-5 16,-7 4 8-16,7-4 10 15,-14 4-15-15,7 0 17 16,0 3-39-16,-7 5 32 0,1-5-16 16,-1 1 34-16,1-1-16 15,6 1-21-15,-7-8 20 0,7 0 10 16,7 0-33-16,-1-7 17 0,7 3 21 15,14-7-21-15,-1 0 10 16,13-3-10-16,7-1 8 0,0 1-12 16,7-1 19-16,-7 0 2 15,0 4-17-15,-7 0 15 0,-6 4-25 16,0 4 10-16,-7 3 10 0,-6 0-6 16,0 4-4-16,-7 3 5 15,0-3 1-15,0 0 3 16,7 3 1-16,6-3-17 0,1 4 3 15,12-4 19-15,0 7-15 16,7-4 3-16,-6 1-3 0,6 3-7 16,-7 0 17-16,-6 0-7 15,7 4-7-15,-8 0 10 0,1 0-21 16,7 4 20-16,-1-4 9 0,1 0 4 16,12 3-23-16,1-3 24 15,6 0-49-15,0 0 35 0,0 7 4 16,0 1-9-16,-6-1 13 15,-1 4-23-15,-6 0-4 16,-6 4 5-16,-7 3 28 0,-7 0-4 16,0 1-15-16,-13-1-17 0,14 1 12 15,-8 6-15-15,8-3 26 16,-1 8-11-16,0-4 5 0,7-4 7 16,0 4-2-16,0-1-1 15,6 9 24-15,7-12-62 0,0 3 42 16,7 5 13-16,-1-1-21 0,1 8-7 15,-1 0-22-15,-6 4 40 16,0 3 4-16,0 0-4 0,0 4-17 16,-6-11 24-16,6 3-56 15,-7 5 51-15,7 3-21 16,-6-4 21-16,6 8-13 0,-7-4-8 16,14-1 4-16,-7 1-3 15,6 0 27-15,1-3-10 0,6-1-10 16,0 4 11-16,13-4 9 0,1-3-24 15,12 3 30-15,1-4-16 16,6 1 23-16,6 0 34 0,-12-5-51 16,6 5 19-16,-14-4 7 15,1 3-31-15,0 1 35 0,-7-4-46 16,-6 0 56-16,-7-4-31 16,0-4-32-16,1 1 24 0,-14-4-26 15,-7-1 20-15,-13-3-24 16,1-3 13-16,-21-5 13 0,-52-3-43 15,66 0 48-15,-66 0-37 16,59 0 47-16,-59 0-19 0,0 0 0 16,59-11-7-16,-59 11-17 0,0 0 41 15,53-18-44-15,-53 18 4 16,0 0-39-16,0 0-22 0,0 0 27 16,0 0-39-16,0 0 24 15,26-52 0-15,-26 52 1 16,0 0 36-16,0 0 3 0,0 0-22 15,0 0-29-15,-59-52 10 0,59 52 5 16,-59-40 19-16,59 40 16 16,-59-30 30-16,59 30-27 0,0 0 7 15,-60-33 14-15,60 33 14 16,0 0 7-16,0 0-11 0,0 0 21 16,0 0-5-16,0 0 37 0,0 0-8 15,0 0-15-15,0 0-8 16,0 0-21-16,0 0-24 0,0 0 0 15,0 0 8-15,0 0 26 16,0 0 2-16,0 0-17 16,0 0 8-16,73 30 21 0,-8-5-17 15,1 1-4-15,0-7-17 16,-7-4 6-16,0-1 13 0,-59-14-6 16,59 11-4-16,-59-11-3 0,0 0 17 15,53 11 72-15,-53-11-53 16,0 0-43-16,0 0 19 0,0 0-28 15,0 0 30-15,0 0-60 16,0 0 52-16,0 0-38 0,0 0 23 16,0 0 30-16,0 0-52 0,0 0 24 15,-59 19 11-15,59-19-15 16,-60 26 38-16,60-26 36 0,-52 33-3 16,52-33 41-16,-59 44-34 15,59-44-22-15,-59 56-1 16,59-56-10-16,-53 59-4 0,53-59-41 15,-46 59 29-15,46-59-21 0,0 0 19 16,0 0-19-16,0 0-12 16,0 0 27-16,0 0 0 0,0 0-30 15,-39 52 32-15,39-52-39 16,0 0-11-16,0 0-97 0,0 0-183 16,0 0-87-16,0 0-162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6:56:49.206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3679 1574 1917 0,'0'0'328'15,"40"19"-70"-15,-40-19-85 16,0 0-75-16,0 0-64 16,0 0-62-16,0 0-246 0,0 0-479 15</inkml:trace>
  <inkml:trace contextRef="#ctx0" brushRef="#br0" timeOffset="-181">4783 691 434 0,'0'0'54'0,"0"0"37"0,0 0-4 15,0 0-35-15,0 0 37 16,0 0-7-16,0 0 5 0,0 0-29 16,0 0 11-16,0 0 7 15,0 0-47-15,0 0-8 0,0 0-12 16,0 0-14-16,7-37 9 16,0-3 4-16,-1-8-35 0,20 3 9 15,-6 5 7-15,6 3 20 16,7 7-6-16,-6 8-3 15,-1 11 0-15,7 4-10 0,0 14 7 16,-33-7 3-16,32 26-15 16,-32-26 27-16,40 37-16 15,-20-8 22-15,-20-29-5 0,13 41-7 16,0-12-6-16,-13-29 18 16,0 0-27-16,-13 37 15 0,13-37 4 15,-27 30-2-15,-19-12 12 16,0 1-15-16,-6-8 0 0,-1-4 13 15,7-3-18-15,0 0-8 16,46-4 8-16,-46-8-5 0,46 8-41 16,-39-25 20-16,39 25 26 15,-33-41-15-15,33 41 30 0,-13-37-15 16,13 37-14-16,0 0 14 16,0 0 3-16,0-37-3 15,0 37-4-15,0 0 19 16,0 0-33-16,0 0 20 0,0 0-9 15,0 0-2-15,0 0-2 16,0 0 28-16,0 0-10 0,0 0 23 16,0 0 41-16,0 0 1 15,-13 37-31-15,13-37-13 0,0 0-28 16,-40 37 19-16,40-37-7 16,-33 26-5-16,33-26-2 0,-52 11 7 15,52-11-12-15,-33 4 25 16,33-4-36-16,-39 7 20 0,39-7-35 15,-53 18 61 1,7-3-67-16,46-15 32 0,-46 26 5 16,46-26 12-16,0 0-35 15,-39 33 35-15,39-33-38 0,0 0 21 16,0 0-10-16,0 0 35 16,0 0-22-16,-7 41-20 0,7-41 17 15,0 0 11-15,53 26 6 16,-14-15-4-16,-6 0-11 0,-33-11-16 15,39 11 10-15,-39-11 7 16,46 15-6-16,-46-15-13 0,0 0 6 16,0 0 18-16,33 15-20 15,-33-15 18-15,0 0 0 16,0 0-14-16,0 0 19 0,0 0-17 16,0 0 6-16,-20 48 8 15,20-48-13-15,-52 37-8 0,-1-19-3 16,7-3 16-16,-6-12-71 15,6-6 41-15,-7-1-18 16,14-3 21-16,-1-1-16 0,40 8-15 16,-39-33-15-16,39 33-5 15,-33-52 38-15,13 8 26 0,7 7 21 16,13 37 5-16,-13-37 23 16,13 37 20-16,0 0-4 15,0 0-19-15,0 0-45 0,0 0 19 16,0 0-6-16,0 0-11 15,0 0 15-15,0 0 4 0,0 0 10 16,-7 37-6-16,7-37-20 16,0 41 4-16,0-41 10 0,0 44-13 15,0-44 41-15,-13 44-40 16,13-44 26-16,-33 37-8 0,33-37-4 16,-52 26-8-16,52-26 11 15,-40 8-19-15,40-8-4 16,-46-23-10-16,46 23-5 15,-32-37 27-15,32 37 3 0,-27-48-23 16,27 48 33-16,-26-37 23 16,26 37-24-16,0 0 29 0,0 0-31 15,0 0 62-15,0 0 34 16,0 0-1-16,0 0-18 0,0 0 5 16,-39 45 34-16,-7-1 4 15,13-7-9-15,-20-4-16 0,-19-3-63 16,6 3 22-16,-13-11-39 15,-13 0 17-15,-6-7-25 0,-1-4 3 16,-6-11-11-16,0-7 1 16,6-8-24-16,7-3 41 15,7-12-38-15,6 1 14 16,13-1 15-16,14 4-18 0,52 26-3 16,-53-26 9-16,53 26-35 15,0 0-138-15,0 0-187 0,0 0-193 16,20-37-63-16</inkml:trace>
  <inkml:trace contextRef="#ctx0" brushRef="#br0" timeOffset="196">2694 562 2181 0,'85'-26'105'0,"20"8"-49"15,14 3-34-15,-8 0-101 0,-12 4-299 16,-7-4-298-16</inkml:trace>
  <inkml:trace contextRef="#ctx0" brushRef="#br0" timeOffset="867">1596 558 601 0,'0'0'76'0,"0"0"45"0,20 56-16 16,-13-8-13-16,-7 0 14 16,0 0-28-16,0 0-26 15,0-4-25-15,0-44 5 0,-7 56 4 16,7-56-42-16,0 48 16 15,0-48-4-15,0 0 2 0,0 0 18 16,0 0-30-16,0 0 111 16,0 0-69-16,0 0-26 0,0 0 23 15,-46 14-32 1,46-14 16-16,-53 8-17 0,53-8 50 16,-65 29 82-16,-1 5 20 15,7 2 26-15,0 9-28 0,0 7-24 16,-1 7-66-16,8 0-24 15,-1-4-15-15,7-3-13 0,0-11 3 16,7-8-187-16,39-33-245 16,-53 26-185-16</inkml:trace>
  <inkml:trace contextRef="#ctx0" brushRef="#br0" timeOffset="1129">2575 0 1532 0,'0'0'88'0,"33"4"152"15,-33-4-15-15,0 0-70 16,0 0-61-16,-33 41-14 15,-6 10-45-15,-27 1-13 16,-13 7-4-16,-6 4-27 0,-20 4-83 16,0-1-135-16,-14-7-235 15,8 4-121-15</inkml:trace>
  <inkml:trace contextRef="#ctx0" brushRef="#br0" timeOffset="1407">1090 761 971 0,'0'0'86'0,"0"0"205"15,0 0 13-15,0 0-26 0,0 0-60 16,46 52-35-16,-6-4-66 15,-7-7-13-15,-14-1-50 0,-19-40 18 16,13 56-9-16,-19-8-24 16,6-48-11-16,-66 66-36 0,-6-10 5 15,0-12-112-15,-7-14-134 16,6-4-132-16,8-19-140 16,-1-3-14-16</inkml:trace>
  <inkml:trace contextRef="#ctx0" brushRef="#br0" timeOffset="1747">1241 348 788 0,'0'0'140'16,"0"0"-34"-16,0 0-20 15,0 0-8-15,-39 11 31 0,-27 4 30 16,1 10 7-16,-14 9-31 16,-7 3 16-16,1 11-15 0,-1 3 14 15,-6 5-9-15,0 7-18 16,0 7-17-16,0 0-42 0,7 0-26 16,0 0 18-16,12 4-36 15,21 4 0-15,12-1 19 0,14 5-22 16,19 3 28-16,21 3-6 15,12 5-23-15,26-5 16 16,8 1-22-16,5-4-152 16,1-11-206-16,0-11-237 0,-1-12-44 15</inkml:trace>
  <inkml:trace contextRef="#ctx0" brushRef="#br0" timeOffset="2115">341 292 1372 0,'0'0'87'0,"0"0"67"16,0 0-62-16,0 0-39 0,0 0 37 16,0 0-47-16,0 0-3 15,0 0-21-15,0 0 6 0,0 0 1 16,0 0 3-16,0 0 49 16,0 0-28-16,33-37-20 15,-33 37-33-15,26-40 10 0,-26 40-3 16,0 0-22-16,0 0 2 15,0 0 28-15,0 0-15 16,-39 18-71-16,39-18-216 0,-46 48-210 16,13-4-150-16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6:57:01.765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0 846 287 0,'13'-11'13'16,"0"4"13"-16,-13 7-1 0,20-11 21 16,-7 3 12-16,-13 8-5 0,26-11-2 15,-26 11-21-15,0 0 9 16,40-22 4-16,-8 3-8 0,1 5-20 15,-33 14-5-15,40-15 3 0,-7 8-4 16,-7-1 1-16,-26 8 6 0,39 4-7 16,-6 3-3-16,-7 4 1 15,7 0 22-15,7 4 27 0,-7 7 27 16,13 4 34-16,0 4-16 0,6 3-11 16,7-3 6-16,7 3-38 15,13 0 0-15,0 0 33 16,13 4-55-16,0-4 19 0,6 4-34 15,14-3 44-15,13 3 18 0,0 0-40 16,13-4-26-16,0 4-3 0,6-4-3 16,1-3-1-16,6-1-6 15,7-7 4-15,-1 4 4 0,14 7-18 16,7-10 14-16,6-5-6 0,6-3 6 16,14 3-3-16,-7-3-9 15,7 7 21-15,-7-3-37 0,-6-1 34 16,-14 4-10-16,0-3-4 15,-12-1 16-15,-1 1-24 0,-13-4 12 16,7-4-1-16,0-4-8 0,-7-3 13 16,13-8-21-16,7 0 28 15,0-3-11-15,13-8-9 0,0 26 20 16,6-26-9-16,-6-7 0 0,7-11-6 16,6-4 11-16,-7-4-25 15,-6 1 25-15,0-4-15 0,0-1-4 16,-13 1 18-16,0-4-10 0,0 0 0 15,-7 0 0-15,1 0-13 16,-21-4 26-16,1 0-13 0,-7 1 8 16,-7-1-2-16,-6 4 10 15,-7 0-29-15,-13 0 19 0,1 7 0 16,-1-3-25-16,-13-8 32 0,-7 4-13 16,1 0 13-16,-14 0-11 15,0 4-18-15,-13-1 21 0,-6 5 0 16,-7 3-5-16,-46 37 6 0,46-48-6 15,-46 48 14-15,39-45-21 16,-39 45 18-16,33-40-14 0,-33 40-8 16,33-37-2-16,-33 37 28 0,0 0-23 15,26-37 11-15,-26 37-8 0,20-33-1 16,-20 33-7-16,0 0-3 16,0 0 2-16,26-52 29 15,-26 52-11-15,0 0-9 0,0 0 2 16,13-41 3-16,-13 41-10 0,0 0 0 15,0 0 29-15,0 0-27 0,0 0 11 16,0 0-37-16,0 0-37 16,0 0-7-16,0 0 18 0,0 0-26 15,0 0-12-15,0 0 15 0,0 0 12 16,0 0 3-16,0 0 16 16,0 0-13-16,0 0-31 0,0 0-14 15,0 0-5-15,0 0 2 0,0 0 50 16,0 0 29-16,0 0-5 15,-39-15-15-15,39 15 1 0,-39-11-14 16,39 11 1-16,-46-11 32 16,46 11 8-16,-40-7 16 0,40 7 10 15,-39-8 0-15,39 8 27 0,0 0 13 16,0 0 23-16,-40-7-9 16,40 7-4-16,0 0 3 0,0 0 5 15,0 0 11-15,0 0-8 0,0 0-11 16,0 0 7-16,0 0-19 15,0 0 50-15,0 0-5 0,0 0-41 16,0 0 15-16,0 0-12 16,33 41-12-16,-33-41 9 0,40 37-15 0,-40-37 8 15,52 26-29-15,-52-26 22 16,59 14-13-16,-59-14-4 16,53 8-3-16,-7-5 1 0,-46-3-1 15,46-7 14-15,-46 7 36 0,46-11-15 16,-46 11 0-16,0 0-15 15,46-26-6-15,-46 26-7 0,0 0 14 16,0 0-18-16,0 0 50 0,0 0-11 16,0 0-2-16,0 0-17 0,0 0-11 15,0 0-23-15,0 0-14 16,0 0 22-16,0 0-5 0,0 0 35 16,0 0-17-16,0 0 25 0,-13 41-5 15,13-41 26-15,-27 51 27 16,8-6-18-16,12-5 1 15,-6-3-35-15,0 0 2 0,6 0-17 16,1-7-18-16,6-30 15 0,0 40-21 16,0-40 0-16,-7 30 18 0,7-30-22 15,0 0 17-15,0 0-19 16,0 0 6-16,0 0-70 0,0 0-82 16,0 0-83-16,0 0-136 0,0 0-73 15,0 0 29-15,0 0 9 16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9-28T05:06:26.492"/>
    </inkml:context>
    <inkml:brush xml:id="br0">
      <inkml:brushProperty name="width" value="0.05" units="cm"/>
      <inkml:brushProperty name="height" value="0.05" units="cm"/>
      <inkml:brushProperty name="color" value="#3165BB"/>
      <inkml:brushProperty name="fitToCurve" value="1"/>
    </inkml:brush>
  </inkml:definitions>
  <inkml:trace contextRef="#ctx0" brushRef="#br0">9581 0 975 0,'0'0'122'15,"0"0"60"-15,0 0 36 0,0 0-39 16,0 0-42-16,0 0 123 16,-26 41 11-16,-20 26-31 15,7 14-45-15,-7 15-47 16,-7-4-41-16,-6 1-1 0,0-5-31 16,-13-10-31-16,6-8-10 15,-6-7-23-15,-7-8-4 0,0-14 7 16,13-4-14-16,7-15-10 15,13-7 10-15,46-15-32 0,-46 3-5 16,46-3-19-16,-33-40-25 16,20-12 4-16,20-7 34 0,6 4 8 15,0 3 31-15,0 11 0 0,7 8 1 16,-20 33-1 0,6-30-7-16,-6 30 20 0,0 0-16 15,0 0 7-15,0 0 0 16,0 0 0-16,0 0 9 0,0 0 0 15,0 0 8-15,0 30 17 16,0-30 4-16,-19 41-8 0,5-4-2 16,14-37-24-16,-39 44 7 0,0-7-27 15,6-8-68-15,-7-3-155 16,40-26-288-16,0 0-233 0</inkml:trace>
  <inkml:trace contextRef="#ctx0" brushRef="#br0" timeOffset="-1537">8385 1415 651 0,'0'0'119'0,"0"0"5"0,0 0 11 16,0 0 39-16,0 0-8 16,-39-25-24-16,39 25-2 0,0 0-17 15,0 0-3-15,0 0 44 16,0 0-28-16,0 0-29 16,39 36-39-16,1 5 17 0,-1 0-16 15,7-1-15-15,-6 5-11 16,-1-5-26-16,-6 1-1 0,-7-4-4 15,-6-4-2-15,0 0-17 16,-20-33 27-16,6 37-15 0,-6-37 8 16,-19 34-11-1,19-34-2-15,-40 29 12 0,-6-10-21 16,13-5 9-16,-13-6 9 16,46-8-9-16,-52 7 13 0,6-7-6 15,46 0-21-15,-46-3 31 16,46 3-14-16,-46-23-6 0,46 23-9 15,-40-33 27-15,40 33-23 16,-26-41 12-16,26 41-7 0,-26-36 8 16,26 36 2-16,0 0-20 15,-13-37 10-15,13 37 14 16,0 0-32-16,0 0 27 0,0 0-17 16,0 0 1-16,0 0 13 15,0 0-35-15,0 0 15 16,0 0-19-16,0 0 1 0,0 0 5 15,0 0-63-15,0 0-26 16,0 0-130-16,0 0-180 0,0 0-91 16,0 0-50-16</inkml:trace>
  <inkml:trace contextRef="#ctx0" brushRef="#br0" timeOffset="-529">8366 1881 664 0,'0'0'126'16,"0"0"-18"-16,0 0 27 15,0 0-48-15,-53-30-1 0,53 30-44 16,0 0 14-16,-52-26-45 16,52 26-6-16,0 0 2 0,0 0-12 15,-46-33 29-15,46 33-43 16,0 0 19-16,-33-44 0 0,33 44 10 15,-13-44-42-15,13 44 13 16,0 0-3-16,13-48 10 16,-13 48 2-16,0 0 0 0,0 0 7 15,52-34 13-15,-52 34-10 16,53-14 27-16,-53 14-50 16,46 3 47-16,-46-3 16 0,0 0-3 15,52 37 39-15,-52-37-50 16,40 52 72-16,-14-8 26 15,0-3-42-15,-6-1 28 0,-7-3-51 16,0 4 2-16,1-4-8 16,-1-4 23-16,-7 1-7 0,-6-34 6 15,7 40 12-15,-14-10-11 16,7-30-15-16,-19 37-18 0,19-37 2 16,-46 37-1-16,0-15-28 15,0-4-8-15,-14-7 3 16,1-3-22-16,-6-5 31 15,5-6-24-15,1-1 0 0,7-3 4 16,6-12-69-16,0-3-136 16,46 22-178-16,-46-63-222 0,19-3-10 15</inkml:trace>
  <inkml:trace contextRef="#ctx0" brushRef="#br0" timeOffset="1192">8011 1146 415 0,'0'0'23'0,"0"0"45"0,0 0 23 15,0 0-36-15,0 0 2 16,0 0-6-16,0 0 19 0,0 0-17 16,0 0 31-16,0 0-8 15,13 55-18-15,-13-55-3 0,7 52 10 16,-7-52 12-16,-7 52 44 16,7-52-18-16,-13 55-51 0,13-55-38 15,0 0 26-15,-20 55-27 16,20-55 11-16,0 0-9 15,0 0-1-15,0 0-6 0,0 0 13 16,0 0 5-16,-52 30-58 16,52-30 26-16,0 0-48 0,0 0-4 15,0 0 41-15,0 0-40 16,0 0 38-16,-53-55 31 0,53 55-36 16,0 0 7-16,0 0 17 15,0 0-30-15,0 0 55 0,0 0-18 16,-59-19 16-16,0 19 33 15,59 0-33-15,-73 19 13 0,8-5-17 16,12 5 29-16,-6-4-48 16,6 3 0-16,53-18-9 0,-72 15 34 15,72-15-14-15,-59 15-21 16,59-15 23-16,-59 11-3 16,59-11-29-16,0 0 39 0,0 0-20 15,0 0-22-15,0 0 22 16,0 0 21-16,0 0-35 0,0 0-2 15,0 0 16-15,0 0 25 16,0 0-12-16,0 0-37 0,0 0 24 16,0 0 12-16,0 0-2 0,0 0-26 15,59 33 29-15,-59-33-7 16,66 29-13-16,-66-29 7 0,59 19 10 16,-59-19-29-1,0 0 22-15,52 18 3 0,-52-18-20 16,0 0 3-16,0 0 22 15,0 0 10-15,0 0-24 0,0 0 7 16,0 0 4-16,0 0-18 0,0 0 13 16,0 0 35-16,0 0-21 15,0 0-9-15,0 0 40 0,0 0 8 16,40 52-16-16,-40-52 8 16,0 0 8-16,0 0 17 0,0 44-20 15,0-44-1-15,0 0 10 16,-46 37-21-16,0-3 20 15,-13-12 19-15,-14-4-13 0,1 1-7 16,-13-4 12-16,-1-1-5 16,1-3-11-16,13-3 11 0,6-8 5 15,0 0 7-15,14-8 4 16,6-10-48-16,46 18-8 0,-60-48-7 16,21-7-25-16,13-12-4 15,13-11 5-15,13 1-32 0,0-4-41 16,0 3-84-16,13 0-103 15,6 12-102-15,8 3-175 0,-1 8-58 16</inkml:trace>
  <inkml:trace contextRef="#ctx0" brushRef="#br0" timeOffset="1424">7032 850 1666 0,'0'0'320'0,"-7"-48"-9"16,20 11-42-16,7 8-82 15,6 6-50-15,20 9-52 0,13 3-24 16,1 11-16-16,-1 7-32 16,0 11-1-16,-7 8 0 15,1 4-21-15,-14 7-20 0,-12 3-185 16,-14 5-397-16,-13-45-391 15</inkml:trace>
  <inkml:trace contextRef="#ctx0" brushRef="#br0" timeOffset="2472">5770 1305 885 0,'0'0'287'0,"39"-8"0"16,-39 8-30-16,0 0-48 0,0 0-58 15,0 0-50-15,0 0-31 16,0 0-33-16,0 0 67 0,40 22 15 16,-1 4-1-16,-39-26-25 15,46 41-13-15,-13-4-27 16,-33-37-12-16,40 44-26 0,-40-44 5 16,19 48-16-16,-19-48 15 15,-13 41-11-15,13-41-2 16,-52 33-19-16,-1-11 8 15,7-11-25-15,7-11 0 0,39 0-32 16,-40-22 18-16,40 22-37 16,-20-59 24-16,20-7-18 0,20-1 44 15,0 4-4-15,0 8 26 16,-7 10 19-16,0 9 8 0,-7 6 52 16,-6 30-28-16,-6-30-22 15,6 30-9-15,-59 0-7 16,0 11-4-16,-1 12 41 0,1 6 10 15,0 1-19-15,13-1-9 16,46-29-8-16,-39 45-7 16,19-8 1-16,20-37 8 0,26 51 1 15,14-10-13-15,6-11-5 16,13-5 13-16,0-6 12 0,0-1 19 16,-6 1-10-16,-7-8-8 15,-7-4 11-15,-39-7-17 16,40 11 34-16,-40-11 14 0,0 0-14 15,0 0-5-15,0 0-29 16,0 0-2-16,-66 37 3 0,-6-3 16 16,-7-1 3-16,-13-4 12 15,6 1-36-15,-12-1-10 16,6-6 12-16,0-1-5 16,13-7-9-16,13-8-2 0,7-7 3 15,13-4 4-15,7-7-18 16,39 11-44-16,-20-40-31 0,20-1 15 15,13 4 25-15,-13 37 13 16,39-37 4-16,-39 37 13 0,53-26 5 16,-14 15 14-16,-6 11 3 15,0 15-2-15,-33-15 40 0,33 48 30 16,0 0 25-16,-20 7 3 16,0 8 4-16,-13 0 17 15,-13 7-14-15,-13-3-8 16,-20-5-22-16,-20 1-45 0,-19-7-23 15,-7-16-23-15,0-6-82 16,0-20-128-16,13-10-79 0,6-11-97 16,8-23-241-16,12-14-291 15</inkml:trace>
  <inkml:trace contextRef="#ctx0" brushRef="#br0" timeOffset="3667">4817 920 1351 0,'0'0'269'0,"0"0"-22"16,0 0-8-16,0 0-77 16,0 0-58-16,0 0-19 15,0 0 13-15,0 0 19 0,0 0 13 16,-39 45 12-16,-1-1-16 16,-6 4 6-16,0 0-7 15,0 7-25-15,-6 1 13 0,6 3-10 16,-13 0-10-16,0 0-20 15,-7-7 3-15,0 0-21 0,-6-1 7 16,0-6 3-16,-7-8-19 16,0 0 7-16,-13-8-9 0,0-3-9 15,-7-7 0-15,-6-5 5 16,-7-3-35-16,1-3 12 0,-8-1-11 16,-5-3 4-16,-1-4-3 15,0 0-4-15,13 0-1 16,7 0-2-16,6-4 12 0,14-3-7 15,13 3-21-15,13-3 19 16,13 3-8-16,46 4-1 0,0 0 12 16,-46 0-22-16,46 0 2 15,0 0-30-15,0 0-11 0,0 0 9 16,0 0-3-16,0 0 19 16,0 0 1-16,0 0-1 0,0 0 9 15,0 0 3-15,0 0 12 16,0 0 9-16,0 0-10 0,-14 41 13 15,14-41-15 1,7 44 17-16,-7-44-1 0,13 41-12 16,-13-41 5-16,0 0 4 15,0 40-27-15,0-40 1 0,0 0 4 16,-20 45 10-16,20-45 0 16,-46 37-4-16,7-15 8 0,39-22-15 15,-46 11-5-15,46-11-43 16,-46-11-49-16,46 11-8 0,-39-37 8 15,19-8-22-15,13-10 47 16,14 3 27-16,13 1 21 0,-1 6 27 16,-19 45 5-16,33-44 8 15,-33 44-6-15,0 0-4 16,0 0 24-16,0 0 1 0,0 0 41 16,0 0-6-16,0 0 14 15,0 0 29-15,26 37-24 0,-26-37-5 16,-13 48-28-16,-6-11-10 15,19-37-1-15,-53 37-15 16,-6-11-7-16,6-12 8 0,1-10-8 16,6-8-8-16,46 4-36 15,-59-29-27-15,59 29 34 0,-46-52 8 16,19 11 12-16,27 41 6 16,-13-48-8-16,13 48 19 0,0 0-11 15,0 0 8-15,0 0 3 16,0 0 4-16,0 0 24 15,0 0-2-15,0 0-10 0,0 0 14 16,33 67-13-16,-13-12 2 16,-14-7 1-16,-12 4 1 0,-1-8 0 15,7-44-5-15,-33 52-7 16,33-52-1-16,-59 41 0 0,13-19-3 16,-6-22-10-16,12-18-18 15,-6-19-66-15,13-11 36 0,7-4 32 16,-7 0 9-16,13 4 22 15,20 48 43-15,-13-41 9 16,13 41-2-16,0 0-5 16,0 0-24-16,0 0 5 0,0 0 40 15,0 0 38-15,-46 26-15 16,13 15-51-16,1 7-13 0,-1 7-6 16,-13 1-56-16,0-8-93 15,6-8-112-15,-6-10-127 0,46-30-263 16,-52 7-357-16</inkml:trace>
  <inkml:trace contextRef="#ctx0" brushRef="#br0" timeOffset="3923">2701 695 2180 0,'46'-55'265'0,"-6"-5"46"16,-1 1-36-16,1 4-52 16,-8 7-65-16,1 11-50 0,0 11-27 15,0 11-22-15,-7 12-19 16,7 6-6-16,-33-3-10 0,26 45 1 16,-6 3-8-16,-7 3-10 15,-13 1 5-15,0 4-80 16,-19 3-129-16,-8 0-168 0,-25-4-450 15</inkml:trace>
  <inkml:trace contextRef="#ctx0" brushRef="#br0" timeOffset="4243">1321 954 2436 0,'0'0'260'0,"0"0"68"16,0 0-39-16,0 0-97 0,0 0-74 15,66 18-45-15,-20-7-21 16,-46-11-21-16,53 15-6 0,-53-15-9 16,0 0 1-16,39 4 2 15,-39-4-13-15,0 0-6 0,0 0-16 16,39-45 1-16,-19 1 7 15,-7 0 5-15,0 7 3 0,-13 37 4 16,0-37-4-16,0 37-3 16,0 0-14-16,0 0-5 15,0 0-107-15,0 0-123 0,0 0-231 16,0 0-564-16</inkml:trace>
  <inkml:trace contextRef="#ctx0" brushRef="#br0" timeOffset="5071">309 1212 1411 0,'0'0'361'15,"0"0"-20"-15,0 0-14 16,0 0-72-16,0 0-72 16,0 0-65-16,0 0-3 0,0 0-2 15,0 0-7-15,0 0-18 16,33-18-50-16,7-8-6 16,12 0-18-16,-6-7-9 0,7-4-3 15,-7-8 12-15,-7-3-17 16,1-3 3-16,-14-5 0 15,-6-3 0-15,-7 4 5 0,-7 7-17 16,-12 7 17-16,-7 12-5 16,13 29-4-16,-40-12 4 0,-12 20-8 15,-14 14 8-15,-6 11-11 16,-1 8 18-16,1-4-7 0,6 7 5 16,7-7 5-16,13 0 18 15,46-37 4-15,-46 48-19 16,20-11 9-16,26-37-9 0,-7 48 48 15,20-4 13-15,14-3 16 16,6-4-52-16,6 4-6 0,-39-41-10 16,59 62 14-16,-19-14-13 15,-8 1 0-15,-5 2 5 0,-21-3-11 16,1 0-8-16,-7-48 7 16,-7 59-13-16,7-59 13 0,-26 52-34 15,26-52-45-15,-20 37-62 16,20-37-42-16,0 0-33 0,0 0-99 15,0 0-152 1,0 0-335-16,0 0-193 0</inkml:trace>
  <inkml:trace contextRef="#ctx0" brushRef="#br0" timeOffset="5388">0 2302 2277 0,'0'0'283'0,"0"0"35"15,0 0-53-15,0 0-81 16,46 7-59-16,0-7-58 0,7-11-11 16,-7-3-33-16,0-1 3 15,0 0-14-15,-46 15 18 0,39-26 34 16,-39 26-7-16,0 0-16 15,20-37-25-15,-20 37 24 0,0 0 20 16,-13-37-8-16,13 37-31 16,0 0-8-16,-46-14-10 0,7 10 7 15,39 4-21-15,-40 7-34 16,40-7-149-16,0 0-155 16,0 0-293-16,0 0-496 15</inkml:trace>
  <inkml:trace contextRef="#ctx0" brushRef="#br0" timeOffset="6343">1354 839 821 0,'0'0'214'0,"0"0"30"16,-39 0-24-16,39 0-58 0,0 0-9 15,0 0-3-15,0 0-21 16,-13 41-26-16,13-41 5 0,19 48-23 15,-19-48-10-15,33 44-25 16,7-14-21-16,6-8-12 0,-7-11-10 16,0-4-13-16,1-7 21 15,-1-7-15-15,7-8 7 0,-13 0-16 16,0-3 19 0,-33 18-22-16,33-45 15 0,-13 9-13 0,-7-1 18 15,-13 7 14 1,0 30 8-16,-13-37-3 0,13 37 2 15,-33-26 1-15,0 15-22 16,-7 7 1-16,-6 12-9 0,-6 10-3 16,-1 1 15-16,7-1 4 15,7-3 9-15,6 4 2 0,33-19 5 16,0 0-19-16,0 0-8 16,-20 36-1-16,20-36 17 0,0 0-10 15,0 0-14-15,40 15 3 16,6-18-13-16,-7-9-4 0,-6-2 14 15,0-5-6 1,-33 19-8-16,20-37 3 0,-14 4 1 16,-6 33 5-16,-20-26 12 15,20 26-10-15,-46-15 3 0,0 15 3 16,-6 4 12-16,12 7 14 16,8 4 2-16,-1 0 8 0,33-15 22 15,-33 29 14-15,33-29-18 16,-13 37-34-16,13-37-18 0,0 0 3 15,13 41 0-15,-13-41 7 16,0 0 0-16,39 29-3 0,-39-29-9 16,46 11 0-16,-46-11 0 15,40-11 11-15,-40 11-11 16,0 0 0-16,26-44 0 16,-13 7 14-16,-13 37 29 0,-6-33-13 15,6 33-18-15,0 0-6 16,-46-11 2-16,6 11 1 0,7 7-9 15,33-7 0-15,-39 19 0 16,39-19 2-16,-33 33-68 0,33-33-119 16,0 0-280-16,0 37-413 15</inkml:trace>
  <inkml:trace contextRef="#ctx0" brushRef="#br0" timeOffset="7551">2898 754 458 0,'0'0'33'0,"0"0"13"0,0 0 30 16,0 0 16-16,0 0 34 15,0 0 52-15,0 0 33 0,0 0-32 16,0 0 25-16,0 0-38 16,0 0-36-16,0 0-74 15,0 0-36-15,0 0 19 0,0 0-14 16,-13-37-9-16,7 8-3 16,6 29-10-16,0-41-14 0,0 8 33 15,0 33-31-15,6-37 13 16,-6 7-13-16,0 30 5 0,13-29-18 15,-13 29 25-15,0 0-16 16,20-30 26-16,-20 30-22 0,0 0-2 16,33-26 14-16,-33 26 14 15,0 0-25-15,26-18 19 0,-26 18-11 16,0 0 38 0,0 0-21-16,0 0 36 0,0 0-14 15,0 0-15-15,0 0 12 16,0 0 3-16,33-19 2 0,-33 19-4 15,0 0 3-15,0 0-13 16,0 0-9-16,0 0 0 0,0 0-21 16,0 0-2-16,0 0-7 15,0 0 19-15,0 0 8 16,0 0-11-16,0 0 16 0,0 0 7 16,26 30-4-16,-26-30 15 0,0 0-16 15,33 33 6-15,-33-33 8 16,0 0 2-16,27 37-4 15,-27-37 3-15,13 30-7 0,-13-30 0 16,0 0-12-16,0 0 9 16,13 33-2-16,-13-33-7 0,0 0-2 15,6 29-13-15,-6-29-11 16,0 0 0-16,0 0 14 0,0 0 1 16,0 0-11-16,0 0-34 15,0 0-52-15,0 0-72 0,0 0-108 16,0 0-255-16,0 0-190 15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9-28T05:06:56.262"/>
    </inkml:context>
    <inkml:brush xml:id="br0">
      <inkml:brushProperty name="width" value="0.05" units="cm"/>
      <inkml:brushProperty name="height" value="0.05" units="cm"/>
      <inkml:brushProperty name="color" value="#3165BB"/>
      <inkml:brushProperty name="fitToCurve" value="1"/>
    </inkml:brush>
  </inkml:definitions>
  <inkml:trace contextRef="#ctx0" brushRef="#br0">136 1190 1227 0,'0'0'264'0,"0"0"73"16,0 0-62-16,0 0-60 0,0 0-61 15,0 0-25-15,52-29-36 16,-6-1-41-16,0-7-24 15,-6 0-8-15,-1-4-23 16,-6-3 20-16,-7 0-17 0,-12-4 6 16,5 0-25-16,-19 3 14 15,-6 8-32-15,6 37 8 0,-27-37 2 16,27 37 4-16,-52-18 17 16,-7 14-3-16,6 12 6 15,1 10-15-15,-1 8 33 0,7 0-20 16,7 0 5-16,6-4-10 15,33-22 13-15,-27 33-3 16,27-33-7-16,0 41 13 0,20-1 10 16,13 1-16-16,13 0 0 15,20 3 15-15,-1 0 4 16,1 1-9-16,0-1-8 0,0 0 4 16,-20 1 14-16,-7-5 18 15,-13 1 14-15,-6 0-10 0,-20-8-10 16,-13 8-9-16,-7-5-14 15,-6 1-6-15,26-37-3 0,-53 48 4 16,7-18-9-16,0-11 16 16,7-12-1-16,-7-14-1 0,6-12-5 15,8-11-11 1,-1-10-30-16,13-5-61 0,0-6-61 16,20 3-137-16,0 0-206 15,13 7-181-15</inkml:trace>
  <inkml:trace contextRef="#ctx0" brushRef="#br0" timeOffset="1388">951 1209 1629 0,'6'-45'275'0,"-6"45"-21"16,-6-40-67-16,6 40-75 15,0-41-47-15,0 41-35 0,13-44-12 16,-13 44-12-16,33-41-6 16,-33 41 6-16,46-37-6 0,-7 19 10 15,-39 18-16-15,40-4 6 16,-40 4-11-16,0 0 22 0,32 44 13 15,-18 4 21 1,-14 0 1-16,-14 4-20 0,1-4-2 16,-6 4-13-16,-8-8-8 15,8-3 8-15,19-41-11 0,-20 40 8 16,20-40 28-16,0 0 39 16,0 0-13-16,0 0-24 0,0 0-25 15,0 0-24-15,6-59 16 16,14-15-5-16,13 0-3 0,13 1 0 15,0 10 0-15,-7 7-13 16,1 16 16-16,-7 6 0 16,-33 34 0-16,33-18 8 0,-33 18-4 15,26 4-4-15,-26-4 4 16,26 44 9-16,-13 4 4 0,-6 0 5 16,-14 0 2-16,1 0-6 15,-1-7-8-15,-6-1-4 16,6-10-1-16,7-30-5 15,0 0 5-15,-6 29-1 0,6-29 13 16,0 0-3-16,0 0-11 16,0 0-3-16,20-59 5 0,6-7-5 15,7 3-10-15,0 8 5 16,-7 10-5-16,-6 12 10 0,-20 33 10 16,0 0-10-16,0 0 5 15,0 0 29-15,19 33-8 16,-6 8-11-16,-6 7 1 15,-7 4-8-15,7-4-2 0,-1-4-12 16,7 0-10-16,7-10-35 16,13-1-102-16,6-11-81 0,14-11-71 15,6-7-59-15,7-12-20 16,6-6 48-16,7-8 127 0,-14-4 85 16,-5-4 88-16,-8-7 12 15,1-3 99-15,-14-1 138 16,1 4 154-16,-40 37 17 15,26-44-55-15,-26 44-62 0,13-37-43 16,-13 37-37-16,-7-34-48 16,7 34-56-16,0 0-47 0,-32-11-16 15,-8 19-15-15,7 18 8 16,-6 11-5-16,-1 3-6 16,14 4 2-16,0 1-4 0,6-5-13 15,14-3-13-15,6-3-3 16,0-34-13-16,13 37-14 0,-13-37-8 15,26 14-8-15,-26-14 22 16,59-11 23-16,-13-15-1 0,-6-14 18 16,-14-5 10-16,7-10-4 15,-7-4-4-15,-13 0 53 0,7 14 31 16,-7 9-2 0,-13 36-17-16,0-30-30 0,0 30-27 15,0 0 12-15,0 0 20 16,0 48-5-16,0 15-12 0,7-4-2 15,-1 4 0-15,14 0-9 16,0-8-4-16,12 0-10 0,-5-10-75 16,6-5-95-16,-33-40-92 15,0 0-124-15,0 0-67 0,0 0-55 16,39 19 101-16,-39-19 130 16,26-37 54-16,-13-19 80 15,1-10 121-15,-8-4 145 16,1 7 124-16,-7 11 125 0,0 8 61 15,0 44-40-15,6-37-95 16,-6 37-84-16,0 0-89 0,0 0-21 16,0 0 23-16,0 0-34 15,33 55-17-15,-7 1-19 0,1 3 6 16,-1 4-12-16,0 0-18 16,1-4 0-16,-1-8 16 15,-13-10 11-15,7 0-23 0,-20-41 2 16,0 0 37-16,0 0 36 15,0 0-5-15,0 0-12 16,0 0-24-16,0 0-35 0,6-67-4 16,-6-14-5-16,13-4-17 15,1 4 6-15,5 3-1 16,1 15-5-16,0 11-14 0,-7 12-42 16,-13 40-73-16,0 0-99 15,0 0-172-15,0 0-256 0,0 0-104 16</inkml:trace>
  <inkml:trace contextRef="#ctx0" brushRef="#br0" timeOffset="1853">3389 145 1909 0,'19'-60'394'15,"-12"16"-55"-15,-7 44-88 0,13-41-80 16,-13 41-62-16,0 0-49 15,0 0 10-15,0 0 30 0,26 63-33 16,1 19-6-16,5 17 7 16,-5 16-6-16,6 14-14 0,-1 12-17 15,1 6-3-15,0 1-7 16,0-4 4-16,-7-7-34 16,1-19 9-16,-14-22 5 15,0-18-11-15,0-19-20 0,-13-15-4 16,0-44-31-16,0 0-65 15,0 0 7-15,0 0 4 0,-53-55-32 16,7-15-54-16,0-23 26 16,-6-14 49-16,-1-7 62 0,1 6 51 15,-1 12 41-15,14 4 43 16,-7 11 50-16,13 14 33 16,0 8-11-16,7 11 5 0,6 15 8 15,20 33-23-15,0 0-38 16,0-41-25-16,0 41-9 0,0 0 37 15,39-26 0-15,21 11-13 16,12 4-25-16,20 0-40 16,26-7-16-16,7-1-77 15,0 1-92-15,0-8-63 0,-7 0-93 16,-13 4-237-16,-13-8-409 16</inkml:trace>
  <inkml:trace contextRef="#ctx0" brushRef="#br0" timeOffset="3000">5406 326 203 0,'0'0'-16'15,"0"0"6"-15,0 0 3 16,0 0-6-16,0 0 2 0,0 0 4 15,0 0 70-15,0 0 55 16,0 0 59-16,0 0 74 0,0 0 98 16,0 0 28-16,0 0-34 15,0 0-51-15,0 0-10 16,0 0-21-16,0 0-28 0,59-26-16 16,20 7-32-16,13 4-34 15,20 1-41-15,13-5-22 16,13 8-19-16,6-7-16 15,-12 7-16-15,-8-1-19 0,-25 5-18 16,-14 3-14-16,-25 1-5 16,-28 3-21-16,-32 0-63 15,0 0-51-15,0 0-75 0,0 0-62 16,-46 33-89-16,-6-7-37 16,-20 0-73-16,-1-4 111 0,1-7 121 15,-7-1 106-15,7-3 72 16,6-3 55-16,-6-8 107 15,13-8 118-15,13-3 119 16,46 11 53-16,-59-18-19 16,59 18-39-16,-40-15-59 0,40 15-44 15,0 0-54-15,0 0-37 16,0 0-40-16,0 0-24 0,0 0 69 16,0 0-14-16,26 44 20 15,14 12 0-15,6 14 3 16,20 11-12-16,6 12-13 0,7 3 1 15,0 7-42-15,-7 1-29 16,-6-5-24-16,-7-10-15 0,-13-15 0 16,-7-19-9-16,-6-7-96 15,-13-18-68-15,-20-30-61 16,0 0-98-16,0 0-134 16,0 0-212-16,46-37-133 0,-13-22 79 15</inkml:trace>
  <inkml:trace contextRef="#ctx0" brushRef="#br0" timeOffset="3569">6917 300 2398 0,'-6'-52'294'0,"6"52"-79"0,0 0 1 16,0 0-4-16,0 0-19 16,13 55-32-16,0 16-3 15,13 6-34-15,7 12-8 16,7 3-18-16,6 8-7 0,13-4-44 15,-7 4-8-15,8-15-29 16,-8-11 2-16,-12-12-2 0,-8-10-15 16,-32-52 18-16,0 0 19 15,0 0 63-15,0 0-21 16,0 0-32-16,0 0-35 0,0 0-12 16,33-85 5-16,-13-7 9 15,0-15-18-15,-14-4 18 0,7 4-20 16,1 3 11-1,5 8-9-15,-6 11 4 0,7 19 12 16,-7 7-17-16,-13 59 10 0,13-63-56 16,-13 63-66-16,0 0-108 15,0-52-65-15,0 52-59 16,0 0-71-16,0 0-100 16,0 0-88-16,0 0 67 0,0 0 130 15,-52 11 98-15,52-11 148 16,0 0 81-16,-46 33 94 0,46-33 137 15,0 0 150-15,0 0 134 16,0 0 2-16,0 0-17 16,0 0-63-16,0 0-63 15,0 0-26-15,0 0-41 0,59-33 3 16,7 4-20-16,-7 10-22 16,7-3-19-16,-7 3-29 15,0 8-50-15,-13 0-52 0,-46 11-11 16,46-11-86-16,-46 11-89 15,0 0-110-15,0 0-91 0,0 0-154 16,0 0-184-16,-53 33-30 16,-19 1 53-16</inkml:trace>
  <inkml:trace contextRef="#ctx0" brushRef="#br0" timeOffset="3750">6536 388 1420 0,'0'0'395'16,"-39"-11"-23"-16,39 11-73 16,0 0-51-16,0 0-16 0,46-18-75 15,0 10-62-15,20-3-55 16,-7 8-38-16,6-1-129 0,-5 0-180 16,-8 1-315-16,1 3-229 15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9-28T05:07:00.907"/>
    </inkml:context>
    <inkml:brush xml:id="br0">
      <inkml:brushProperty name="width" value="0.05" units="cm"/>
      <inkml:brushProperty name="height" value="0.05" units="cm"/>
      <inkml:brushProperty name="color" value="#3165BB"/>
      <inkml:brushProperty name="fitToCurve" value="1"/>
    </inkml:brush>
  </inkml:definitions>
  <inkml:trace contextRef="#ctx0" brushRef="#br0">41 809 710 0,'0'0'316'16,"0"0"46"-16,0 0-26 0,0 0-58 16,0 0-27-16,0 0-74 15,60-22-72-15,-8-7-48 0,1-5-36 16,-1-3 0-16,1-3 9 16,-14-8 6-16,1 3-9 15,-14 1-5-15,-6 0 4 0,-20-1-11 16,-13 1-9-16,13 44-6 15,-46-44 5-15,0 14-5 0,0 15-8 16,-7 19 0-16,0 15-4 16,1 6 24-16,6 9 10 0,6 6-4 15,14 5 0 1,13 3 16-16,13 3 5 0,13 1-14 16,27 4 10-16,12 3 15 15,14 0 20-15,13 4 0 0,0-1-27 16,-1 1-4-16,-5-4 7 15,-21 0 3-15,-12 1 18 0,-14-5 18 16,-19 0-18-16,-21 1-24 16,-18-4-17-16,-14-8-3 15,-7-3-18-15,0-16-5 0,-6-6 16 16,13-8-16-16,-6-11-11 16,6-15-42-16,6-3-66 15,7-12-95-15,14-11-139 0,6-3-257 16,6-8-243-16</inkml:trace>
  <inkml:trace contextRef="#ctx0" brushRef="#br0" timeOffset="1280">843 1223 1536 0,'40'22'348'0,"-40"-22"42"0,0 0-37 15,0 0-97 1,0 0-82-16,26 11-57 0,-26-11-44 0,0 0-54 16,33-22-7-1,0 4 0-15,-1-4-24 0,1 7 17 16,0 0-3-16,0 4-11 16,0 11 12-16,0 0 2 0,-7 7-11 15,-26-7 17-15,33 19-11 16,-33-19 7-16,33 40-2 0,-14-6 26 15,-12 3-4-15,0-4 9 16,-7 0-16-16,0 4 2 0,-7-7-11 16,7-30-11-1,0 37 7-15,0-37-7 0,0 29 10 16,0-29-15-16,0 0 18 16,0 0-16-16,0 0 11 0,33-22-17 15,13-22 9-15,0-23-30 16,6-7 30-16,-6-3-11 0,0 14 20 15,0 7 3-15,-19 16 8 16,-1 10-14-16,-26 30 7 0,0 0-8 16,0 0 40-16,0 0-11 15,26 59-2-15,-6-3-25 16,-7 7 10-16,0-8-11 0,0 0-10 16,7-7 12-16,0-7-16 15,-7-11-3-15,-13-30-19 0,0 0-5 16,0 0 18-16,39 11 13 15,-6-26-23-15,-7-26 4 16,14-14 17-16,-7-8-5 0,0 0 4 16,-1 8 21-16,-12 11 5 15,6 10-14-15,-26 34 7 16,0 0-9-16,0 0 0 0,0 0 6 16,27 34 2-16,-1 6-11 15,-6 4-8-15,-7 1 15 0,0-1-25 16,7-7-35-16,-20-37-22 15,19 37-34-15,-19-37 34 0,0 0 19 16,40 4-1-16,-40-4 32 16,39-37 6-16,-6-15-3 15,0-3 18-15,-13 3 14 0,-1-3 24 16,-5 6 34-16,-8 13-18 16,-6 36-8-16,0 0-21 15,0 0-19-15,0 0-2 0,-39-15 0 16,-1 18 3-16,1 20-23 15,-1 6 11-15,1 1 5 0,6-1-29 16,33-29 13-16,-26 34-16 16,26-34 1-16,-13 33 10 0,13-33 0 15,0 0 7-15,0 0 11 16,33 11-5-16,-33-11 1 16,46-30 14-16,-7-3 1 0,-6-8-4 15,-7 1 38-15,-6-1 40 16,-20 41 2-16,26-40-9 15,-26 40-33-15,0 0-31 0,0 0 6 16,0 0-7-16,40 3 1 16,-40-3 4-16,32 48-1 0,8 8-5 15,-1-5-5-15,14 1 9 16,6-4-9-16,-6-11-73 0,-1-4-70 16,-6-7-89-16,0-11-130 15,-13-15-55-15,-33 0 38 16,46-30 89-16,-46 30 122 15,39-59 25-15,-12-4 83 0,-14 4 94 16,0 0 150-16,-6 4 151 16,-7 7 28-16,0 11-28 0,0 37-61 15,-7-37-104-15,7 37-74 16,0 0-35-16,0 0 1 0,0 0 31 16,0 0-26-16,33 63-34 15,-7 3 21-15,14 1-21 0,-8-1-12 16,1 1-1-16,-6-4-8 15,-1-12-3-15,-13-6 13 16,0-12-2-16,-13-33 16 16,0 0 37-16,0 0-18 0,0 0 3 15,0 0-3-15,0 0-26 16,-13-59-14-16,0-15-1 0,13-22-18 16,6-8-1-16,1-6-19 15,6 2-30-15,0 12-29 0,7 8-93 16,-7 6-122-16,0 8-182 15,0 8-245-15,1 11 32 0,5 3 116 16</inkml:trace>
  <inkml:trace contextRef="#ctx0" brushRef="#br0" timeOffset="1688">3393 0 2042 0,'0'0'335'0,"0"0"-60"0,0 0-87 16,0 0-54-16,0 0 51 15,0 0-30-15,0 0 10 0,33 74-9 16,6 18-28-16,7 12-16 16,7 10-32-16,6 8-39 0,0 0-8 15,0-3-18-15,-6-9-22 16,-14-14 7-16,-19-14-12 16,-7-16-50-16,-7-18-18 15,-19-18-37-15,13-30-13 0,-33 0 25 16,1-19 16-16,-8-18 7 15,1-14-2-15,-14-20 11 0,7-6 28 16,-6-12 28-16,-8 4 13 16,8 4 44-16,-1 7 42 0,14 11 26 15,6 12 18-15,7 14 21 16,26 37 1-16,-20-45 20 0,20 45-1 16,0 0-24-16,20-44-4 15,-20 44-41-15,72-37-47 16,7 15-9-16,6 7-34 0,14 0 13 15,6 4-21-15,0 0-123 16,-6 4-115-16,-14-4-52 0,-19 0-41 16,-14-4-90-16,-52 15-173 15,60-15-271-15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9-28T05:07:04.638"/>
    </inkml:context>
    <inkml:brush xml:id="br0">
      <inkml:brushProperty name="width" value="0.05" units="cm"/>
      <inkml:brushProperty name="height" value="0.05" units="cm"/>
      <inkml:brushProperty name="color" value="#3165BB"/>
      <inkml:brushProperty name="fitToCurve" value="1"/>
    </inkml:brush>
  </inkml:definitions>
  <inkml:trace contextRef="#ctx0" brushRef="#br0">0 773 1023 0,'0'0'213'0,"0"0"78"16,6 41 58 0,8 7-19-16,-14 7-33 0,6 19-77 15,1 22-7-15,-7 11-49 16,6 8-26-16,-6 3-53 15,7 0-25-15,-1-7-22 0,1-11-23 16,0-8-8-16,-1-14-7 16,1-15 0-16,-1-12 7 0,-6-14-3 15,0-37-4-15,0 0-17 16,0 0-26-16,0 0-15 0,7-37-18 16,-1-18-14-16,-12-19 20 15,6-18 12-15,-7-23 9 16,1-22 7-16,-1-10 15 15,7-5 10-15,0 12 1 0,0 7 16 16,7 14 15-16,6 20 23 16,0 17 7-16,0 20 7 15,0 14-13-15,7 14-11 0,-20 34-14 16,46-18-6-16,0 14-8 16,0 19 9-16,7 15 11 0,-14 6 3 15,0 16 15-15,1 7-2 16,-14 8 17-16,0-1 2 15,-6-3-7-15,-7-4 20 16,-13-7-30-16,-13-8-6 0,-13-7-19 16,-7-7-9-16,-13-8 5 15,0-11-14-15,0-4 7 16,0-10-37-16,0-5-66 0,20-14-117 16,26 22-152-16,-27-44-262 15,27-1-180-15</inkml:trace>
  <inkml:trace contextRef="#ctx0" brushRef="#br0" timeOffset="785">795 141 1858 0,'33'-51'290'0,"-33"51"54"16,0 0-63-16,0 0-65 15,0 0-32-15,0 0-18 16,0 0-35-16,0 0 25 0,52 84-37 16,-12 1 5-16,-7 8-14 15,0 3-21-15,-1 0 22 0,1 7-42 16,0 1-12-16,-7-4-35 16,-6-4 6-16,0-11-25 15,-7-11 7-15,0-19-7 16,-6-11-3-16,-7-44 14 0,0 0-3 15,0 0 15-15,0 0-15 16,0 0-4-16,0 0 14 0,0 0-28 16,26-70-4-16,0-19-14 15,7-7-32-15,7-3 29 16,-1 10 3-16,7 11 18 0,-13 19-8 16,-33 59 5-16,46-44 14 15,-46 44-16-15,39 0 12 0,-39 0 4 16,46 48-11-16,-13 0 19 15,0 0-20-15,-7 0-24 16,7-7-108-16,-7-1-119 16,-26-40 1-16,59 34-23 0,7-12-35 15,-7-11-19-15,7-8 0 16,6-6 69-16,-6-5 71 0,0-3 74 16,-7-7 82-16,-7-4 88 15,-52 22 115-15,53-41 76 0,-53 41 19 16,33-52 10-16,-33 52-30 15,6-48-45-15,-6 48-49 16,0 0-55-16,-46-29-21 0,0 25-20 16,7 15-10-16,39-11-1 15,-46 37-17-15,13 4-5 0,20-4-3 16,6 0-10-16,7-37 5 16,27 48-11-16,-27-48 3 15,52 33-10-15,1-15-17 16,-14-10 13-16,1-19-4 0,-1-8-5 15,-39 19 29-15,46-55-11 16,-13-4-15-16,-13-15 16 0,-14 0-8 16,-6 0 27-16,-13 15 5 15,-7 11 11-15,20 48-22 0,-52-33-9 16,52 33 10-16,-59 0-10 16,59 0 5-16,-59 33 1 15,59-33-19-15,-33 52-67 0,20-8-86 16,13-44-170-16,19 44-278 15,-19-44-277-15</inkml:trace>
  <inkml:trace contextRef="#ctx0" brushRef="#br0" timeOffset="1209">2747 574 2032 0,'0'0'229'16,"19"-60"15"-16,1 12 1 15,-20 48-55-15,26-59-43 16,-26 59-69-16,0 0-23 16,66-44-7-16,-13 29-31 0,-53 15 26 15,72 19-10-15,-20 10 12 16,-52-29-13-16,53 67 16 0,-20-8-25 16,-13-4 0-16,-14-7-6 15,-6-48-17-15,0 59 14 16,0-59-14-16,-6 52 2 0,6-52 4 15,0 0 8-15,0 0-14 16,0 0 6-16,0 0-2 0,0 0-12 16,0 0 8-16,59-63 0 15,0-3-9-15,-7-1 15 16,-6 8-4-16,-6 11 29 16,-40 48-9-16,0 0-16 0,46-33 20 15,-46 33 42-15,0 0 16 16,0 0-29-16,46 63-22 0,-20-4 3 15,-6 0-26-15,0-4 2 16,6-7-24-16,0 0-109 16,-26-48-99-16,33 45-159 0,-33-45-277 15,53 22-253-15</inkml:trace>
  <inkml:trace contextRef="#ctx0" brushRef="#br0" timeOffset="1657">4179 496 2520 0,'46'-37'153'16,"-46"37"-11"-16,53-22-11 0,-7 7-22 15,6 8-28-15,7 3-36 16,1 4-19-16,5-7-16 0,1 3-10 16,0-7 8-16,-1 0-32 15,-5-15 14-15,-1-11-30 16,-7-11-5-16,1-8 36 0,-14-3-1 15,-12 4 14-15,-1 7 5 16,-26 48 12-16,-7-44-11 16,7 44-10-16,-46-15 24 0,-19 26 13 15,-14 18 19-15,6 16 15 16,-5 14 2-16,12 7 2 16,0 5-5-16,20 6-7 0,20 1 14 15,6-4 16-15,27-8 30 16,12 4-9-16,21-14 5 0,12-5-39 15,14-3-20-15,6-11-8 16,14-3-15-16,6-12 7 0,0-11-11 16,0-7-16-1,0-8 22-15,-13-3-26 0,-20-8-9 16,-7-4 17-16,-52 19-48 16,0 0-39-16,46-40-102 0,-46 40-106 15,0 0-37-15,0 0-64 16,0 0-179-16,0 0-277 15,-46-41-52-15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6:44:46.598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7925 2949 973 0,'0'0'307'16,"0"0"-67"-16,-20-37 9 16,20 37-23-16,0 0-8 15,0 0-20-15,0 0-47 0,0 0-62 16,0 0-17-16,0 0-8 15,0 0-10-15,0 0 16 0,0 0-6 16,0 0-9-16,0 0-24 16,53 33 17-16,-1 0-7 15,-6 0-17-15,7 4-20 0,6-3 16 16,0 2-15-16,0-6 12 16,-6 3-7-16,0-3-10 15,-7-8 0-15,0 0 6 16,-46-22 0-16,32 26-6 0,-32-26 0 15,0 0 28-15,27 41 5 16,-27-41-6-16,-13 37-17 16,13-37 1-16,-40 29-4 0,1-7 1 15,-7-7-14-15,0-7 10 16,0-5-12-16,-7-3-16 0,7-3-47 16,-6-5 0-16,-1-7 15 15,7-3-5-15,46 18-2 16,-46-37-12-16,20 0 17 15,19-4 7-15,7 1-2 0,20-5 25 16,-7 5 8-16,7 6 24 16,-20 34-4-16,0 0-15 15,52-40 18-15,-52 40-17 0,40-26 14 16,-40 26 11-16,0 0-16 16,39-15 11-16,-39 15-6 0,0 0 13 15,0 0-13-15,0 0 12 16,0 0 12-16,0 0 21 15,0 0 20-15,0 0-17 16,0 0-31-16,-46 8 5 16,0 3 6-16,-13 7-5 0,6 4-23 15,1 0 5-15,6 4-5 16,0-3 14-16,46-23-7 0,-40 33 4 16,40-33 2-16,0 0-7 15,-6 37 8-15,6-37-14 16,39 33 7-16,1-11-21 0,6-7 19 15,0-4 1-15,-7 0-6 16,1 0 3-16,-40-11-3 0,46 11 0 16,-46-11 2-16,0 0 4 15,0 0 3-15,0 0-20 16,0 0 11-16,0 0-4 16,0 0 4-16,0 0-14 0,0 0 22 15,-60 4-11-15,14 3 8 16,7 1-10-16,-7-1 15 15,0 4-4-15,0-3 2 0,-7-1 9 16,7-3-22-16,0 3 20 16,-6-3-24-16,6-4 21 0,-7 0-10 15,1 0-2-15,6-4-7 16,-7-7 7-16,1 4 0 16,6-8-4-16,6-4-3 15,1 1-33-15,-1-4 14 0,40 22-34 16,-33-37 31-16,33 37-18 15,-19-37 31-15,19 37 4 16,0 0 4-16,13-37 1 0,-13 37 2 16,39-15 13-16,1 11-20 15,6 4 19-15,-7 8-7 0,1 3 22 16,-8 4-6-16,1-4 32 16,0 3-16-16,-33-14 0 15,46 26 15-15,-46-26-17 0,40 37 23 16,-8-11-12-1,-32-26 16-15,20 37-10 0,-20-37 7 16,20 44-9-16,-20-44-3 16,0 45 7-16,0-45-10 0,-26 48 14 15,6-11-3-15,20-37 13 16,-53 48-6-16,1-8-19 16,6-6-23-16,0-8 1 0,-13-8-9 15,-7 0-3-15,-6-6 2 16,6-5-18-16,-6-11-50 0,-1-7-62 15,1-4-19-15,0-10-28 16,6-9-17-16,7-6-80 16,6-8-67-16,7-12-123 15,14-2-98-15,5-12 17 0,8-4-440 16</inkml:trace>
  <inkml:trace contextRef="#ctx0" brushRef="#br0" timeOffset="799">6558 2660 803 0,'0'0'284'0,"0"0"-14"15,0 0-84-15,0 0-27 16,0 0-73-16,0 0 32 16,0 0-57-16,0 0 104 0,0 0-17 15,0 0 8-15,0 0-26 16,40 30-22-16,-40-30-7 0,39 55-20 16,-6-3-10-16,-7 0-22 15,1-4 8-15,-1 0 2 16,0-4-32-16,-6-3 13 0,0-8-3 15,-20-33-3-15,6 33 4 16,-6-33-5-16,-6 34-16 16,6-34-6-16,-46 22-11 15,0-11 9-15,-7-4-5 0,0-7-4 16,1-7-23-16,-7-1-10 16,6 1-2-16,7-11-5 0,-6-5 12 15,12 1 12-15,40 22 16 16,-46-37 0-16,46 37-8 15,-33-40 8-15,33 40 0 0,-19-37 0 16,19 37 4-16,0 0-1 16,0 0-3-16,0 0-5 0,0 0 2 15,0 0 3-15,0 0-9 16,0 0 6-16,0 0 6 16,0 0 6-16,0 0 2 15,0 0 2-15,6 51 13 0,7-6-4 16,0-5 5-16,7 5 11 15,0-1 6-15,0-3 9 16,6-1-7-16,0-3-14 0,0 0-8 16,-6 0 19-16,-7 0 8 15,-6 0-1-15,-7 4 4 0,0-41 3 16,-13 63 16-16,-7-12 1 16,-13-6 0-16,33-45-4 15,-66 59 2-15,7-15-6 16,-6-11-3-16,-8-3-9 0,1-12-25 15,-7-3-4-15,0-4-7 16,-6-11-10-16,-14-7 1 0,1-4-16 16,6-11 7-16,-13-4-4 15,6 0 14-15,-6-7-16 16,0-8-11-16,6 0-45 0,1-10-78 16,6-9-70-16,6-2-76 15,14-9-127-15,-7-6-232 0,26-12-278 16</inkml:trace>
  <inkml:trace contextRef="#ctx0" brushRef="#br0" timeOffset="1064">5908 2084 2256 0,'0'0'306'0,"46"-26"-21"0,-46 26-95 15,59-18-61-15,-7 7-25 16,1 7-48-16,-7 8-30 16,7 7-5-16,-53-11-11 15,46 33-1-15,-46-33-9 0,19 63 3 16,-25-12-110-16,-21 5-231 15,-19 3-417-15</inkml:trace>
  <inkml:trace contextRef="#ctx0" brushRef="#br0" timeOffset="2768">4383 2945 1513 0,'0'0'377'0,"-6"37"-23"15,6-37-63-15,0 0-86 16,0 44-53-16,0-44-68 15,26 44-16-15,-26-44-25 0,52 34-30 16,-6-16-2-16,0-7-2 16,-6-11-17-16,-1-7 19 0,1-4-11 15,-7-8 0-15,-7-7 5 16,-26 26-11-16,26-37 6 16,-26 37 0-16,20-36 24 15,-20 36 23-15,0 0-24 0,-53-19 2 16,-6 19 9-16,-7 11 9 15,-12 4-13-15,-1 3-4 16,-7 8-10-16,-6-7 4 0,0-1-12 16,-6-3-8-16,12-4 3 15,7-7-3-15,7-4-4 0,20-4-4 16,6-7-18-16,46 11-25 16,-46-26-2-16,46 26-10 15,-20-48 9-15,20 0 10 0,13 4-9 16,13-1 8-16,1 5 12 15,-27 40 14-15,39-45 6 16,-6 8-24-16,-33 37 37 16,33-29-7-16,-33 29 0 0,0 0 7 15,0 0 0-15,0 0 0 16,0 0-9-16,0 0 9 0,0 0 0 16,0 0 5-16,0 0-1 15,0 0-4-15,0 0 2 16,0 0-11-16,39-22 20 0,-39 22-14 15,0 0-2-15,0 0 13 16,0 0 8-16,0 0-2 16,0 0-20-16,0 0 19 15,0 0-10-15,0 0 4 0,0 0-7 16,0 0 18-16,0 0-1 16,0 0-4-16,0 0 16 0,0 0-15 15,0 0-12-15,0 0 6 16,33-33-2-16,-33 33-6 0,39-30 0 15,-39 30 0-15,40-30-5 16,-40 30 5-16,39-18-8 16,-39 18 4-16,0 0 4 0,40-7 0 15,-40 7-6-15,0 0 6 16,0 0 2-16,33 44 18 16,-14 0 4-16,-12 1 17 15,-14-5-18-15,7 5-6 0,-13-9 5 16,0 1 7-16,13-37 1 15,-39 45-10-15,39-45-12 0,-60 40 3 16,1-10-6-16,0-12-10 16,0-3 2-16,0-7-8 15,-7-5 11-15,7 1 5 0,0-4 2 16,13-4-7-16,6 1 0 16,40 3 8-16,-39-12-11 0,39 12-1 15,0 0-3 1,-33-36-20-16,33 36 0 0,-13-37 27 15,13 37-16-15,0 0 20 16,0-34-4-16,0 34-4 0,0 0 9 16,0 0-5-16,0 0-10 15,0 0 14-15,0 0-4 0,0 0-14 16,0 0 9-16,0 0 8 16,0 0 6-16,0 0 18 15,-33 34-2-15,33-34 1 0,-33 40-1 16,33-40-13-16,-33 45-1 15,33-45-15-15,-39 29 16 16,39-29-10-16,-39 22-8 16,6-18-23-16,0-4-21 0,33 0-26 15,-46-11 26-15,46 11-19 16,-33-37 0-16,7 4-10 0,13-4 39 16,13 37 23-16,-14-41 10 15,14 41-17-15,0 0 20 0,0 0-11 16,0 0 28-16,0 0 33 15,0 0-25-15,0 0 6 16,20 44 24-16,-7-3-23 0,0 0 5 16,-13-41-3-16,-6 48 20 15,-1-8-18-15,7-40-8 16,-33 45-8-16,-13-8 6 16,-6-11-25-16,-14-4 19 0,0-4-19 15,1 1 14-15,-8-8-8 16,14-4 4-16,7-3-17 0,12-4 24 15,1-4-18-15,39 4 7 16,-26-18-19-16,26 18-10 0,-14-41-22 16,14 8 25-16,14 0 1 15,12 3 8-15,-26 30 0 16,26-30 5-16,-26 30-4 0,0 0 0 16,0 0 0-16,0 0 13 15,0 0-13-15,0 0 24 16,0 0-5-16,7 56 16 0,-20-8 20 15,-7-4 43-15,-13 1-14 16,-6-5 4-16,-7-3-44 16,-7-4-12-16,7-10-10 0,-13-1-38 15,0-11-95-15,6-4-73 16,1-14-114-16,6-4-219 0,46 11-231 16</inkml:trace>
  <inkml:trace contextRef="#ctx0" brushRef="#br0" timeOffset="2984">2648 2391 2071 0,'40'0'300'0,"-40"0"-43"15,0 0-114-15,0 0-65 16,39 22-58-16,-39-22-42 16,0 0-257-16,0 0-365 0,0 0-284 15</inkml:trace>
  <inkml:trace contextRef="#ctx0" brushRef="#br0" timeOffset="3639">2188 2649 1413 0,'0'0'320'0,"0"0"9"0,-52-7-58 16,12 22-58-16,40-15-43 15,-52 37-30-15,12 0-38 0,1-1-13 16,13 5-32-16,12-4-9 16,14-37-20-16,-6 52-9 15,6-8-13-15,0-44-13 0,33 44 10 16,-33-44-26-16,46 34 1 16,-7-16-18-16,-39-18 5 0,33 8-5 15,-33-8 13-15,0 0-11 16,39-12 26-16,-39 12 2 15,0 0 1-15,0 0 9 0,0 0-13 16,0 0 21-16,0 0-4 16,0 0 9-16,0 0-20 15,-52-11 38-15,6 15-7 0,6 18 24 16,-6 4-7-16,0 11 5 16,7 4-17-16,-7 10 7 15,7-3-23-15,-1 1 11 0,1-9-21 16,-1 1 20-16,1-1-10 15,39-40 9-15,-40 48 1 0,40-48 2 16,-32 41-17-16,32-41 44 16,0 0 8-16,0 0 14 0,-46 37-27 15,46-37-5-15,0 0-16 16,-46 7 20-16,46-7 3 16,-46-14 18-16,46 14-27 15,-40-45 7-15,20 1-22 0,1-8-2 16,19-3-12-16,0-1 18 15,0 1-27-15,13 0 12 16,13 3-26-16,0 8 17 0,7-1-8 16,0 1-6-16,13 3-68 15,0 4-67-15,7 0-63 0,-7 4-102 16,6 7-135-16,1-7-423 16</inkml:trace>
  <inkml:trace contextRef="#ctx0" brushRef="#br0" timeOffset="4289">4889 5324 1530 0,'0'0'373'16,"0"0"50"-16,0 0-69 15,0 0 11-15,0 0-105 0,-20 48-56 16,-12 4-27-16,-8 3-28 16,-6 8-43-16,0-4-28 0,-6 0-30 15,-1 0-30-15,0-3-12 16,-6-8-38-16,7 0-148 16,-1-11-135-16,1-8-153 0,12-10-291 15,40-19-256-15</inkml:trace>
  <inkml:trace contextRef="#ctx0" brushRef="#br0" timeOffset="4556">4607 4600 2177 0,'0'0'323'0,"0"0"-41"16,0 0-78-16,0 0-75 16,0 0 36-16,0 0 16 15,-7 41-33-15,-6 18-54 0,0 18-47 16,6 5-9-16,1 6-16 16,-1 1-22-16,7 0-12 15,-7-8-107-15,1-7-163 16,-14-8-263-16,0-7-439 0</inkml:trace>
  <inkml:trace contextRef="#ctx0" brushRef="#br0" timeOffset="5379">4219 4896 2168 0,'0'0'206'0,"0"0"22"0,0 0 29 15,0 0-53-15,0 0-52 16,0 59-24-16,-7 0-15 0,-6 4-44 16,0-1-24-16,0-2-30 15,-7-1 22-15,-6-4-22 0,0-3 14 16,-7-12-11-16,0-3 0 15,-13-11 0-15,-7 0-15 16,1-19 10-16,6 1-10 16,6-8 1-16,40 0-4 0,-52-19 15 15,12-3-15-15,7-11 4 16,7-8-2-16,6 1-2 16,7-8-3-16,7-4 6 0,-1-3-1 15,1 3-10-15,6-4 8 16,0 1-8-16,0 0 12 0,6-5 7 15,-6 9-11-15,7 3 0 16,-1 7-7-16,-6 0 13 0,0 41-6 16,7-40 4-16,-7 40-9 15,0 0 31-15,0 0-47 16,0 0 21-16,0 0-7 16,0 0 13-16,0 0-6 0,0 0 0 15,0 0-5-15,0 0 5 16,0 0-4-16,0 0 11 15,0 0-4-15,0 0 1 0,0 0-4 16,0 0 24-16,0 0 32 16,-13 48-11-16,0 11 7 0,-1 11-15 15,1 8 3-15,13 7-20 16,-6 7-7-16,6 4-13 0,-7 8 0 16,1-1 0-16,-8 0 9 15,-5-3-20-15,-1-4 11 16,-13-7 0-16,0-4 6 15,0-8-6-15,-6-10-3 0,0-8 3 16,-1-7 9-16,1-12-3 16,-7-10-6-16,0-8 7 0,-7-11-7 15,1-3 3-15,-1-16 4 16,-6-3-10-16,0-11 11 16,6-8-12-16,1-7 4 0,12-7 4 15,7-8 13-15,14-7-24 16,12-7 7-16,7-1 0 0,7 1 0 15,12 3-7 1,8-4-16-16,5 5-6 0,14 3-33 16,0-1-69-16,14 5-66 15,-1 0-73-15,0-4-134 0,0 3-145 16,0-3-236-16</inkml:trace>
  <inkml:trace contextRef="#ctx0" brushRef="#br0" timeOffset="7155">66 211 735 0,'20'-44'147'15,"-7"10"-58"-15,-13 34 25 16,26-44-22-16,-26 44-22 0,0 0-10 16,53-48 18-16,-53 48-14 15,46-30-8-15,-46 30-15 16,32-11 8-16,-32 11 12 0,0 0 3 15,0 0 37-15,0 0 3 16,40 34-23-16,-27 2 13 0,0 9-2 16,-6 7-22-16,-14 21 38 15,-6 20 30-15,-7 25-10 16,-13 19 0-16,-6 18 8 16,0 11-32-16,6 4-19 0,6 4-8 15,14 3-10-15,13 0 0 16,7-10-22-16,6-5-15 0,13-18-5 15,7-11-8-15,0-18-9 16,6-19-8-16,-6-22 3 16,-7-15-1-16,-6-18 5 0,0-12-2 15,-20-29 0-15,0 0-1 16,0 0-1-16,0 0-8 0,33-22 1 16,-14-8 10-16,-19 30-4 15,7-44-8-15,-7 44 10 16,7-41-4-16,-7 41-10 15,0 0 3-15,0 0 7 0,0 0 0 16,-53 23 6-16,7 10-2 16,0 15-4-16,0 4 9 0,7 14-2 15,-1 4-5-15,7 0 11 16,7 4-8-16,0 0 17 0,6 4-13 16,7-1 10-16,0 5-19 15,6 3 12-15,1 0-15 0,6 0 9 16,6 3-9-16,7-3 14 15,1 4 5-15,5 3-13 16,1-3-3-16,6 0 8 16,1-1-8-16,-8 1 7 0,8 0 0 15,-1 7 10-15,-6-8 2 16,-1 5-6-16,1 3-10 0,0-4-3 16,-7 1 8-16,0-5-15 15,-7-3 12-15,8 0-14 0,-8-4 9 16,-6 1-6-16,0 3 8 15,-6-4-6-15,-1 0 7 16,-6 1-8-16,0-9 9 0,0-2-4 16,-7-1 23-16,0-4 1 15,-6-3 11-15,0-11-17 16,6 0-8-16,0-12 12 0,20-40 14 16,0 0 28-16,-33 41-11 15,33-41 13-15,0 0-6 0,0 0 23 16,0 0-26-16,0 0-27 15,0 0-8-15,-39 26-22 16,39-26 4-16,0 0-8 0,-46 14 9 16,46-14-5-16,0 0-24 15,0 0-39-15,0 0-71 0,0 0-49 16,0 0-42-16,0 0-139 16,0 0-164-16,0 0-307 15,-33-40-75-15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6:58:54.443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27 181 669 0,'0'0'82'16,"0"0"60"-16,0 0-64 0,0 0-9 16,0 0-6-16,0 0-3 15,0 0-34-15,39 22 16 16,-39-22-62-16,0 0 35 0,0 0 0 15,33 11 25-15,-33-11-20 16,39-8-20-16,-39 8 12 0,33-33-12 16,-33 33 22-16,26-48-22 15,-19 8-7-15,-7 6 4 16,0 5 100-16,0 29 7 16,0 0-54-16,-33-19-31 0,0 23-42 15,33-4 31-15,-52 30 10 16,52-30-7-16,-46 48 3 0,19-12-50 15,27-36 23-15,-13 49-22 16,13-49-178-16,0 0-51 16,0 0-68-16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6:58:54.826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0 118 767 0,'0'0'102'16,"0"0"51"-16,0 0 10 15,0 29-70-15,0-29 1 0,0 0-29 16,40 30-33-16,-8-8-11 15,8-15-13-15,-7 1-1 16,0-12 3-16,-1 0 5 16,-32 4-21-16,27-22 46 0,-27 22-40 15,13-40 19-15,-13-1-51 16,-13 8 141-16,-7 3 51 0,20 30-36 16,-33-26-37-16,-6 15-40 15,6 11-16-15,33 0-27 0,-26 11-4 16,26-11 4-16,0 0 2 15,-27 37 11-15,14-3-1 0,13-34-25 16,0 0-107-16,13 40-190 16,-13-40-141-16,33 26-118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6:58:49.739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4392 623 521 0,'0'0'127'0,"0"0"-61"0,0 0-31 16,0 0-24-16,0 0-4 15,0 0 49-15,0 0 1 0,0 0-7 16,0 0 2-16,0 0 142 16,0 0-26-16,0 0-54 15,33 19-30-15,-33-19 23 0,40 22-12 16,-14 0 16-16,-26-22-27 15,39 26-15-15,-6-7-12 0,0-1-19 16,0-3 6-16,0 3-13 16,0-3 8-16,-7 0-27 15,7 0 8-15,-33-15-13 0,39 22 1 16,-39-22-22-16,26 15 9 16,-26-15 18-16,0 0-6 0,46 18-20 15,-46-18 13-15,0 0-14 16,0 0 26-16,0 0 8 0,0 0-23 15,0 0 3-15,0 0 5 16,0 0 6-16,20 30-7 0,-20-30-2 16,0 0 12-16,0 0-6 15,0 0-5-15,-66 26 8 0,34-19-16 16,-1-3-4-16,-7-12 9 16,40 8-15-16,-39-15-38 15,39 15-20-15,-33-29-33 0,7-4 45 16,13-1 1-16,6 5 27 15,0-1 20-15,7 30-18 0,-6-33 13 16,6 33 36-16,0 0-12 16,-20-30-23-16,20 30 27 0,0 0-15 15,0 0 5-15,0 0 0 16,0 0-12-16,-26-22 23 0,26 22-31 16,0 0 24-16,-33-3 17 15,33 3-17-15,-33 3-9 16,33-3 15-16,0 0-15 0,0 0 15 15,-26 34 12-15,26-34-26 16,-7 29 18-16,7-29 7 0,0 33-21 16,0-33 7-16,20 37-2 15,-20-37 3-15,33 26-8 0,-33-26 3 16,39 22 11-16,-39-22-23 16,0 0 14-16,33 15 14 0,-33-15-36 15,0 0 23-15,0 0-10 16,0 0 22-16,0 0 11 15,0 0-20-15,0 0 18 16,0 0-9-16,0 0-7 0,0 0-1 16,0 0-3-16,0 0-7 15,0 0 9-15,0 0-9 0,0 0 9 16,0 0-9-16,0 0-8 16,0 0 17-16,-26 30 14 0,26-30-26 15,-46 14 17-15,0-2-2 16,-7-9-19-16,14 1 7 0,-7-4 6 15,-7-4-28-15,1 4 22 16,-1-3-12-16,7-1-13 0,0 0-43 16,7-3 9-16,6-1 1 15,33 8 19-15,-40-14-21 16,40 14 7-16,0 0 26 0,0 0 0 16,-26-34 29-16,26 34-17 15,7-29 9-15,-7 29 0 0,0 0-12 16,39-26 8-16,-13 11 31 15,-26 15-34-15,40-11-4 0,-40 11-3 16,33-4 13-16,-33 4 21 16,33 4-44-16,-33-4 49 0,0 0-16 15,0 0 13-15,0 0 5 16,32 41 9-16,-32-41-24 0,20 37-10 16,-20-37 33-16,13 37-8 15,-13-37 10-15,0 0 7 16,20 40 14-16,-20-40-2 0,13 37-33 15,-13-37 21-15,0 0-25 16,0 0-26-16,0 0 46 0,0 0-4 16,20 37-3-16,-20-37-10 15,0 0-2-15,0 0 2 0,0 0-20 16,0 0 8-16,0 0 17 16,0 0-9-16,0 0 11 0,0 0 28 15,0 0-4-15,-20 37-1 16,20-37-4-16,0 0-11 15,-52 41 10-15,6-15-31 16,6-12-10-16,1-3 16 0,39-11-9 16,-59 4-16-16,6-8 9 15,20-3-39-15,-19-4-66 0,12 4-88 16,40 7-149-16,-59-19-112 16,13-3-35-16</inkml:trace>
  <inkml:trace contextRef="#ctx0" brushRef="#br0" timeOffset="1333">3334 620 352 0,'0'0'60'16,"0"0"-28"-16,0 0-13 0,0 0 28 16,0 0 70-16,0 0 15 15,0 0 17-15,0 0-14 0,33 33 15 16,-33-33-17-16,40 44-2 15,12-10-36-15,-19-1-32 0,-33-33 11 16,53 33-41-16,-53-33-39 16,32 30 32-16,-32-30-17 15,0 0-6-15,0 0-13 0,0 0 21 16,20 44 3-16,-20-44 7 16,0 0-27-16,0 0 12 0,-46 33-29 15,7-14 40-15,39-19 7 16,-53 7-34-16,1-11-42 0,52 4-33 15,-40-14 28-15,40 14 7 16,-46-30-42-16,46 30-45 0,-33-52 13 16,14 12 73-16,-1 3 13 15,20 7 26-15,0 30 24 0,0 0-12 16,0 0-13-16,0-26 5 16,0 26-8-16,0 0 0 15,0 0 16-15,0 0 34 0,0 0-8 16,0 0-5-16,0 0 21 15,0 0 25-15,13 45-11 0,-13-45-25 16,20 40 19-16,-20-40 1 16,0 0-31-16,0 0-18 0,13 37 41 15,-13-37 14-15,0 0-37 16,0 0-7-16,0 0-37 0,-46 26 41 16,46-26-74-16,-46 4-48 15,6-12 30-15,40 8-6 16,-46-22-28-16,46 22 14 15,-26-37 43-15,6 8 38 0,20 29 19 16,0 0 15-16,-13-30-23 16,13 30-4-16,0 0-10 0,0 0 7 15,0 0 48-15,0 0 5 16,0 0 23-16,0 0-27 0,0 0 27 16,0 0-15-16,20 37 7 15,-20-37-31-15,0 0 29 0,39 45-41 16,-39-45 22-16,0 0-20 15,0 0-27-15,0 0 68 16,14 36 27-16,-14-36-6 0,0 0-32 16,0 0-38-16,0 0 48 15,-40 34-49-15,40-34-23 0,-59 26 15 16,6-4 10-16,-6-7 21 16,7-4-22-16,-7-4-9 0,-1 0 0 15,21 1 9-15,-7-5 4 16,46-3 3-16,-59 0-5 0,59 0-11 15,-59-7-5-15,59 7-13 16,-46-7 30-16,46 7-18 0,0 0 6 16,0 0-4-16,-53-19 4 15,53 19-12-15,0 0-17 16,0 0 25-16,0 0 19 0,0 0-9 16,0 0-22-16,0 0-23 15,0 0-19-15,0 0 50 0,0 0 15 16,0 0-24-16,0 0 17 15,0 0-37-15,0 0 15 0,0 0-1 16,0 0-3-16,0 0 4 16,0 0 2-16,-39-29 2 0,39 29-10 15,0 0 7-15,0 0 18 16,0 0-35-16,0 0-2 0,0 0-20 16,0 0 28-16,0 0-22 15,0 0 36-15,0 0 2 16,0 0 12-16,0 0 0 0,0 0 6 15,0 0-12-15,0 0 5 16,0 0-26-16,0 0-30 0,0 0-100 16,0 0-103-16</inkml:trace>
  <inkml:trace contextRef="#ctx0" brushRef="#br0" timeOffset="2484">2874 258 808 0,'0'0'268'0,"0"0"31"0,0 0-127 16,0 0-91-16,-39 15-23 15,39-15-29-15,0 0-21 0,-26-26-33 16,26 26 29-16,-14-41 2 16,14 0-6-16,14 1-21 0,5 3-15 15,1 4 24-15,-20 33-6 16,33-34-7-16,-7 16 25 0,7 18 3 15,-7 11-1-15,-26-11 16 16,40 44 5-16,-14 1 44 16,-6-1-10-16,-7 4-40 0,-7 0-20 15,-6 0-114-15,-13-7-300 16,7-1-204-16</inkml:trace>
  <inkml:trace contextRef="#ctx0" brushRef="#br0" timeOffset="3392">2441 1104 686 0,'0'0'173'15,"0"0"7"-15,0 0-52 16,0 0-44-16,0 0 15 0,59 40-43 16,-59-40-15-16,0 0 4 15,52 12-3-15,-52-12-50 0,0 0 42 16,46-23-48-16,-46 23-3 16,0 0 17-16,40-48 2 0,-40 48 15 15,19-48-30-15,-19 48-3 16,0 0 45-16,0 0 51 15,0 0-38-15,-26-44-23 0,26 44-14 16,-66-15-1-16,1 15 15 16,-1 4-17-16,7 0-35 0,0-1 48 15,6 5-6-15,1-8-38 16,-1 0-21-16,53 0-22 0,-59-15-46 16,59 15 25-16,-46-30 28 15,46 30 18-15,-33-44-3 0,26 3 10 16,7 4 16-16,0 37-2 15,7-44 26-15,-7 44 11 0,0 0 18 16,13-37-29-16,-13 37 41 16,0 0 16-16,0 0 68 0,0 0-48 15,0 0 3-15,0 0-41 16,0 0-21-16,0 52-6 16,-6-8 34-16,6-44-32 0,0 52-19 15,0-52-10-15,0 48 34 16,0-48-13-16,0 0 26 0,-14 44 21 15,14-44-51-15,0 0 5 16,0 0-11-16,-52 26 15 0,52-26-89 16,-46-7-54-16,46 7 30 15,-46-34 10-15,20-2 31 0,26 36 23 16,-14-45 9 0,14 45 47-16,-13-37 62 0,13 37 24 15,0 0-27-15,0 0-8 0,0 0 9 16,0 0-25-16,0 0 2 15,0 0 87-15,0 0 3 16,0 0-16-16,0 0-21 0,-6 41 15 16,-7 0-11-16,-14 7 15 15,-12 0-34-15,-7 0-37 0,-13 0-17 16,-14-4-32-16,8-7-7 0,6-8-151 16,-1-6-189-16,14-9-334 15,46-14-28-15</inkml:trace>
  <inkml:trace contextRef="#ctx0" brushRef="#br0" timeOffset="3604">1889 221 2065 0,'0'0'230'0,"0"0"-81"0,0 0-58 16,0 0-40-16,0 0-38 16,32 3 12-16,-32-3-63 0,0 0-259 15,46 34-287-15,-46-34-112 16</inkml:trace>
  <inkml:trace contextRef="#ctx0" brushRef="#br0" timeOffset="4088">1264 664 1275 0,'0'0'252'0,"0"0"-17"15,0 0-84-15,0 0-35 0,0 0-41 16,0 0-28-16,-39-18-17 16,-7 18-16-16,-7 11-14 0,-6 7-3 15,0 4 17-15,0 12-22 16,6-1 19-16,7 4-11 0,46-37 3 16,-52 63-10-16,19-8 7 15,13 0 8-15,7-3-15 0,13 7 15 16,7 4-13-16,-1-7 10 0,7-1 21 15,-6-3-3 1,-1-4 73-16,-12-4 50 0,-1-3 22 16,7-41-53-16,-46 59-37 15,-6-19-21-15,-7-6 5 0,-20-8-42 16,0-12-9-16,-7-6 26 16,8-12 44-16,12-3-18 0,13-12-15 15,7-10-20-15,7-12 3 0,6-7-12 16,7-15-19-16,19-7-7 15,1-11 7-15,12-4-52 0,20 0-97 16,7-4-55-16,0 8-86 16,7 7-262-16,6 4-173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6:59:59.103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0 266 738 0,'53'-4'145'16,"6"4"77"-16,0 4-16 0,0 4-27 15,7 3 28-15,6 0-60 16,-13-4-35-16,1 4-56 15,-21-3-7-15,0-1-27 16,-39-7-6-16,33 7-10 0,-33-7-6 16,0 0-6-16,0 0 22 15,0 0-20-15,0 0-232 0,33-3-241 16,-33 3-140-16</inkml:trace>
  <inkml:trace contextRef="#ctx0" brushRef="#br0" timeOffset="416">460 111 882 0,'0'0'136'0,"0"0"0"16,0 0-3-16,0 0-39 15,0 0-4-15,0 0 58 0,0 0-8 16,0 0-30-16,0 0-30 16,0 0-14-16,0 0 29 15,0 0-13-15,0 0-3 0,0 0 50 16,0 0-44-16,-33 33-45 15,1-3 0-15,-8 3-4 16,20 4-16-16,-6-4-4 0,0 0-6 16,0-3-5-16,26-30-5 15,-27 33 5-15,27-33-15 0,0 0 18 16,-33 34-28-16,33-34-43 16,0 0-92-16,0 0-115 0,0 0-116 15,-19 33-69 1,19-33-26-16</inkml:trace>
  <inkml:trace contextRef="#ctx0" brushRef="#br0" timeOffset="799">197 0 908 0,'0'0'196'0,"0"0"42"0,0 0 4 15,0 0-3-15,0 0-28 16,0 37-18-16,20-4-13 16,-13 8-37-16,6 0 8 15,7-1-37-15,6 1 0 0,0 0-20 16,7-5-25-16,0 1 8 15,0-3-20-15,0-5-27 0,-7-7-18 16,-26-22-2-16,0 0-10 16,33 26 13-16,-33-26 1 0,0 0-6 15,0 0-16-15,0 0 0 16,0 0 8-16,0 0-14 0,0 0-41 16,0 0-52-16,0 0-50 15,0 0-97-15,0 0-155 16,0 0-218-16,0 0-109 15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7:00:02.454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12387 292 1414 0,'0'0'300'16,"40"-22"-80"-16,-8 3-93 15,8 8-25-15,6 7-28 16,-7 1-31-16,7 3 0 15,-6 7-21-15,-7 4-18 0,-1 8-4 16,-32-19 4-16,14 40-70 16,-21-3-88-16,-13 0-267 0,-26 4-210 15</inkml:trace>
  <inkml:trace contextRef="#ctx0" brushRef="#br0" timeOffset="-1304">13774 960 850 0,'0'0'201'0,"0"0"6"0,0 0-20 16,0 0-31-16,0 0-5 15,0 0-38-15,0 0 25 16,0 0 57-16,33 41-14 0,-33-41-37 15,26 44-59-15,-6-7 10 16,-7 0-19-16,6-7-10 16,-19 3-19-16,20-3-6 15,-20-30 3-15,7 40-3 0,-14-3-6 16,7-37-17-16,0 0-18 16,-66 45-71-16,14-16-100 0,-7-10-147 15,13-5-231-15,0-10-111 16,46-4 23-16</inkml:trace>
  <inkml:trace contextRef="#ctx0" brushRef="#br0" timeOffset="-892">13590 1149 622 0,'0'0'228'0,"0"0"-15"16,0 0-17-16,0 0-62 15,0 0-15-15,0 0-21 16,0 0-42-16,0 0-37 0,0 0 21 16,0 0-60-16,-59 4-46 15,13-4-35-15,46 0-44 16,-53-15-5-16,53 15 36 15,0 0 61-15,-39-52 56 0,39 52-3 16,-14-48-20-16,14 48 75 16,0 0 12-16,0 0-5 0,0 0 77 15,0 0 24-15,46-4-8 16,-46 4-26-16,0 0-5 16,0 0-16-16,46 41-5 0,-46-41 6 15,14 48-40-15,-28-11-21 16,14-37-16-16,-59 44-28 15,7-10-114-15,-7-9-111 16,-1-6-158-16,21-8-107 0,0-4-1 16</inkml:trace>
  <inkml:trace contextRef="#ctx0" brushRef="#br0" timeOffset="-212">13333 824 654 0,'0'0'198'0,"0"0"-90"16,0 0-23-16,0 0-50 15,0 0 6-15,0 0-25 16,0 0 115-16,0 0-16 0,0 0-13 15,0 0-7-15,0 0 43 16,0 0-22-16,0 0-40 0,0 0-19 16,-46 37-22-16,46-37-28 15,-46 44 29-15,46-44 4 16,-59 44-13-16,7-7-9 16,-7-15-18-16,6-10 6 0,0-5-52 15,-6-7 6-15,0 0-25 16,-7-7 8-16,7-8 2 15,-6-7-15-15,12-4 12 0,7 0-28 16,46 26 53-16,-59-30 17 16,59 30 16-16,0 0 0 0,-46-33 16 15,46 33-3-15,0 0-21 16,0 0 10-16,0 0-2 16,0 0 3-16,0 0 7 0,0 0-2 15,0 0 7-15,0 0 16 16,0 0 36-16,0 0 16 0,52 55-52 15,-52-55 13-15,46 56 28 16,-13-12-31-16,-33-44 39 16,20 59 8-16,-20-14-15 15,-7-5-35-15,7-40-15 0,-46 56 17 16,-13-8 9-16,-6-8 1 16,-1 1 5-16,-13-15-10 15,7 0-21-15,-7-8 9 0,7-7 6 16,-1-3 28-16,1-16-14 15,19-3-2-15,7-15-26 0,0-7-12 16,0-8 2-16,14-3-7 16,12-11-16-16,7-1-70 15,6-6-42-15,7 2-115 16,7-6-132-16,-1 3-137 0,7 4-15 16,14 0-9-16</inkml:trace>
  <inkml:trace contextRef="#ctx0" brushRef="#br0" timeOffset="244">12032 717 1383 0,'0'0'425'0,"-33"40"-34"16,33-40-121-16,0 0-77 16,7 45-88-16,-7-45-42 0,0 0-24 15,0 0-30-15,26 44-2 16,-26-44-5-16,0 0 5 0,0 0 0 15,0 0-43-15,0 0-124 16,0 0-71-16,0 0-121 0,0 0-190 16,0 0-91-16</inkml:trace>
  <inkml:trace contextRef="#ctx0" brushRef="#br0" timeOffset="1640">11106 506 889 0,'0'0'162'0,"0"0"-81"16,0 0-21-16,0 0 105 16,0 0-38-16,0 0 39 0,-7 44-6 15,-6 4-17-15,-7 0-13 16,-6 0-24-16,-7 4 18 16,-13 4-11-16,-6 3-60 0,-14-4 6 15,-6-3-31 1,-7-8-19-16,-13-7-5 0,13-11-7 15,-7-11 10-15,14-15 2 16,0-11-17-16,19-15-48 0,7-7-23 16,13-12-23-16,7-10 0 15,13 3 47-15,0 8 44 16,13 7-3-16,0 37 22 0,0 0-13 16,-7-37 8-16,7 37 69 15,0 0 9-15,0 0-16 0,0 0-7 16,-19 48 11-16,-1 0-21 15,0-4 8-15,-13 1-14 16,33-45-16-16,-59 59-15 16,7-19-67-16,6-6-67 15,46-34-109-15,-59 22-239 0,59-22-223 16</inkml:trace>
  <inkml:trace contextRef="#ctx0" brushRef="#br0" timeOffset="1905">10534 303 1443 0,'39'-26'269'0,"-6"11"-21"0,0 11-50 15,0 8-24-15,-7 7-43 16,-26-11-9-16,33 30-44 0,-33-30-37 16,26 40-12-16,-26-40-20 15,7 48-78-15,-20-11-198 16,13-37-351-16,-72 48-188 0</inkml:trace>
  <inkml:trace contextRef="#ctx0" brushRef="#br0" timeOffset="2276">9864 539 1593 0,'0'0'320'0,"0"0"-70"16,0 0-62-16,0 0-77 15,0 0-15-15,0 0-36 16,0 0-1-16,0 0 9 0,0 0-16 16,-53 30-9-16,-6-1-39 15,-7 5 8-15,-12 3-18 0,-8 3 16 16,-6 5 6-16,-6-1-10 16,-1 4-14-16,7 0 20 0,13-4-16 15,13-3-11-15,14 0 5 16,52-41 15-16,-46 62 10 15,20-6 1-15,26-1 1 0,13 1-17 16,20 3 4-16,13 7 12 16,13 1-2-16,13-1-5 15,0-3-72-15,-6-4-199 16,0-11-227-16,-7-7-220 0</inkml:trace>
  <inkml:trace contextRef="#ctx0" brushRef="#br0" timeOffset="2496">8990 318 2853 0,'0'0'103'0,"0"0"12"15,0 0-69-15,0 0-27 16,0 0-19-16,0 0-225 16,0 0-285-16,0 0-296 0</inkml:trace>
  <inkml:trace contextRef="#ctx0" brushRef="#br0" timeOffset="3012">8044 964 1779 0,'0'0'199'0,"0"0"-31"15,0 0-58-15,-40-48-47 16,20 4-39-16,20-1-46 15,7 8-8-15,-7 37-18 0,33-44 16 16,-33 44-25-16,52-33 20 16,1 18 22-16,-7 11 20 15,-7 12-9-15,7 7-3 16,0 3 7-16,-46-18 2 0,60 30 2 16,-60-30-4-16,46 25 11 15,-46-25-18-15,0 0 2 16,0 0 17-16,0 0 11 0,0 0 4 15,0 0-6-15,0 0 0 16,0 0 5-16,0 0 10 0,0 0-15 16,0 0 7-16,-66 12-11 15,13 6 3-15,-6 4 6 16,7 11 0-16,-1 8 48 0,0 3-3 16,-6 4-21-16,13 4-21 15,-6 0-9-15,12 0-8 16,-6-8-20-16,0-3 13 15,7-4 8-15,-7-8 9 0,6-7-75 16,40-22-83-16,-59 19-142 16,13-8-113-16,46-11-75 15,-52-4 13-15,52 4 47 0</inkml:trace>
  <inkml:trace contextRef="#ctx0" brushRef="#br0" timeOffset="3280">8260 1300 1343 0,'0'0'315'0,"0"0"15"16,0 0-112-16,0 0-117 15,0 0-56-15,46-37-28 16,-6 12-23-16,-40 25 2 0,59-26 9 15,-13 15 7-15,-46 11-18 16,39 3-5-16,-39-3 14 16,0 0 17-16,0 0-8 0,27 52 9 15,-40-8-39-15,13-44-131 16,-46 52-318-16,-20-19-230 16</inkml:trace>
  <inkml:trace contextRef="#ctx0" brushRef="#br0" timeOffset="3529">7590 181 1893 0,'0'0'169'0,"0"0"-42"0,0 0 69 15,0 0-31-15,0 52-62 16,7 7-23-16,-7 4-40 16,6 3-17-16,7-3-7 0,-6 0-11 15,0 3-17-15,-1-7-136 16,1-3-224-16,-14-8-339 0</inkml:trace>
  <inkml:trace contextRef="#ctx0" brushRef="#br0" timeOffset="4048">7347 661 1849 0,'0'0'218'16,"0"-40"-24"-16,0 40-61 15,0 0-38-15,0 0 9 0,0 0-20 16,0 0-33-16,0 0-11 16,-53 18-20-16,1 12-11 15,6 3 3-15,46-33-8 16,-53 59-4-16,14-11-10 0,39-48 6 16,-26 63 4-16,19-12-24 15,7-51-1-15,26 52-52 0,-26-52-12 16,53 41-12-16,-53-41 23 15,52 22 29-15,-52-22-12 16,0 0-19-16,60-4 9 0,-60 4 37 16,0 0 41-16,0 0 55 15,0 0-29-15,0 0 6 0,0 0-23 16,0 0 20 0,-73 8-16-16,8 14 18 0,5 15 19 15,8 0 0-15,52-37-20 16,-59 63 4-16,26-15-11 0,33-48-14 15,-20 59 4-15,20-59 6 16,26 51-4-16,-26-51-11 0,66 34-2 16,6-20-7-16,7-10 1 15,0-8-3-15,-7-7-30 16,1-3-56-16,-14-9-98 0,-7-6-176 16,-6-8-187-16,-13-7-162 15</inkml:trace>
  <inkml:trace contextRef="#ctx0" brushRef="#br0" timeOffset="4272">7130 347 2281 0,'0'0'229'0,"0"0"7"15,0 0 0-15,0 0-68 16,0 0-52-16,0 0-60 16,0 0-22-16,0 0-13 0,0 0-111 15,0 0-206-15,0 0-177 16,0 0-318-16</inkml:trace>
  <inkml:trace contextRef="#ctx0" brushRef="#br0" timeOffset="4545">6348 103 1985 0,'0'0'185'0,"0"0"-52"15,0 0 2-15,0 0 53 16,33 19 1-16,-13 21-49 0,6 8-48 16,-6 8-31-16,6 3-24 15,0 7-19-15,1-3-5 0,-8 4-21 16,8-8-173-16,-14 0-136 16,0-7-174-16,-13-52-238 0</inkml:trace>
  <inkml:trace contextRef="#ctx0" brushRef="#br0" timeOffset="5208">6256 624 459 0,'0'0'118'0,"0"0"35"0,0 0-64 16,0 0-31-16,0 0-45 16,0 0 76-16,0 0-30 0,0 0 70 15,0 0 41 1,0 0-31-16,0 0-17 0,0 0-23 16,0 0-17-16,40 52-28 15,-40-52-16-15,39 52-17 0,-39-52-21 16,0 0 0-16,46 51-12 15,-46-51 16-15,0 0 15 0,26 45 34 16,-26-45 66-16,0 0 16 16,0 0-14-16,0 0-27 0,0 0-48 15,0 0-12-15,0 0-32 16,0 0 20-16,0 0-37 16,0 0-7-16,0 0 17 15,0 0 0-15,0 0-9 0,0 0 24 16,0 0-3-16,0 0-1 15,0 0-4-15,0 0-9 0,0 0-6 16,0 0 4-16,0 0-9 16,0 0 1-16,0 0 7 15,0 0 10-15,0 0 6 0,-65 48 2 16,12-26-11-16,7-7 3 16,46-15-4-16,-59 3 4 0,59-3 44 15,-59-11 16-15,59 11 10 16,-40-33-2-16,7-8-30 15,14-7 8-15,12-7-20 16,1-12 11-16,-1 1-12 0,-6-15-17 16,-7-8 2-16,0 4 5 15,1 4 17-15,-8 7 6 0,8 15-27 16,-8 11-7-16,8 14 0 16,-1 5-46-16,20 29-60 0,0 0-69 15,0 0-94-15,-46-11-127 16,46 11-139-16,0 0 74 0,0 0-3 15</inkml:trace>
  <inkml:trace contextRef="#ctx0" brushRef="#br0" timeOffset="5429">5993 377 1289 0,'0'0'163'0,"0"0"41"0,53 33-13 16,-14-18-44-16,7-12-76 15,0-6-32-15,0-1-21 16,0-3-13-16,-46 7-75 0,46-8-82 16,-46 8-187-16,0 0-166 15,0 0-16-15</inkml:trace>
  <inkml:trace contextRef="#ctx0" brushRef="#br0" timeOffset="5924">5507 790 1659 0,'0'0'326'0,"0"0"-122"0,0 0-96 16,0 0-52-16,-53 34-19 16,1-16-40-16,52-18 9 15,-59 4 10-15,19-11-30 16,40 7-74-16,0 0-28 0,0 0 47 16,-39-56 25-16,39 56 12 15,0-44 4-15,0 44 22 0,0 0-6 16,59-33 12-16,-6 25-21 15,-7 12 16-15,0 14 11 0,0 4 1 16,-46-22-21-16,59 56-18 16,-13-1 51-16,-13 1-2 0,-7-5-17 15,-6-3-15-15,-14-3 29 16,-19 3-9-16,-13 0 9 16,-14-4-2-16,-12-7 29 15,-7-4-5-15,-14-3-12 0,-6-12 0 16,1-7 39-16,5-7 17 15,1-8-3-15,6-7 26 0,14-7 16 16,6-8 2-16,46 26-24 16,-40-52-48-16,21 1-16 0,12-1-16 15,14-4-24-15,6 1-42 16,0 3-47-16,7-3-99 0,-1 0-157 16,1-1-256-1,0 4-76-15</inkml:trace>
  <inkml:trace contextRef="#ctx0" brushRef="#br0" timeOffset="6089">5093 318 2146 0,'46'-15'218'15,"7"4"-92"-15,6 0-44 0,6 0-31 16,1 3-189-16,6-3-303 15,7 7-266-15</inkml:trace>
  <inkml:trace contextRef="#ctx0" brushRef="#br0" timeOffset="6768">4620 580 1765 0,'0'0'104'0,"0"0"-38"0,20 48 24 16,-20-48-28-1,19 48-31-15,-19-48-23 0,20 52-12 16,-20-52 0-16,0 0 26 16,-7 59-40-16,7-59-18 15,0 0 3-15,0 0 20 0,-59 37-23 16,59-37 9-16,-52 0 15 16,52 0-4-16,-53-22 6 0,53 22 22 15,-46-30 84-15,46 30 39 16,-46-26-39-16,46 26-32 15,-46-7-14-15,0 14 5 0,46-7-14 16,-46 22-8-16,46-22-17 16,0 0-4-16,-46 56-27 0,46-56-155 15,-33 51-266-15,33-51-194 16</inkml:trace>
  <inkml:trace contextRef="#ctx0" brushRef="#br0" timeOffset="6945">4410 1167 2594 0,'0'0'271'0,"0"0"-23"0,0 0-115 16,0 0-73-16,0 0-47 15,0 0-196-15,0 0-246 16,0 0-554-16</inkml:trace>
  <inkml:trace contextRef="#ctx0" brushRef="#br0" timeOffset="7588">3509 772 2590 0,'-19'-41'230'0,"12"4"-2"16,7-7-106 0,7-8-53-16,12 1-60 0,14-1-43 15,7 0-49-15,-1 15-27 16,7 4 27-16,0 15 15 0,-7 6 47 16,7 12 11-16,-6 15-13 15,-40-15 23-15,39 30 0 0,-39-30 10 16,27 52-22-16,-21-16 23 15,-6-36 4-15,-20 48-1 16,20-48-14-16,-65 49 5 0,-1-20 9 16,0-7-14-16,-6-11-16 15,-7-3 16-15,13-8 5 16,1 0-21-16,12-4 16 0,7-3 11 16,46 7-42-16,0 0-10 15,-39-11 9-15,39 11 16 16,0 0-12-16,0 0 14 0,0 0 21 15,0 0 8-15,0 0-28 16,0 0 24-16,0 44 12 0,0-44 7 16,0 44 6-16,0-44 9 15,-33 48-25-15,33-48-11 0,-53 41-15 16,1-15-7-16,52-26-18 16,-59 15 10-16,13-8 3 15,46-7-84-15,0 0-42 16,-46-26 15-16,46 26 37 0,0 0 24 15,-7-48 38-15,7 48 9 16,0 0 11-16,0 0-13 16,0 0 60-16,40-7 73 0,-40 7 31 15,0 0-16-15,0 0-2 16,19 59-28-16,-19-8-40 0,0-51-7 16,-33 52-22-16,33-52-22 15,-52 52-49-15,6-26-54 0,0-8-161 16,46-18-135-16,-53 0-186 15,53 0 0-15</inkml:trace>
  <inkml:trace contextRef="#ctx0" brushRef="#br0" timeOffset="7741">2721 842 1265 0,'0'0'387'0,"0"0"-48"16,0 0-96-16,0 0-59 0,0 0-79 15,-59 37-58-15,6-7-80 16,53-30-196-16,-79 29-320 0,20-10-155 16</inkml:trace>
  <inkml:trace contextRef="#ctx0" brushRef="#br0" timeOffset="7984">2504 768 1910 0,'0'0'267'0,"0"0"-58"0,0 0-51 15,0 0-36-15,0 0-44 16,0 0 9-16,0 0 12 0,0 0-39 16,0 0-22-16,0 0-11 15,-66 30-13-15,7-1-17 16,7-6 7-16,-1-1-14 15,7-7-108-15,0-8-119 0,0-3-132 16,46-4-158-16,-66-11-154 16</inkml:trace>
  <inkml:trace contextRef="#ctx0" brushRef="#br0" timeOffset="8161">1886 532 1792 0,'46'-11'393'16,"7"0"-95"-16,6 0-77 15,20 0-87-15,0-8-62 0,-7 4-59 16,-6 4-162-16,-14-7-210 16,-12 7-309-16</inkml:trace>
  <inkml:trace contextRef="#ctx0" brushRef="#br0" timeOffset="8416">1591 137 1811 0,'0'0'65'16,"0"0"-19"-16,0 0 127 16,0 0-50-16,13 40-71 0,0 5-19 15,0 3 3-15,0 3-24 16,-6 1-18-16,-1 0-231 0,1 3-163 16,-7-3-159-16</inkml:trace>
  <inkml:trace contextRef="#ctx0" brushRef="#br0" timeOffset="8823">1479 646 1113 0,'0'0'96'16,"0"0"38"-16,0 0-48 0,0 0 105 15,0 0-41-15,0 0-51 16,-13 52-27-16,13-52-14 16,-40 56-37-16,-6-16-21 15,0-10 12-15,-6-8-12 0,-1-7-36 16,7-4 24-16,46-11 12 16,-52-4-54-16,52 4-19 0,0 0-11 15,0 0 56-15,-40-55 13 16,34 10-20-16,6 45 8 0,19-40 41 15,-19 40-14-15,0 0-27 16,0 0 6-16,46-22 47 0,-46 22 47 16,0 0 27-16,0 0-22 15,20 51 10-15,-20-10 0 16,0-41-57-16,-33 66 8 16,0-7-26-16,-6-10-16 0,39-49-91 15,-66 51-86-15,14-21-192 16,52-30-81-16,-66 22 5 0</inkml:trace>
  <inkml:trace contextRef="#ctx0" brushRef="#br0" timeOffset="9021">1091 362 1637 0,'0'0'151'0,"53"-19"-6"16,6 5-50-16,-7 3-40 0,8 3-42 15,-1 1-94-15,-13-1-224 16,6 1-219-16</inkml:trace>
  <inkml:trace contextRef="#ctx0" brushRef="#br0" timeOffset="9368">887 650 825 0,'0'0'16'0,"0"0"11"15,0 0 14-15,0 0 4 16,46 33-23-16,-46-33-13 0,0 0 17 15,0 0 46-15,0 0 5 16,0 0-36-16,0 0 3 0,0 0 9 16,0 0 32-16,0 0 57 15,0 0-39-15,0 0 14 16,0 0 49-16,-32-40 21 16,32 40-17-16,-33-34-41 0,33 34-23 15,-20-36-62-15,20 36-22 16,-7-49-26-16,7 16 8 0,7 4 3 15,-7 29-28-15,13-34-88 16,-13 34-75-16,0 0-75 0,7-44-193 16,-1 15-120-16</inkml:trace>
  <inkml:trace contextRef="#ctx0" brushRef="#br0" timeOffset="9692">598 502 893 0,'20'52'151'0,"-20"-52"-3"0,20 44 17 16,-20-44 21-16,0 0-32 15,13 48 24-15,-13-48-22 0,-13 45-25 16,13-45-46-1,0 0-40-15,-59 55-9 0,6-22 37 16,-6-10-22-16,0-5-26 0,6-7 37 16,1-11-2-16,-1-7 10 15,53 7-15-15,-66-19-2 16,20 1-7-16,46 18-26 0,-39-37-58 16,39 37-70-16,-33-52-98 15,13 4-144-15,14 0-171 0,-1 0-49 16</inkml:trace>
  <inkml:trace contextRef="#ctx0" brushRef="#br0" timeOffset="9860">0 362 1505 0,'46'-11'296'16,"0"3"-31"-16,7-3-88 0,6 0-71 15,7-4-44-15,-1 1-62 16,1-5-232-16,6-3-261 0,-6 0-210 16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7:00:19.518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46 0 745 0,'0'0'171'0,"0"0"90"0,0 0-47 15,0 0-46-15,0 0-43 16,0 0-31-16,0 0-26 16,0 0-40-16,0 0-2 0,0 0 4 15,0 0-36-15,0 0 55 16,0 0 116-16,0 0-90 15,33 59-9-15,-13 0-1 0,0 7 42 16,-1 5-42-16,-5 3-38 16,5 7 6-16,-6 0 43 0,7-3-27 15,0-1-10-15,0 1 10 16,-1-8-12-16,1-7-15 16,-7-8-19-16,0-3 11 0,0-4-6 15,-6-4 12-15,0 4 11 16,-1-3 6-16,-6-1 4 15,0 0-8-15,-6 1-20 16,-1-8-19-16,7-37 10 0,0 48 1 16,-7-11 7-16,7-37-12 15,0 0-3-15,0 0 3 0,0 37 17 16,0-37-4-16,0 0 9 16,0 0 41-16,0 0-10 15,0 0-15-15,0 0-20 0,0 0-9 16,0 0 6-16,0 0-11 15,0 0-9-15,0 0 0 0,0 0-4 16,0 0-40 0,0 0-3-16,0 0 6 0,0 0 28 15,-46-19 0-15,46 19-1 16,0 0-5-16,-46-48-2 0,46 48 1 16,-59-44-19-16,20 3-2 15,39 41 17-15,-40-48 29 16,40 48 0-16,-39-48-3 0,39 48 3 15,0 0 0-15,0 0 8 16,0 0-4-16,0 0-1 0,-26-44-14 16,26 44 15-16,0 0 3 15,0 0-7-15,0 0 8 16,0 0-8-16,0 0-8 16,0 0-1-16,-27-41 6 0,27 41 5 15,0 0 8-15,0 0-10 16,0 0 0-16,0 0-7 15,0 0-10-15,0 0 17 0,0 0 0 16,0 0 0-16,0 0 0 16,0 0-4-16,0 0-4 0,0 0 8 15,0 0-4-15,0 0 4 16,0 0 5-16,0 0-11 16,0 0-13-16,0 0 3 0,0 0 19 15,0 0 2-15,0 0-2 16,0 0-17-16,0 0 8 15,0 0 13-15,53 37-17 16,-53-37 10-16,46 52 11 0,-46-52-3 16,46 55-8-16,-46-55-5 15,39 56-6-15,-12-16 16 0,-27-40 1 16,33 45-6-16,-33-45-15 16,26 40 22-16,-26-40 2 15,0 0-9-15,20 37-12 0,-20-37 12 16,0 0 11-16,0 0-8 15,0 0-3-15,0 0-15 16,0 0 5-16,0 0 18 16,0 0 4-16,0 0-6 0,0 0-17 15,0 0 1-15,0 0 10 16,0 0 10-16,0 0 2 0,0 0-8 16,0 0-15-16,0 0 17 15,0 0 0-15,0 0-6 16,0 0 0-16,0 0-17 0,0 0 11 15,0 0 17-15,0 0 1 16,0 0-31-16,0 0 3 0,39 0 5 16,-39 0 3-1,0 0 22-15,59-37-12 0,-59 37-7 16,53-48 1-16,-53 48 13 16,0 0-3-16,46-48-25 0,-46 48 12 15,33-40 7-15,-33 40 0 16,0 0 0-16,46-52-18 15,-46 52-4-15,39-48 22 0,-39 48 0 16,39-45-5-16,-39 45-7 16,0 0-3-16,53-44 15 0,-53 44 3 15,39-26 2-15,-39 26 0 16,0 0-10-16,0 0-3 16,53-26-6-16,-53 26 17 15,0 0 5-15,0 0-3 0,46-18 3 16,-46 18-16-16,0 0-3 15,0 0 2-15,0 0 5 16,0 0 17-16,0 0 5 0,0 0-24 16,0 0-1-16,0 0 10 15,0 0-3-15,0 0-23 0,0 0 13 16,0 0 17-16,0 0-18 16,0 0-36-16,0 0-82 0,0 0-187 15,0 0-276-15,0 0-101 16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7:00:24.793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5901 1256 940 0,'0'0'224'0,"0"0"71"0,0 0-91 16,0 0-83-16,0 0-62 15,0 0-5-15,0 0-32 16,0 0-22-16,0 0 2 0,20-37 6 16,-7 0-37-16,0-4 3 15,1 1-15-15,-8 3 33 16,-6 37 8-16,7-37-10 0,-7 37 10 16,0 0-32-16,0 0 14 15,0 0-8-15,52 4 26 0,-19 10 23 16,-33-14-14-1,59 41 1-15,-19-11-5 0,-1-1-29 16,0-3 18-16,-39-26 6 16,40 22 9-16,-40-22-1 15,0 0 20-15,46 19-23 0,-46-19-18 16,0 0 6-16,0 0 19 16,0 0 5-16,0 0-21 0,0 0 10 15,0 0-37-15,33-37 31 16,-33 37-12-16,0 0 12 15,0 0 13-15,-66 3-25 0,0 12 12 16,7 7-24-16,0 1 15 16,0 2 33-16,6-2 2 15,1-5-18-15,6-3-22 16,46-15 14-16,-53 18-19 0,53-18 14 16,0 0 11-16,-46 19-6 15,46-19 11-15,0 0-11 16,-46 44 29-16,46-44 4 0,-33 48 3 15,33-48 19-15,-26 56-5 16,26-56-13-16,-20 44 2 0,20-44 5 16,0 0-7-16,0 0 0 15,0 0-8-15,-32 44-6 16,32-44-3-16,0 0-14 16,-46 22-6-16,46-22-9 0,0 0 12 15,-53 0-111-15,53 0-122 16,-46-22-110-16,46 22-6 15,-33-52-18-15,13 4-38 0</inkml:trace>
  <inkml:trace contextRef="#ctx0" brushRef="#br0" timeOffset="942">5704 794 644 0,'0'0'173'15,"-13"-40"35"-15,13 40-15 16,0 0-11-16,0 0-65 0,0 0-42 16,0 0-47-16,0 0 3 15,0 0-9-15,0 0-16 16,0 0 151-16,0 0-18 0,0 0-49 15,7 40-15-15,6 1-4 16,0-1-1-16,0 1-30 16,0 3-19-16,0-3-15 15,1-8 0-15,-14-33-11 0,13 48-12 16,-13-48 31-16,6 37 4 16,-6-37-4-16,0 0-18 15,0 0 4-15,0 41-15 0,0-41 15 16,0 0 2-16,0 0 4 15,0 0 6-15,0 0 0 0,0 0-18 16,0 0-12-16,-33 37 18 16,33-37-18-16,-52 18-15 15,12-7-26-15,40-11 12 16,-72-7-24-16,13-4-13 0,13-11-29 16,46 22-4-16,-53-37 47 15,53 37 55-15,-46-41 48 16,46 41-15-16,0 0-44 0,0 0 8 15,0 0-7-15,0 0 5 16,0 0-4-16,0 0 14 16,0 0 31-16,0 0 1 0,0 0-7 15,0 0 1-15,0 0-10 16,0 0 13-16,0 0 1 0,0 0 31 16,0 0 21-1,0 0-6-15,0 0-1 0,0 0 4 16,-59 22-42-16,7 1 4 15,-1-1-20-15,1-4 2 16,6 4-13-16,6 1-9 0,40-23-9 16,0 0 11-16,-39 33-5 15,39-33 30-15,0 0 8 0,-13 48-11 16,13-48 0-16,0 0-22 16,46 52 7-16,-46-52-11 15,52 40 25-15,-52-40-25 0,53 30 19 16,-53-30-16-16,0 0 17 15,39 33 38-15,-39-33 48 16,0 0-7-16,0 0-41 0,0 0 13 16,0 0-11-16,0 0-24 15,-52 44-19-15,-1-22 4 16,0-7-10-16,1-11-7 16,-1-8 21-16,-6-7-4 0,13-4-6 15,-6-7 0-15,12-4-15 16,1-3 16-16,39 29 16 0,-40-48-7 15,14 7 1-15,19 0-7 16,1 5-13-16,12-1-7 16,-6 37 4-16,14-41-28 0,-14 41-71 15,19-37-104-15,-19 37-180 16,0 0-129-16,27-41-74 16</inkml:trace>
  <inkml:trace contextRef="#ctx0" brushRef="#br0" timeOffset="1129">4797 809 1348 0,'0'0'277'15,"60"-33"-3"-15,5 11-66 0,1-1-81 16,6 9-59-16,1-1-103 15,-1-4-281-15,-6 1-258 16</inkml:trace>
  <inkml:trace contextRef="#ctx0" brushRef="#br0" timeOffset="1398">6979 0 1632 0,'0'0'172'16,"0"0"45"-16,0 0-37 0,0 0-67 16,-66 33-13-16,-6 8-32 15,-7 3 6-15,-13 4-21 0,0 8-24 16,-13 3-15-16,-7 0-17 15,1 7 3-15,-8 1-15 16,1-4-161-16,6 3-237 0,-6-7-279 16</inkml:trace>
  <inkml:trace contextRef="#ctx0" brushRef="#br0" timeOffset="1896">3969 499 1506 0,'0'0'265'0,"0"0"-31"16,0 0-82-16,0 0-53 15,0 0-51-15,0 0 123 0,40 11-51 16,-7 26 0-16,6 14-49 16,1 8-1-16,-8 12-34 0,1 3 2 15,0-4-25-15,0 4-2 16,-7-8-2-16,-6-7-27 15,-13-3-88-15,-1-8-176 0,-6-48-259 16,-20 51-210-16</inkml:trace>
  <inkml:trace contextRef="#ctx0" brushRef="#br0" timeOffset="2413">3963 868 1556 0,'0'0'182'16,"0"0"-9"-16,0 0-30 0,0 0-63 16,0 0-36-16,-53 33-12 15,-6-3-18-15,7-1-10 16,-8-3 6-16,14 0-7 15,7-4-3-15,39-22 0 0,0 0-5 16,0 0-12-16,-26 34 25 16,26-34 2-16,0 0-19 0,39 44 9 15,1-18 9-15,12-4-27 16,-6-4 56-16,-6-3-60 16,-40-15-1-16,46 22 27 0,-46-22-4 15,0 0-13-15,0 0 39 16,0 0-18-16,0 41 3 0,0-41 8 15,-46 26 1 1,6-11 9-16,-6-8 13 0,7-7-8 16,-7 0 10-16,6-7 10 15,1-8-27-15,-1-4 8 0,1-6 14 16,6-12-22-16,7-4-20 16,0-11 18-16,-1-14-44 15,1-1 14-15,6-3 15 0,1 0-23 16,-1 7 17-16,7 4-13 15,0 11-14-15,6 15-41 0,7 33-87 16,0 0-121-16,-7-48-198 16,7 48-46-16,0 0-38 15</inkml:trace>
  <inkml:trace contextRef="#ctx0" brushRef="#br0" timeOffset="2605">3457 388 1672 0,'0'0'288'0,"0"0"-58"15,0 0-87-15,39-8-76 16,-39 8 2-16,40 4-5 0,-40-4-43 16,39 26-4-16,-39-26-77 15,40 37-247-15,-40-37-248 16,39 59-150-16</inkml:trace>
  <inkml:trace contextRef="#ctx0" brushRef="#br0" timeOffset="2797">3713 1463 1687 0,'0'0'349'15,"20"44"-128"-15,-20-44-43 0,0 0-74 16,0 0-69-16,33 41-3 16,-33-41-49-16,0 0-175 15,0 0-263-15,0 0-212 16</inkml:trace>
  <inkml:trace contextRef="#ctx0" brushRef="#br0" timeOffset="3185">3076 997 966 0,'46'19'63'15,"-46"-19"64"-15,0 0-16 16,46 52-32-16,-46-52-45 15,0 0-15-15,39 48-15 0,-39-48-4 16,0 0 12-16,0 0 166 16,0 0 61-16,0 0-53 0,0 0-101 15,0 0-36-15,0 0 28 16,0 0 28-16,-46 7-34 16,0-7-18-16,46 0-42 0,-52 7-9 15,12 8 9-15,40-15 16 16,-39 33-11-16,12 1 20 15,27-34 10-15,-6 59-62 16,-1-11 31-16,7-48-15 0,13 63 0 16,-6-15 4-16,-7-48-4 15,20 48-25-15,-20-48-211 0,0 0-255 16,33 44-158-16</inkml:trace>
  <inkml:trace contextRef="#ctx0" brushRef="#br0" timeOffset="3793">2576 809 1230 0,'0'0'294'0,"0"0"-26"16,0 0-109-16,0 0-49 15,0 0 22-15,0 0-59 0,0 0-33 16,-19 59-4-16,-1-7-12 16,0-1-34-16,0-6 31 15,1-5-21-15,6-3 0 0,13-37 7 16,-7 45-16-16,7-45 13 15,0 0-12-15,0 0-10 0,0 37 27 16,0-37-34-16,0 0-6 16,0 0 43-16,0 0-46 15,0 0 22-15,0 0 8 0,-13-37 23 16,13 37 22-16,-20-37 4 16,20 37-12-16,0 0-25 15,-52-4 19-15,12 15 7 16,40-11-5-16,-39 52 23 0,6-4-9 15,20 0-29-15,0-4 12 16,6 1-24-16,0-1 1 0,1-7 13 16,6-37-20-16,0 0 34 15,-7 44 9-15,7-44-17 16,0 0 1-16,-52 30-5 0,6-15-6 16,6-12 61-16,40-3-17 15,-52-11-7-15,19-7 32 0,33 18-3 16,-20-34-21-1,14 1-25-15,19 0-15 0,6-4-12 16,21 0-5-16,6 0-13 0,0-3-157 16,0-5-103-16,0-3-235 15,0-7-313-15</inkml:trace>
  <inkml:trace contextRef="#ctx0" brushRef="#br0" timeOffset="4002">2162 303 2179 0,'0'0'204'0,"0"0"-40"15,0 0-70-15,0 0-34 16,0 0-49-16,0 0-142 15,0 0-224-15,0 0-395 0</inkml:trace>
  <inkml:trace contextRef="#ctx0" brushRef="#br0" timeOffset="4416">1577 765 1896 0,'0'0'67'0,"0"0"-1"15,0 0 97-15,-13 51-12 0,0-3-18 16,-7 4-20-16,1 3 2 16,-14-3-53-16,-13 0-25 0,-13-4 3 15,-7-4-14-15,0-3-22 16,-13-11 12-16,1-5-29 15,5-14 22-15,8-11-1 0,5-7-8 16,8-8-6-16,12-14-62 16,8-12-25-16,18-3 26 15,21-8 41-15,6 11 6 16,-13 41 0-16,40-37-6 0,-1 19 20 16,-39 18 11-16,46 18 6 15,-46-18 37-15,39 56 22 0,-19-1-24 16,-13 4 4-16,-14-3-11 15,-6-4-13-15,-13-1-20 0,-20 1 12 16,-7-8-92-16,-6-10-98 16,-7-1-118-16,7-15-294 15,-7-3-64-15</inkml:trace>
  <inkml:trace contextRef="#ctx0" brushRef="#br0" timeOffset="4641">868 454 1924 0,'0'0'119'0,"26"-40"20"16,-26 40-21-16,39-30-79 15,1 19-3-15,-1 11 7 16,-39 0-41-16,46 30 11 0,-46-30-5 15,40 51-16-15,-27-3-92 16,-13 0-178-16,-20 0-360 16</inkml:trace>
  <inkml:trace contextRef="#ctx0" brushRef="#br0" timeOffset="4893">355 783 1445 0,'0'0'364'15,"40"30"-105"-15,-8 7-56 0,1 7-66 16,-6-3-72-16,-1 7 19 16,-13-4 19-16,-13-3-51 0,-13 3-8 15,-20 0-18-15,-13-3-26 16,-13-8-40-16,-7-3-41 0,0-8-71 15,-6-4-62-15,6-7-130 16,7-11-166-16,13-3-62 16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7:00:31.167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5763 16 1396 0,'-20'-41'256'15,"20"41"-78"-15,0 0-86 16,0 0-47-16,0 0-22 15,0 0-10-15,0 0 18 16,0 0 75-16,0 55 11 0,0 23 11 16,7 11-6-16,-1 18-32 15,1 7-9-15,-1 8-11 0,8-4-13 16,-1-3-1-16,6-8-18 16,1-11-23-16,6-3-1 15,-6-16 1-15,0-14-22 0,-7-8 14 16,0-14 11-16,-6-8-21 15,-7-33 12-15,-7 37 2 0,7-37-19 16,-13 33 20-16,13-33-6 16,0 0-11-16,0 0 23 15,0 0-18-15,0 0 9 16,0 0 1-16,0 0-4 0,0 0-37 16,0 0-22-16,0 0-21 15,0 0 0-15,-33-40-29 0,0 10 25 16,7-3 8-16,6 3 17 15,20 30 27-15,-33-40 17 16,7 7-4-16,0 3 19 0,26 30-1 16,-26-37-27-16,26 37 39 15,0 0-9-15,-27-33 22 16,27 33 2-16,0 0 1 0,0 0-22 16,0 0-3-16,0 0-11 15,0 0-4-15,0 0 29 16,0 0-22-16,0 0 4 0,0 0 12 15,0 0 0-15,0 0 20 16,0 0-32-16,0 0-4 0,0 0 8 16,0 0-13-16,0 0 11 15,0 0-4-15,0 0-11 16,0 0 24-16,0 0-23 0,0 0 23 16,0 0 2-16,0 0 7 15,0 0 18-15,0 0-8 16,0 0-10-16,0 0-1 0,0 0-7 15,0 0-16-15,0 0 5 16,0 0-23-16,0 0 10 16,0 0-14-16,0 0 22 0,0 0 6 15,0 0-13-15,13 44 7 16,7-3-6-16,0-8 10 0,0 0-9 16,6 4 10-16,0-4-5 15,-26-33-5-15,33 37 9 16,-33-37-9-16,0 0 21 0,33 34-20 15,-33-34 23-15,0 0 24 16,0 0 41-16,0 0 42 16,0 0 3-16,26 0-69 0,7-15-37 15,-33 15-7-15,46-52-22 16,0 4 0-16,-7 0-5 16,7 4-2-16,-6 7-11 0,-7 0-49 15,6 7-75-15,-6 4-41 16,-33 26-27-16,0 0-138 0,39-22-296 15,-39 22-141-15</inkml:trace>
  <inkml:trace contextRef="#ctx0" brushRef="#br0" timeOffset="1427">5723 2221 530 0,'0'0'90'16,"0"0"-7"-16,0 0-20 16,0 0-22-16,0 0-10 15,0 0 23-15,0 0-18 0,0 0 21 16,0 0-20-16,0 0-21 15,0 0-11-15,0 0-5 0,0 0 22 16,0 0 4-16,0 0-3 16,0 0 6-16,0 0-11 15,0 0-18-15,0 0 9 0,0 0 28 16,0 0-4-16,0 0 19 16,0 0-22-16,0 0-41 15,0 0 7-15,0 0 14 16,0 0 23-16,0 0-10 0,0 0-44 15,0 0 23-15,0 0-11 16,0 0 4-16,0 0 5 0,0 0 7 16,0 0 7-16,0 0-11 15,0 0-26-15,0 0 8 16,0 0-37-16,0 0-11 0,0 0 11 16,0 0-7-16,0 0 27 15,0 0 13-15,0 0 19 0,0 0 0 16,0 0 24-16,0 0-32 15,0 0 14-15,0 0-4 16,0 0 2-16,0 0 8 16,0 0-19-16,0 0 7 0,0 0 12 15,0 0-222-15,0 0-139 16</inkml:trace>
  <inkml:trace contextRef="#ctx0" brushRef="#br0" timeOffset="3111">6979 2524 862 0,'0'0'99'0,"0"0"19"15,0 0-19-15,0 0-78 16,0 0-5-16,6-40 1 0,-6-5 1 16,0 1-48-1,0 0 3-15,7-5-13 0,-1 9 22 16,-6 40 13-16,20-52-13 0,-20 52 0 15,0 0 11-15,46-29 9 16,-46 29-19-16,53 11 38 16,-1 15-21-16,-12 3 11 0,-40-29-29 15,52 44 36-15,-12-7-28 16,-40-37 5-16,0 0 5 16,0 0 20-16,0 0-16 0,0 0 14 15,0 0 45-15,0 0 13 16,0 0 47-16,46 23-75 0,-46-23-2 15,0 0-7-15,0 0 9 16,0 0 10-16,0 0 19 16,0 0-2-16,0 0-36 15,0 0 16-15,-40 44-29 0,1-11 11 16,-7 0-19-16,0-7-1 16,0 0-6-16,-7-4-8 0,1-7 6 15,6-4 14-15,0-11-6 16,6 0 46-16,7-7 38 0,33 7-8 15,-33-26-13-15,33 26-32 16,-13-44-38-16,7-1 4 16,6 1-7-16,13-4 6 0,-7 3 0 15,14-3-10-15,-7 4-3 16,0 3-12-16,-13 41 22 16,20-33-15-16,-20 33-17 0,0 0-61 15,0 0-108-15,0-51-141 16,0 51-147-16,0 0-53 15</inkml:trace>
  <inkml:trace contextRef="#ctx0" brushRef="#br0" timeOffset="3303">7176 1649 1963 0,'0'0'275'0,"0"0"-81"15,0 0-82-15,0 0-68 0,0 0-41 16,0 0 3-16,46 0-1 16,-46 0-5-16,0 0-154 0,0 0-236 15,46 40-222-15,-46-40-79 16</inkml:trace>
  <inkml:trace contextRef="#ctx0" brushRef="#br0" timeOffset="3815">6459 2347 1130 0,'0'0'243'16,"-26"52"-75"-16,20-8-53 0,6-7-65 15,13-4-6-15,-13-33-36 16,19 37-1-16,-19-37 16 15,0 0-20-15,0 0 10 0,0 0 3 16,0 0-47-16,0 0-16 16,0 0 18-16,0 0 7 0,20-59 4 15,-7 11-5-15,-13 11 28 16,0 37 72-16,-6-37-7 16,6 37-29-16,0 0-14 15,0 0-1-15,0 0 24 0,0 0-6 16,-33 4-1-16,33-4-22 15,-40 26 12-15,8-1-22 0,-8-2-11 16,1-5 0-16,-7-3 0 16,0-8-82-16,-7 1 34 0,14-12 0 15,-1-3-69-15,40 7-31 16,0 0 52-16,-33-45 41 16,20 8 30-16,13 37 25 0,20-40 2 15,-20 40 17-15,39-23 38 16,-39 23-1-16,46 4 86 15,-46-4 33-15,27 33 34 0,-21 4-5 16,-12 4-45-16,-14 0-64 16,-6-1-45-16,-14 5-32 15,1-5-10-15,-14-3-142 0,1 0-244 16,-1-11-245-16,1-8-64 16</inkml:trace>
  <inkml:trace contextRef="#ctx0" brushRef="#br0" timeOffset="4303">5907 2099 1822 0,'0'0'155'0,"0"0"-51"0,0 0 133 15,0 0-42-15,7 45-63 16,-20-1-25-16,-13 8-32 0,-7 3-30 15,-7-7-26-15,-6 0-13 16,-6-7-12-16,-1-8 12 0,7-7-38 16,0-8-28-16,7-7 18 15,6-11-9-15,33 0 1 0,0 0-17 16,-40-48 24-16,14 8 36 16,13-1 7-16,13 41 0 15,-13-44 25-15,13 44-8 16,0 0-13-16,0 0-20 0,0 0-4 15,0 0 40-15,0 0 3 16,-13 59 18-16,6 11 26 0,-6 8 13 16,-7 7 20-16,1-4-5 15,-8-3-9-15,-12-8-15 0,-7-15-32 16,-7-7-9-16,-6-11-14 16,-7-11-14-16,7-15 5 15,-6-11 4-15,12-18-1 0,7-19-10 16,7-22 0-16,12-8 0 15,14-11 19-15,13-7 7 16,13-3-15-16,14 7 0 0,19-1-11 16,13 8-57-16,6 4-162 15,1 11-123-15,6 4-164 0,-6 7-191 16</inkml:trace>
  <inkml:trace contextRef="#ctx0" brushRef="#br0" timeOffset="4487">5270 1896 1981 0,'7'-55'214'0,"-7"55"25"0,46-37-32 16,6 15 22-16,7 10-55 16,7 9-84-16,-13 6-50 0,-14 9-40 15,-39-12-102-15,26 37-83 16,-26-37-237-16,-39 62-409 0</inkml:trace>
  <inkml:trace contextRef="#ctx0" brushRef="#br0" timeOffset="4926">4284 2029 1797 0,'0'0'161'0,"0"0"-11"0,0 0-68 16,0 0 112-16,0 0-28 16,0 0-57-16,20 67-34 15,-13-5-19-15,-7 1 12 16,0 0-11-16,-14-8-23 0,-5-3-6 15,-8-8-3-15,1-7-25 16,-7-11 12-16,-6-7-12 0,-1-8-19 16,-6-7-16-16,7-12-15 15,6-7-22-15,-6-10-13 0,6-12 12 16,7-4 32-16,-1-3 17 16,1 7 13-16,6 7 2 0,20 30 0 15,-13-29 3-15,13 29 10 16,0 0 92-16,-52 29-4 15,12 12-26-15,-6 14 17 0,-6 4-21 16,-1 0-31-16,0-3-17 16,1-8-14-16,-1 0-128 15,7-15-125-15,13-7-288 0,33-26-229 16</inkml:trace>
  <inkml:trace contextRef="#ctx0" brushRef="#br0" timeOffset="5143">3818 1715 2038 0,'46'-26'126'16,"-46"26"97"-16,52-26-72 16,-6 8-54-16,-6 3-66 0,6 8 2 15,0 3-28-15,-7 0 5 16,-39 4-42-16,0 0 19 0,0 0-42 15,0 0-33-15,0 67-169 16,-33-4-231-16,-26-4-145 0</inkml:trace>
  <inkml:trace contextRef="#ctx0" brushRef="#br0" timeOffset="5463">3404 1926 1377 0,'0'0'269'0,"0"0"-15"15,0 0-61-15,39-19-31 0,-39 19 26 16,0 0-33-16,0 0-61 16,-59 52-52-16,-7-4-16 0,-13 4-32 15,-13-1 23-15,0 5-17 16,-6-1 7-16,6 4-12 0,0-3 20 15,13 3-15-15,20 4 31 16,6 3 13-16,14 1-20 16,19 7 6-16,20-4-20 0,0 0 16 15,20-7-21-15,6-4 5 16,7-7-13-16,13-8 3 0,0-7-142 16,0-11-148-16,-7-8-237 15,1-7-250-15</inkml:trace>
  <inkml:trace contextRef="#ctx0" brushRef="#br0" timeOffset="5671">2589 1770 2938 0,'-20'-40'222'0,"20"40"-64"0,0 0-78 16,0 0-46-16,0 0-116 16,0 0-220-16,0 0-158 15,0 0-211-15,0 0-187 0</inkml:trace>
  <inkml:trace contextRef="#ctx0" brushRef="#br0" timeOffset="5983">1919 1748 2322 0,'0'0'256'0,"-7"-37"-5"0,7 37-78 15,0 0-71-15,-7-29-55 16,7 29-27-16,0 0-20 0,0 0 4 15,14 44 7-15,-1 12-6 16,0 6-5-16,7 12-3 0,-7 0 11 16,-7 0 8-16,-6 0-1 15,0-4 5-15,-13-7-7 16,-7-4-18-16,-6-15-32 0,-13-7-72 16,-1-11-74-16,-6-7-119 15,-6-16-132-15,12-10-162 0,1-12 40 16,6-14 37-16</inkml:trace>
  <inkml:trace contextRef="#ctx0" brushRef="#br0" timeOffset="6190">1603 1700 1587 0,'0'0'336'15,"0"0"-113"-15,0 0-101 0,0 0-71 16,0 0-25-16,0 0-1 15,0 0 51-15,0 0-17 0,20 70-11 16,0 1-13-16,-1-1-2 16,8 4-20-16,-1 0 9 0,0-12-25 15,-6 1-1-15,-7-11-147 16,-6 0-269-16,-7-8-316 0</inkml:trace>
  <inkml:trace contextRef="#ctx0" brushRef="#br0" timeOffset="6871">1327 2229 1614 0,'0'0'313'0,"0"0"-41"15,0 0-114-15,7 29-69 16,6 4-34-16,7 4-29 0,-7-3-20 15,0-5 1-15,-13-29-7 16,0 0-40-16,20 33-57 16,-20-33-27-16,0 0-56 15,0 0-98-15,0 0 48 0,13-37 29 16,-13-7 103-16,0-15 39 16,-7 7 88-16,1 8 132 0,-8 11 75 15,14 33-44-15,0 0-82 16,0 0-13-16,0 0 70 0,-32 7-44 15,-1 15-62-15,0 15-24 16,0 4-19-16,0 3-9 0,0-3-9 16,-6-4 5-16,0-8-5 15,6-3-47-15,0-11-17 16,0-4-10-16,33-11-32 0,-39-11-20 16,12-4-1-16,27 15 14 15,-33-59 32-15,14 11 54 0,6 4 55 16,13 44 31-16,-14-37-22 15,14 37-19-15,0 0-23 0,0 0 26 16,0 0 86-16,0 0-28 16,0 0-37-16,0 33-19 0,0-3-4 15,0-30 19-15,-6 37 60 16,6-37 6-16,-13 33-11 0,13-33-29 16,-40 29 9-16,-6-10-1 15,-6-4 21-15,-1-1 21 16,-6-3 5-16,-7 4-4 0,1-7-9 15,5-1-10-15,1 0-30 16,13-7-10-16,0 0 5 0,13-3-13 16,7-5-18-16,0-3-15 15,26 11-5-15,-33-26-7 0,13-7 0 16,-6-4-48-16,6-3-14 16,1-9-39-16,5 5-53 0,-5-4-46 15,12 7-48-15,-6 5-54 16,13 36-116-16,-7-45-130 0,1 16-23 15</inkml:trace>
  <inkml:trace contextRef="#ctx0" brushRef="#br0" timeOffset="7147">756 3200 2112 0,'-53'-3'226'16,"14"-12"-71"-16,-1-11-63 15,14-4-96-15,13-7-54 0,26 0 10 16,13 4 26-16,7 7 3 16,13 8 2-16,0 14 6 15,7 15 8-15,-14 8 6 0,-6 7 15 16,-13 11-8-16,-7 3 2 15,-13 1-12-15,-13 3-83 0,-1-3-152 16,-5-8-298-16,-1-7-190 16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7:00:57.937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514 114 1748 0,'0'0'95'0,"0"0"-16"15,0 0 3-15,0 0 17 0,0 0-44 16,20 22 3-16,-20-22-33 15,0 0-37-15,20 23 12 0,-20-23 2 16,0 0 15-16,0 0-3 0,19 14 8 16,-19-14-3-16,0 0-31 15,20-25-1-15,-13-9-6 0,-1-3 9 16,1 8 40-16,-7 3 16 16,0 26 21-16,-7-22-18 15,7 22-8-15,0 0-29 0,0 0-5 16,0 0-7-16,-33 11-7 15,33-11 15-15,-26 26-23 0,6-4 10 16,20-22 5-16,-19 29-9 16,19-3 18-16,0-26-6 0,0 26 5 15,0-26-16-15,0 0 4 16,0 0-15-16,0 0-13 0,0 0 23 16,0 0 6-16,0 0-6 15,0 0 0-15,0 0 6 0,0 0 6 16,0 0-15-16,0 0 6 15,0 0-7-15,-33-18-81 16,33 18-155-16,-40-11-231 0,40 11-159 16</inkml:trace>
  <inkml:trace contextRef="#ctx0" brushRef="#br0" timeOffset="898">80 148 1661 0,'0'0'229'16,"0"0"35"-16,0 0-70 15,0 0-76-15,0 0-55 0,0 0-31 16,-19 18-3-16,19-18-29 15,0 0 4-15,0 0 10 0,0 0-11 16,0 0 14-16,0 0 45 0,0 0 62 16,0 0 54-16,0 0-82 15,-20-26-45-15,13 0-12 0,1 0 22 16,-7 4 12-16,13 22 12 16,-13-26-2-16,13 26-25 15,0 0-21-15,0 0-19 0,0 0-18 16,0 0 0-16,0 0-5 0,0 0-6 15,0 0-29-15,-7 30-42 16,14-4-46-16,-7-26-56 0,26 22-113 16,7-4-118-16,0-6-133 15,-1-9-69-15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7:00:57.450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473 15 1120 0,'-13'-23'257'16,"13"23"-32"-16,0 0-60 0,0 0-57 16,0 0-50-16,0 0-20 15,0 0 97-15,0 0 5 0,0 0-13 16,33 37-9-16,0 4 6 16,-1 11 42-16,1 7-1 15,0 4-40-15,0 7-31 0,0 4-24 16,0 0-18-16,-7-1-26 15,7-2-11-15,-7-9-22 16,-6-6-3-16,0-8-78 0,-7-7-170 16,0-5-208-16,0-6-287 15</inkml:trace>
  <inkml:trace contextRef="#ctx0" brushRef="#br0" timeOffset="1011">0 37 1213 0,'0'0'186'0,"0"0"34"0,0 0-21 15,0 0-61-15,0 0-32 0,0 0-22 16,0 0-31-16,0 0 25 15,0 0 15-15,0 0 89 0,0 0-26 16,0 0-27-16,0 0-15 16,0 0 7-16,39 55 5 0,-12-3-13 15,5 3-23-15,1 1-5 16,7 10-17-16,-7-7-19 0,-7-7-25 16,0 0 4-16,0-4-28 0,1 0-5 15,-8-8 10 1,1-3 2-16,-7-7-12 0,0 3 12 15,-13-33-11-15,0 0-9 0,20 30-6 16,-20-30-48-16,0 0-57 16,0 0-68-16,0 0-108 0,0 0-214 15,0 0-286-15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6:44:54.681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6190 1422 801 0,'0'0'256'16,"0"0"106"-16,0 0-32 15,0 0-50-15,0 0-47 16,0 0-63-16,0 0-65 16,0 0-22-16,0 0-36 15,0 0 106-15,0 0-13 0,0 0-27 16,-6 45-6-16,6 3-25 16,-7 0 7-16,7 4-1 0,-6-4-19 15,6 3-24-15,0-3 13 16,-7-3-19-16,7-1-11 15,0-3 6-15,0-1 6 0,-6 5 18 16,6-5-22-16,-7 1-5 16,7-41 2-16,-13 48-29 0,13-11-4 15,0-37 3-15,-7 41 9 16,7-41-22-16,0 33 5 16,0-33 9-16,0 33-9 0,0-33-20 15,0 0-30-15,0 0-52 16,0 0-49-16,0 0-51 0,0 0-77 15,0 0-164-15,0 0-224 16,0 0-81-16</inkml:trace>
  <inkml:trace contextRef="#ctx0" brushRef="#br0" timeOffset="612">5218 2087 859 0,'0'0'223'16,"0"0"117"-16,0 0-39 15,0 0-39-15,0 0-42 0,0 0-56 16,0 0-21-16,0 0-23 15,0 0-14-15,0 0-15 16,0 0 22-16,0 0-8 16,39-7-23-16,1 3-15 0,-1 4-18 15,7 0 4-15,-6 4-10 16,-8-4-14-16,8 4-8 0,-7-4-16 16,-33 0 10-16,33 3-15 15,-33-3 0-15,32 4 6 0,-32-4-2 16,0 0-12-16,0 0 8 15,0 0 8-15,0 0-8 0,0 0-4 16,0 0-4-16,0 0 24 16,0 0-2-16,0 0-14 0,0 0-9 15,0 0 9 1,-39 11 6-16,-14-3-6 0,7-1-15 16,-6-3 18-16,-1-4-3 15,1 0-3-15,-1-4-6 0,14 0 9 16,12 1 11-16,27 3-11 15,0 0-8-15,-39-8 19 0,39 8 30 16,0 0-2-16,0 0-10 16,0 0-6-16,0 0-7 0,0 0-5 15,0 0-11-15,53-22 0 16,-1 7 12-16,1 4-4 0,-1 4-5 16,-6-1-9-1,-6 5 3-15,-7-1 9 0,-33 4-36 16,0 0-156-16,0 0-182 15,0 0-395-15,0 0-222 0</inkml:trace>
  <inkml:trace contextRef="#ctx0" brushRef="#br0" timeOffset="1464">3917 1833 778 0,'0'0'100'0,"0"0"92"0,0 0 67 16,0 0-16-16,0 0-51 16,0 0 31-16,26 37-16 0,0-4-38 15,1 0-49-15,5 0-57 16,1-3-1-16,-33-30-20 0,40 37-27 15,-14-11-7-15,-26-26-12 16,0 0 22-16,0 0-9 16,0 0-9-16,0 0 2 15,0 0 5-15,33 7 4 0,-33-7-21 16,0 0 7-16,0 0 6 16,0 0 12-16,0-30 39 0,0 30-30 15,0 0-7-15,-40-14-17 16,14 10 7-16,-13 15 22 0,-7 8 27 15,6 6 7-15,-6 5 1 16,0 7 5-16,0 4-11 16,0-1 4-16,13-7-17 0,1 1-12 15,32-34-18-15,-33 33-15 16,33-33-3-16,0 0 3 16,0 0-47-16,0 0-50 0,0 0-106 15,0 0-214-15,0 0-329 16,0 0-80-16</inkml:trace>
  <inkml:trace contextRef="#ctx0" brushRef="#br0" timeOffset="2497">3424 1219 504 0,'0'0'147'0,"0"0"13"15,0 0 32-15,0 0-25 16,0 0 27-16,-7 59 18 15,7 0-40-15,7-3-19 16,6 3-30-16,7 4-13 0,6-4-22 16,-6-4-25-16,6-3-26 15,0-4-19-15,-6-11-5 0,-20-37-13 16,20 41 6-16,-20-41-6 16,0 0 13-16,0 0 7 0,0 0 8 15,0 0 31-15,6 40-23 16,-6-40-16-16,0 0-5 0,-33 19-7 15,-13-12-8-15,0-7-27 16,0 0-6-16,-6-11-7 0,6 4 10 16,6-8-9-16,1 0 5 15,39 15 14-15,-39-26 16 16,39 26-6-16,0 0 10 16,0 0 17-16,-40-37-14 0,40 37 4 15,0 0-7-15,0 0-6 16,0 0 11-16,0 0 3 0,0 0-13 15,0 0 2-15,0 0 0 16,0 0-1-16,0 0-18 0,0 0 24 16,0 0 2-16,0 0-14 15,0 0 10-15,0 0 19 0,20 37 2 16,-20-37 1-16,26 45-5 16,-26-45-7-16,26 37 0 15,-26-37-3-15,0 0-1 16,0 0-3-16,20 40 1 0,-20-40 37 15,0 0 25-15,0 0-13 16,0 0-19-16,0 0-10 0,-46 19-19 16,7-12-30-16,-7-7-27 15,6-7 14-15,1-1 22 0,39 8 16 16,-46-18-15-16,46 18 23 16,-46-15 6-16,46 15-6 0,0 0-15 15,0 0 7-15,0 0 10 16,0 0 4-16,0 0 5 0,0 0 11 15,0 0-8 1,0 0 4-16,0 0 7 0,0 0 0 16,0 0 5-16,0 0-14 15,0 0 4-15,0 33 8 0,0-33-7 16,13 41-6-16,-13-41-4 16,20 37-11-16,-1-8 19 0,-19-29 1 15,14 37 18-15,-1-7 2 16,-13-30-1-16,13 37 1 0,-13-37 4 15,6 37 6-15,-6-37 2 16,0 29 3-16,0-29 7 0,-6 37-2 16,-7-7 2-16,13-30-9 15,-20 44 2-15,-6-11-16 0,-7-3-18 16,-7-4-10 0,1-4-8-16,-7-3-3 0,7-1-4 15,-1-7-4-15,-6-4-51 16,0-7-69-16,0-3-72 0,7-5-80 15,39 8-169-15,-46-29-268 16,13-12-124-16</inkml:trace>
  <inkml:trace contextRef="#ctx0" brushRef="#br0" timeOffset="2693">2780 1408 1263 0,'39'0'383'0,"-39"0"-47"0,46 0-113 16,-6 0-104-16,-1-4-75 16,-39 4-200-16,46-18-415 0</inkml:trace>
  <inkml:trace contextRef="#ctx0" brushRef="#br0" timeOffset="2984">5073 0 1626 0,'0'0'202'16,"0"0"-31"-16,0 0-6 15,0 0 74-15,-6 48-21 16,-27 11-87-16,-26 11-50 16,-14 19-40-16,-19 3-10 0,-13 4-28 15,-13 4-3-15,-7 0 0 16,-13-8-75-16,-6 4-195 0,-8-7-398 15,-18 0-202-15</inkml:trace>
  <inkml:trace contextRef="#ctx0" brushRef="#br0" timeOffset="3352">1972 1781 1224 0,'19'-37'343'0,"-19"37"-7"16,0 0-48-16,0 0-67 0,0 0-43 15,0 0-29 1,0 0-15-16,0 0 12 0,0 0 5 16,-26 33-18-16,6 0-3 15,-13 12-31-15,1-1-32 0,-1 4-32 16,-7 0-14-16,1-4-1 16,-7 1-20-16,6-8 10 0,8 0-43 15,-1-11-124-15,33-26-110 16,0 0-145-16,-46 22-312 0,46-22-119 15</inkml:trace>
  <inkml:trace contextRef="#ctx0" brushRef="#br0" timeOffset="3604">1742 831 1824 0,'0'0'318'0,"0"0"-28"16,0 0-114-16,0 0 6 15,0 0 17-15,0 0-70 0,-33 67-12 16,20 10-53-16,-1 8-23 16,8 0-10-16,6-3-22 15,0-1 1-15,0-7-5 0,6-4-101 16,-12-11-156-16,6-3-273 15,-7-12-270-15</inkml:trace>
  <inkml:trace contextRef="#ctx0" brushRef="#br0" timeOffset="4440">1006 1799 1982 0,'0'0'379'0,"-40"-26"-46"16,40 26-92-16,-26-29-67 0,26 29-70 15,-13-37-43-15,13 37-28 16,0-48-42-16,13 4-2 0,13-1-33 16,1 1 9-16,12 3 16 15,0 8-17-15,7 7 8 0,-6 11 6 16,-1 4-8-16,-6 11 18 15,-33 0-3-15,46 22 3 0,-46-22 12 16,26 45-17-16,-13-8 19 16,-19 0-9-16,-7-4 11 0,-14 0 0 15,-5 0-17-15,-14-3 1 16,0-8-12-16,-7 0 15 16,0-7-6-16,1-4-9 15,-1-3 2-15,1-8 1 0,6-8 9 16,6-3-2-16,40 11-6 15,-52-33-20-15,52 33 17 0,-40-37 19 16,40 37-10-16,0 0 6 16,0 0-9-16,-46-26 17 0,46 26-11 15,-46 11 4-15,7 8 16 16,39-19-13-16,-39 37 22 0,39-37-26 16,-33 48 8-16,13-11 2 15,20-37-8-15,0 36 10 0,0-36-4 16,20 37-5-16,-20-37-1 15,46 37 12-15,-7-7-14 16,7-8 8-16,-6 0 8 16,-8-3-15-16,8 3 12 0,-14 0-15 15,-26-22 13-15,40 30-3 16,-40-30-7-16,26 25 9 0,-26-25-10 16,0 0 42-16,26 37-9 15,-26-37 33-15,7 34 11 0,-7-34-4 16,-7 33 15-16,7-33-18 15,-26 33-19-15,26-33-18 0,-46 30-20 16,0-8 13-16,0-11-27 16,-7 0 17-16,7-4-12 15,-6-3 9-15,-1-8 0 0,1-7-12 16,6-3 18-16,0-9-11 16,-7-6 7-16,14-8-16 0,-1-4 20 15,1-3-3-15,6 3 8 16,0 1 34-16,13-1-10 0,7 4-4 15,0-4-9-15,13-3-18 16,-7 7 9-16,7-3-13 0,0 40-5 16,0-52 4-16,14 11-9 15,-14 41-16-15,13-48-51 16,6 11-71-16,1 4-89 16,-20 33-195-16,20-55-329 0</inkml:trace>
  <inkml:trace contextRef="#ctx0" brushRef="#br0" timeOffset="4641">0 938 1778 0,'0'0'298'0,"0"0"-8"0,0 0-96 15,66-18-116-15,0 7-16 16,-1 0-76-16,1 0-185 0,0 3-413 16,-7 1-265-16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7:01:11.274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145 244 1485 0,'0'0'329'0,"0"0"-26"16,0 0-100-16,0 0-91 0,0 0-27 15,0 0-8-15,0 0 43 16,33-4-45-16,6 8-38 0,1 0-10 16,6-1-20-16,19 5 8 15,-12-8-10-15,-1 3-5 0,1-6 2 16,-7-1-9-16,-13 0 9 16,-7-3-96-16,-26 7-89 15,40-15-107-15,-40 15-117 0,0 0-114 16,19-29-70-16</inkml:trace>
  <inkml:trace contextRef="#ctx0" brushRef="#br0" timeOffset="471">519 0 1250 0,'0'0'249'0,"0"0"-31"0,0 0-84 16,0 0 52-1,0 0-45-15,-26 41-48 0,-13-1-32 16,-7 8-42-16,-13 4 18 16,-1-4-41-16,-12 0 13 0,20-7-9 15,-1-8 7-15,0-7-27 16,21-4 13-16,5-11-82 0,27-11-21 16,0 0-29-16,0 0-42 0,0 0-79 15,0 0 38-15,0-37 61 16,7-3 30-16,6-1-3 0,0-7 41 15,7 4 50-15,-14 3 55 16,8 0 27-16,-8 12 44 16,-6 29 66-16,7-41 95 0,-7 41-10 15,0 0-26-15,0-30-39 16,0 30-68-16,0 0-56 0,0 0-22 16,0 0-26-16,0 0 176 15,0 0-36-15,33 26-42 0,-7 8-5 16,20-1-3-16,-7 4-12 15,14 3-3-15,-7 1-26 0,6 0-26 16,-6-8 0-16,-13-7-6 16,-33-26-18-16,40 22 16 0,-40-22-25 15,0 0-48-15,0 0-91 16,0 0-98-16,-40 33-188 16,7-14-148-16,-6-8-49 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7:01:14.670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0 0 1861 0,'0'0'216'0,"0"0"41"0,0 0-46 15,0 0-78-15,0 0-53 16,0 0-36-16,0 0-20 15,0 0-16-15,0 0-18 0,0 0 6 16,0 0-5-16,0 0-10 16,0 0-17-16,0 0-16 0,0 0 5 15,0 0 9-15,0 0 18 16,0 0 17-16,0 0 34 0,0 0 39 16,0 0 5-16,0 0-11 15,0 0-37-15,0 0-10 0,0 0-6 16,0 0-4-16,0 0-7 0,0 0-4 15,0 0-15-15,0 0 1 16,0 0 4-16,0 0 10 16,0 0-13-16,0 0-12 0,0 0 9 15,53 7-3-15,-53-7-51 16,52 8 9-16,-52-8 16 0,46-4 18 16,-46 4-4-16,0 0 6 15,0 0 11-15,0 0-6 0,0 0 6 16,0 0-15-16,0 0-70 15,0 0-228-15,0 0-265 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7:01:25.545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3930 1455 727 0,'0'0'112'0,"0"0"17"15,0 0-3-15,0 0-5 0,0 0-9 16,0 0-19-16,0 0-58 15,0 0-5-15,13 34 114 0,-6-5-40 16,-14 4-26-16,1-3-36 16,-1 0-42-16,0-1 6 0,7-29-10 15,7 44-3-15,-7-44 17 16,20 34-102-16,-20-34-18 16,0 0 7-16,46 18-12 0,-13-18 47 15,-1-11 40-15,-32 11 30 0,46-37 4 16,-19-3-6-16,-8-5 23 15,1 1 25-15,-13 7 80 16,-7 37 15-16,6-37 28 0,-6 37-38 16,0 0-52-16,-46-4 38 15,-6 19-17-15,-7 7-52 0,-1 8-5 16,-5 3-9-16,6-3-27 16,-1-1 18-16,-5-7-19 0,12-3-8 15,1-4 0-15,12-4 17 16,1-11 29-16,6-4-16 0,13-7 13 15,20 11 14-15,-26-30-47 16,6-10 18-16,14-8-22 16,6-15-2-16,0-7 11 0,6-8-19 15,7 8 7-15,-6 0-14 16,6 14 21-16,-6 8-10 0,-1 15 6 16,-6 33-3-16,0-30-7 15,0 30-7-15,0 0-40 0,0 0-90 16,0 0-181-16,0 0-159 15,-33 15-78-15,33-15 15 0</inkml:trace>
  <inkml:trace contextRef="#ctx0" brushRef="#br0" timeOffset="472">3181 1363 833 0,'0'0'218'0,"-20"41"-23"0,7 3-30 15,13-3-55-15,-7-1-70 16,7-6 23-16,-6-5-47 0,6-29 18 16,-7 33-40-16,7-33 24 15,-19 34 6-15,19-34-43 16,-53 25 40-16,14-13-21 0,-1-9-14 15,1-3 25-15,6-11-63 16,0-4 8-16,33 15 11 0,-33-37-11 16,13 12 44-16,20 25-15 15,-13-34 31-15,13 34-35 0,0 0-8 16,0 0 40-16,0 0-32 16,0 0 37-16,0 0 1 0,0 0-19 15,33 8 38-15,-33-8-19 16,7 33 6-16,-7-33 1 0,6 37 3 15,-6-37 42-15,-13 37 13 16,13-37-27-16,-33 29-32 16,0-10 3-16,-6-4-22 0,-7-8-6 15,7-11 8-15,-1 1-2 0,1-8-6 16,-1 3-5-16,8-3-3 16,32 11 8-16,0 0 5 0,-33-18-115 15,33 18-179-15,-13-23-235 16</inkml:trace>
  <inkml:trace contextRef="#ctx0" brushRef="#br0" timeOffset="693">2879 1038 1820 0,'0'0'367'0,"0"0"-90"16,0 0-117-16,6-30-76 0,-6 30-43 16,0 0-34-16,0 0-7 15,0 0-114-15,0 0-147 0,0 0-219 16,0 0-98-16,0 0-33 16</inkml:trace>
  <inkml:trace contextRef="#ctx0" brushRef="#br0" timeOffset="1129">2491 2120 1028 0,'39'15'241'0,"7"-7"-82"15,7-8-77-15,6 0-29 16,7-4-53-16,-7-4 25 0,0-6-177 15,-6 3-104-15,-7-4-81 0,-7-4-78 16</inkml:trace>
  <inkml:trace contextRef="#ctx0" brushRef="#br0" timeOffset="1656">2524 1511 478 0,'0'0'154'15,"0"0"-36"-15,0 0-5 16,0 0-58-16,0 0-49 0,0 0 68 15,0 0 9-15,0 0-21 16,6 33-19-16,8-3 7 16,-1 3-27-16,0 0 29 0,0-3 4 15,-13-30 27-15,0 44 12 16,-7-11-21-16,-6-3-15 0,-26 3-38 16,-1-11-10-16,-6-7 1 0,0-4 8 15,-6-7-23-15,-1-1-51 16,7-6 18-16,7-5-47 0,39 8-16 15,-46-29 31-15,46 29 47 16,-20-44-5-16,14 10-7 0,6 34 46 16,0 0-45-16,0 0 20 15,39-29 35-15,-6 21-12 16,-33 8 58-16,39 22-26 0,-6 1 14 16,-33-23 6-16,26 37 25 0,-12 0 29 15,-14-4 21-15,0-33-38 16,-27 40-52-16,-12-6-14 0,-7-8-25 15,-7-8-9-15,1-3-5 16,-7-4-105-16,13-4-114 0,0-10-121 16,6-1-55-16,40 4-4 0</inkml:trace>
  <inkml:trace contextRef="#ctx0" brushRef="#br0" timeOffset="1857">2340 1311 863 0,'46'-37'107'16,"-13"8"4"-16,6 7-44 0,1 7-32 16,-8-4-28-16,8 8 1 15,-1 0-4-15,-39 11-82 0,46-11-126 16,-19 11-132-16</inkml:trace>
  <inkml:trace contextRef="#ctx0" brushRef="#br0" timeOffset="2076">1978 1548 1249 0,'0'44'349'0,"0"0"-22"0,-6 1-95 16,-7-1-96-16,0 0-58 15,-20 4-29-15,0-7-19 16,-7 0-57-16,-6-8-213 0,7-7-167 16,0-8-124-16,6-7 14 15</inkml:trace>
  <inkml:trace contextRef="#ctx0" brushRef="#br0" timeOffset="2796">1808 1433 595 0,'0'0'183'0,"0"0"70"16,6 37-37-16,-6-37-35 0,-6 48-38 15,6-48-14-15,-14 48-7 16,14-48-59-16,-19 45-28 0,19-45-31 16,-27 37-2-16,27-37 5 15,0 0-115-15,-46 25-49 0,46-25-67 16,-39 4 20-16,39-4 28 0,0 0 67 16,-20-41 0-16,14-3 25 15,6 44 54-15,6-44 8 0,1 18 22 16,-7 26 5-16,0 0 1 15,0 0 73-15,0 0 11 16,0 0 5-16,0 0 10 0,0 48-4 16,-7-11-62-16,7-37 16 15,-6 52-34-15,-7-15-7 0,13-37-11 16,0 0 13-16,-20 36-27 16,20-36 11-16,0 0-71 0,0 0-35 15,-33 12 4-15,33-12-17 0,0 0 56 16,-33-34-10-16,13-3-8 15,14-7 2-15,6 0 42 0,-7 3 50 16,7 41 30-16,0-33-20 16,0 33 27-16,0 0 99 15,0 0-56-15,0 0-10 0,-13 37 35 16,13-37-42-16,-13 48-16 16,0-8 7-16,13-40-25 0,-13 45-36 15,13-45 3-15,-27 33-9 0,27-33 12 16,0 0-12-16,-46 22 11 15,0-22-28-15,46 0 6 0,-52-15 11 16,12 1-25-16,40 14 47 16,-32-23 105-16,32 23 34 0,0 0 39 15,-33-14-11-15,33 14-42 0,-46 3-61 16,6 12 11-16,1 0 2 16,-7 0-39-16,-7 3-23 0,-6-3-21 15,-7-4-10-15,-6-4-3 16,-7-7-3-16,7-7 0 15,-7-4 0-15,0-4-13 0,0-7-34 16,14-4 4-16,-8-3-81 0,8-8-41 16,12 0-109-16,1-4-62 15,19 0-98-15,6 4-67 0</inkml:trace>
  <inkml:trace contextRef="#ctx0" brushRef="#br0" timeOffset="2969">809 2143 1268 0,'52'0'368'16,"1"-4"-98"-16,6 0-93 16,0-7-73-16,0 0-76 0,0-7-80 15,1-5-355-15,5-10-265 16</inkml:trace>
  <inkml:trace contextRef="#ctx0" brushRef="#br0" timeOffset="3177">1867 779 1426 0,'0'0'335'0,"0"0"57"16,0 0-106-16,0 0-134 0,39-44-73 16,-39 44-32-16,0 0-128 15,46-41-206-15,-46 41-303 0,46-40-161 16</inkml:trace>
  <inkml:trace contextRef="#ctx0" brushRef="#br0" timeOffset="3528">2504 0 1515 0,'-20'37'355'0,"-6"14"-51"16,-20 5-105-16,0 7-59 0,-6 3-58 15,-14 1-51-15,7-8-16 16,-14-8-6-16,8 1 3 0,-8-7-12 15,1-9-28-15,13-6-55 16,6-8-29-16,7-11 112 16,46-11-219-16,-46-14 56 0,46 14 63 15,-26-49 23-15,20 1 17 16,12 0 32-16,7 4 6 0,-6 7 34 16,-7 37 8-16,0 0 58 15,0 0 110-15,0 0-8 0,0 0-31 16,-33 56-56-16,-6-1-25 15,6-3-20-15,-7 3-35 0,1 1-5 16,-7-5 4-16,-7-3-160 16,7 0-326-16,-6-7-275 15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7:01:34.189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52 0 794 0,'0'0'127'15,"0"0"49"-15,0 0 10 16,0 0-43-16,0 0 5 0,0 0-44 15,0 0-30-15,0 0 104 16,33 14-9-16,0 12-18 0,-7 7-32 16,14 8-8-16,-7 11 4 15,13 11 8-15,-7 11-22 16,7 3-22-16,-7 8-14 0,-12 7 20 16,-8 5-13-16,-5-5-16 15,-14 4 0-15,-14 0-30 0,-5-4-12 16,-21-10-14-16,-6-5 0 0,-6-10 5 15,-1-8-35-15,-6-4-132 16,0-10-145-16,6-8-180 0,1-8-258 16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7:01:34.684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1915 816 714 0,'0'0'74'0,"0"0"19"0,0 0 98 16,0 0 85-16,0 0 8 16,0 0-65-16,33 26-13 0,-7 4-60 15,7-4-8-15,-13 7-63 16,6 0 10-16,-13 4-31 16,0-4-8-16,-6 4 3 0,-7 0-23 15,-7 0-14-15,-6 0-1 0,-13 4-11 16,-1-4-15-16,-12-4-26 15,6-3-126-15,-6-8-131 0,6-8-111 16,0 1-84-16,7-11 3 16</inkml:trace>
  <inkml:trace contextRef="#ctx0" brushRef="#br0" timeOffset="231">1757 1101 1010 0,'0'0'241'0,"0"0"-10"15,0 0-22-15,0 0 60 0,0 0-61 16,-20 41-88-16,7-1-39 0,-6 1-38 16,-1-4-8-16,0 0-12 15,-13-4-13-15,7 0-10 0,26-33-185 16,-39 37-161-16,6-11-150 15,33-26-42-15</inkml:trace>
  <inkml:trace contextRef="#ctx0" brushRef="#br0" timeOffset="430">1783 606 1131 0,'0'0'266'16,"0"0"45"-16,0 0-67 16,0 0-84-16,0 0-97 15,0 0-27-15,0 0-7 0,0 0-33 16,0 0-198-16,0 0-242 16,0 0-69-16</inkml:trace>
  <inkml:trace contextRef="#ctx0" brushRef="#br0" timeOffset="681">1330 853 889 0,'0'0'272'16,"0"0"94"-16,0 0-35 0,39 8-77 15,-6 14-83-15,0 4-71 16,-13 3-6-16,-7 5-3 0,0-1-25 16,-6 4-19-16,-7-4-33 0,-13 8 6 15,-14-1-16-15,-6 1-114 16,1-8-148-16,-8-3-178 0,1-12-111 16,6-3-43-16</inkml:trace>
  <inkml:trace contextRef="#ctx0" brushRef="#br0" timeOffset="1053">1113 687 758 0,'0'0'150'16,"0"0"124"-16,0 0-36 0,0 41-65 15,0 7-83-15,-6 7-30 16,12-3-41-16,-6 0-4 0,0-1-6 16,-6-6-9-16,6-5 7 15,-7-10 14-15,0 3-7 0,7-33-14 16,-6 41-22-16,6-41-36 16,0 0 3-16,-26 18-2 0,26-18-10 15,-46-7 18-15,13-12 26 0,0-3 16 16,0 0-14-16,0 4 11 15,0 6 78-15,33 12-8 0,-39 0 0 16,-1 19 21-16,1 14-25 0,0 8-4 16,-7 7-6-16,6 4-23 15,14-1-23-15,0-3-4 0,-1-3-32 16,8-8-189-16,6-4-150 0,13-33-96 16</inkml:trace>
  <inkml:trace contextRef="#ctx0" brushRef="#br0" timeOffset="1448">1383 0 858 0,'52'0'98'0,"-52"0"82"0,0 0 51 16,0 0-52-16,0 0-42 15,0 0-81-15,0 0-12 0,0 0-22 16,0 0 6-16,0 0-32 16,0 0 32-16,0 0-23 0,-20 52 0 15,20-52-17-15,-65 55-1 16,-1-14 13-16,7-8-16 0,0-4 22 16,6-6-24-16,7-5 32 0,46-18-22 15,-39 19-22-15,39-19-66 16,0 0 58-16,0 0-39 0,0 0 38 15,0 0-3-15,0 0 37 0,-7-48-8 16,7 48 19-16,0 0 13 16,0 0-4-16,0 0 3 0,0 0 6 15,0 0 5-15,0 0 0 16,0 0-53-16,0 0-22 0,0 0-11 16,-59-26-72-16,13 22-49 15,7 11-61-15,39-7-78 0</inkml:trace>
  <inkml:trace contextRef="#ctx0" brushRef="#br0" timeOffset="1654">798 1570 915 0,'0'0'309'15,"0"0"69"-15,33 26-19 0,-1-15-130 16,-32-11-109-16,46-4-50 0,-6-3-49 16,-7-12-137-16,-33 19-238 15,46-40-186-15,-13-5-117 0</inkml:trace>
  <inkml:trace contextRef="#ctx0" brushRef="#br0" timeOffset="2273">279 366 772 0,'0'0'217'0,"0"0"63"0,0 0 11 15,0 0-121-15,0 0-68 16,-46 0-34-16,6 14 31 0,-6 20-11 16,7 10-13-16,-1 15 8 0,8 11-49 15,12 12 16-15,7 3-17 16,13 3-10-16,0-3-8 15,13 0-22-15,7 0 20 0,6-4-13 16,7-7 7-16,-7 0-14 0,13-11-203 16,-6-4-184-16,7-7-56 15,-1-8 11-15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7:01:12.541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4797 74 1002 0,'0'0'211'16,"0"0"59"-16,46 33-57 15,-13 4-74-15,-1 0-30 0,1 3-38 16,7-6-7-16,-7-8-25 0,-1-4-24 16,-32-22-21-16,33 26 6 15,-33-26 0-15,0 0 3 0,0 0 7 16,0 0 9-16,0 0-8 16,0 0 71-16,0 0 26 0,0 0-52 15,0 0-30-15,0 0-3 16,0 0-7-16,0 0 23 0,0 0-3 15,0 0-12-15,-33-8-15 16,1 16 9-16,-1 10 3 16,-7 4-14-16,7 11 4 0,1 1 2 15,5 3 3-15,1-8 3 16,26-29-13-16,-33 41-15 0,33-41 21 16,0 0-2-16,-26 29-6 0,26-29-11 15,0 0-93-15,-33 19-94 16,33-19-122-16,-59 4-119 0,6-4-48 15,1 0 23-15</inkml:trace>
  <inkml:trace contextRef="#ctx0" brushRef="#br0" timeOffset="376">4534 428 1365 0,'0'0'330'0,"0"0"-81"15,0 0-126-15,0 0-55 0,0 0-50 16,0 0 9-16,-13-37-11 16,13 37-5-16,0 0-11 15,0 0-63-15,0 0 12 0,-7-37-43 16,7 37-26-16,0 0 23 15,13-40 26-15,-13 40 8 0,0 0 28 16,0 0 9-16,0 0 4 16,0 0 1-16,40-22 57 0,-40 22-26 15,0 0 53-15,0 0 4 16,6 44 25-16,-12 0 6 0,6-44-42 16,-20 48-32-16,-6-7-24 0,26-41 13 15,-53 44 6-15,7-10-78 16,7-12-93-16,-1-4-135 15,1-10-135-15,6-5 39 0</inkml:trace>
  <inkml:trace contextRef="#ctx0" brushRef="#br0" timeOffset="578">4317 292 911 0,'0'0'319'15,"0"0"33"-15,0 0-35 0,7 51-75 16,-27-3-47-16,13-7-71 16,-12 3-47-16,-1 1-45 15,-6-5-16-15,-1-3-4 0,1-3-15 16,26-34-203-16,-46 36-177 16,13-13-173-16,33-23-54 0</inkml:trace>
  <inkml:trace contextRef="#ctx0" brushRef="#br0" timeOffset="1285">4159 51 984 0,'0'0'244'15,"0"0"-31"-15,0 0-62 16,0 0-53-16,0 0-14 0,0 41 25 15,0-41-2-15,-13 41-19 16,13-41-34-16,-13 44-30 0,13-44-5 16,-46 37-8-16,7-15 3 0,39-22-74 15,-53 15-15-15,20-11-5 16,33-4-17-16,-46-11-64 0,46 11 24 16,-26-41 32-16,26 41 38 15,-13-41 63-15,13 41-29 0,0 0 25 16,0 0 0-16,0 0 93 15,0 0 59-15,0 0-7 0,0 0-1 16,0 0-44-16,26 56 0 16,-13-12-22-16,-6-7-8 15,-1-4-40-15,-6-3-2 0,0-30 41 16,-19 40-1-16,19-40-34 16,-33 30-20-16,-7-8-30 0,1-11 16 15,6-11 8-15,33 0-44 0,-39-22-55 16,39 22-7-16,-33-55 14 15,13 3 53-15,13 4 17 0,7 7 16 16,0 41-10-16,14-37 1 16,-14 37 24-16,0 0 21 0,0 0 31 15,39 0 24-15,-39 0 2 16,33 41-16-16,-13 0-17 16,-1 3-16-16,1 4-22 0,-13 4 1 15,-1-4 18-15,1-4 6 16,-7 0-4-16,-7-3 32 0,-6-4-6 15,-13-4-40-15,-7 0-16 16,-20-3 10-16,-6-11-6 0,-7-1-7 16,-6-7-12-16,-7-4 3 15,0-10 10-15,1-5 5 0,5-6-10 16,1-5 0-16,13-7 5 0,6-14 4 16,14-5-2-16,13-6 2 15,12-5 13-15,14-7-12 16,14-3-21-16,5-1 8 0,21 1 9 15,12 3-2-15,21 4-4 16,5 7-15-16,-5 15-99 0,-1 4-177 16,-13 7-194-16,0 19-105 15</inkml:trace>
  <inkml:trace contextRef="#ctx0" brushRef="#br0" timeOffset="1489">3929 853 2264 0,'0'0'369'0,"0"0"37"16,0 0-113-16,0 0-136 16,0 0-85-16,0 0-44 0,0 0-50 15,0 0-167-15,0 0-255 16,0 0-224-16,0 0-60 0</inkml:trace>
  <inkml:trace contextRef="#ctx0" brushRef="#br0" timeOffset="1665">3180 1208 1712 0,'0'0'263'0,"0"0"-4"0,46-26-93 15,13 4-81-15,14 3-43 16,5 1-22-16,8-8-10 0,-1 0-169 16,-12-3-230-16,-1-8-267 15</inkml:trace>
  <inkml:trace contextRef="#ctx0" brushRef="#br0" timeOffset="26036">1537 2412 659 0,'0'0'186'0,"0"0"40"0,0 0 35 16,0 0-12-16,0 0-41 0,0 0-65 15,0 0-56-15,0 0-35 16,0 0-12-16,0 0-9 0,0 0-65 16,0 0-74-16,0 0-34 15,0 0-16-15,13-37-27 0,7-3-16 16,0-1 60-16,6 8 73 15,-6 3 25-15,-20 30 8 0,0 0 2 16,0 0 38-16,39-22-8 0,-39 22-11 16,40 0 19-16,-14 7 1 15,-26-7-15-15,39 15-1 0,-39-15 25 16,33 19-1-16,-33-19-10 0,33 11-11 16,-33-11 7-16,0 0 26 15,0 0 48-15,0 0 30 0,0 0-41 16,0 0-41-16,0 0 0 15,0 0 66-15,0 0 26 0,0 0 25 16,0 0-19-16,0 0-15 16,0 0-15-16,0 0-65 0,0 0 0 15,-39 4-10-15,6 14 9 0,-13 12 16 16,0 6 16-16,-7 1 4 16,7 8 9-16,-6 6-17 0,-1 1-12 15,7 0-22-15,0 0 3 0,0-4-21 16,7-8 17-16,-7 1-25 15,13-11 16-15,33-30-77 0,-46 29-107 16,13-14-154-16,33-15-58 0,-33 4 16 16,7-8 35-16,26 4 20 15</inkml:trace>
  <inkml:trace contextRef="#ctx0" brushRef="#br0" timeOffset="26539">1281 1991 736 0,'0'0'118'0,"0"0"1"16,0 0-46-16,0 0-44 16,0 0-3-16,0 0 7 0,0 0 175 15,0 0-70-15,0 0-47 16,0 37-39-16,0 4 33 0,0-1-5 15,0 1-21-15,7 0-31 16,-1-4-6-16,-6 3-8 0,0-10 3 16,-6-1-29-16,6-29 32 0,-14 37-17 15,14-37 2-15,-26 34 0 16,-7-12-12-16,33-22 7 0,-46 7-6 16,13-3-46-16,-6-12-1 0,13-3 7 15,26 11-20-15,-40-33 52 16,40 33 2-16,-26-30 33 0,26 30-27 15,0 0 28-15,0 0-34 0,0 0 29 16,0 0-30-16,0 0 70 16,0 0 5-16,0 0 4 15,0 0 18-15,0 0 46 0,-39 41 9 16,12-4-30-16,-6 0-24 0,-13-4-37 16,0-3-5-16,-6-8-39 0,-7 0 20 15,-13-7-28-15,6-4 18 16,-6-7-17-16,-1-4 9 0,1-8-17 15,13-3 28-15,0-11-91 0,0-4-34 16,13-3-44-16,0-1-98 16,6-7-104-16,1 0-52 0,39 37-57 15</inkml:trace>
  <inkml:trace contextRef="#ctx0" brushRef="#br0" timeOffset="26721">223 2353 746 0,'46'-7'139'16,"0"-1"-17"-16,7 1-8 0,6 0-51 16,7-8-29-16,-1 0-39 15,8-11-213-15,-1-3-147 0</inkml:trace>
  <inkml:trace contextRef="#ctx0" brushRef="#br0" timeOffset="26989">2201 1326 812 0,'0'0'202'16,"0"0"100"-16,0 0-14 16,0 0-30-16,0 0-60 0,0 0-19 15,0 0 76-15,0 0-63 0,0 0-75 16,-53 56-58-16,1-5-15 16,-14 1-33-16,0-4-7 0,-6-4-10 15,0 4-5-15,0-3-161 0,-1 3-259 16,1-11-269-16,6 3-83 15</inkml:trace>
  <inkml:trace contextRef="#ctx0" brushRef="#br0" timeOffset="27692">4179 2401 999 0,'0'0'187'0,"0"0"74"16,0 0 17-16,0 0-105 0,0 0-100 15,0 0-40-15,-46-3-23 0,0-5 9 16,0 1-5-16,7-1-22 16,-1 1 11-16,40 7-3 0,-33-15 13 15,33 15-18-15,0 0-70 0,0 0 36 16,-13-29 10-16,13 29 6 16,13-26 3-16,-13 26 20 15,33-19-8-15,-33 19-1 0,40-7 20 16,-40 7 18-16,32 15 18 15,-32-15 40-15,27 40 26 0,-27-3 23 16,0 4-7-16,-13 3-40 0,-14 4-39 16,-6-3-28-16,-6-1-8 15,0-3-21-15,-14-12-141 0,7 1-234 16,0-12-224-16,13-3-66 0</inkml:trace>
  <inkml:trace contextRef="#ctx0" brushRef="#br0" timeOffset="27952">3739 1755 1312 0,'0'0'180'0,"0"0"36"15,0 0-75-15,0 0-55 0,0 0 66 16,0 0-41-16,0 0-46 16,0 0-6-16,26 55-30 0,-6 0-29 15,-1 1 12-15,1-1-12 0,-7 1 0 16,-6 3-144-16,-1-4-198 16,-12-3-166-16,-1 0-131 0</inkml:trace>
  <inkml:trace contextRef="#ctx0" brushRef="#br0" timeOffset="29008">3482 1854 890 0,'0'0'194'0,"0"0"-26"16,0 0-80-16,0 0-59 0,0 0-21 15,0 0 88-15,0 0 17 0,0 0-32 16,20 56-24-16,-7-8-34 16,0 0 15-16,-6 0-7 15,0 4-17-15,-7-12 14 0,6-3 0 16,-6-4 6-16,0-33 4 0,-20 34-7 15,20-34-7-15,-26 29 15 16,-7-10-35-16,0-4-4 0,33-15 12 16,-39 3-17-16,39-3-2 0,-39-7 1 15,39 7-76-15,-33-22 9 16,33 22-7-16,0 0 45 0,-27-41 9 16,27 41 15-16,0 0 14 0,-13-33-27 15,13 33 8-15,0 0 12 16,0 0-16-16,0 0 37 0,0 0-22 15,0 0-5-15,0 0 10 16,0 0 29-16,0 0-26 0,0 0 14 16,13 33-25-16,-13-33 35 15,0 33-9-15,0-33 13 0,0 0 12 16,0 0-27-16,-32 30-9 0,-1-8 9 16,0-4-16-16,-7-10-7 15,1-1 15-15,-7-3-25 0,-7-4 9 16,14-4 17-16,0-3-9 0,6-1-17 15,33 8-15-15,0 0-4 16,0 0-5-16,-40-33 32 0,40 33 1 16,0 0-25-16,0 0 45 15,0 0-12-15,0 0-28 0,0-37 24 16,0 37 1-16,0 0-6 16,0 0 9-16,0 0 7 0,0 0-23 15,0 0 26-15,0 0-6 0,0 0 4 16,0 0-13-16,0 0-17 15,27 30 36-15,-27-30 5 0,0 0-28 16,19 33 12-16,-19-33-3 0,0 0-7 16,0 0 10-16,0 0-21 15,0 0-38-15,0 0 14 0,0 0-5 16,-46 15-12-16,13-11-9 0,-6-4 5 16,39 0 2-16,-33-19-19 15,33 19 17-15,-39-37 35 16,19 11 13-16,20 26 5 0,0 0 14 15,-13-29-10-15,13 29 29 0,0 0 6 16,0 0-47-16,0 0 41 16,0 0 15-16,0 0-7 0,0 0 57 15,39 29-16-15,-39-29-10 0,40 45-38 16,-1-5 33-16,-13 1 17 16,-6 0 6-16,0-1 42 0,-7 5 18 15,-6-1-48-15,-7 0-5 0,-14 1-3 16,-12-1-20-16,-13-4-44 15,-14-6 2-15,-6-5-9 0,-7-7-13 16,7-3 4-16,-7-8 10 0,14 0-12 16,-1-11 2-16,14-7 45 15,-1-4-9-15,40 11-6 16,-32-45-3-16,12 1-19 0,13-11-20 16,14-1 15-16,13 1-1 0,-1-4-14 15,14 3 8-15,7 1 11 16,-8 7-20-16,8 3-30 0,-7 5-147 15,0 7-176-15,6-1-133 0,-19 5-23 16</inkml:trace>
  <inkml:trace contextRef="#ctx0" brushRef="#br0" timeOffset="29196">3154 1854 1336 0,'39'-33'231'16,"-39"33"-36"-16,0 0-97 0,0 0-46 15,0 0-31-15,0 0-97 16,0 0-250-16,0 0-84 0,0 0-107 16</inkml:trace>
  <inkml:trace contextRef="#ctx0" brushRef="#br0" timeOffset="29428">2760 2154 1011 0,'-7'-45'201'0,"7"5"-2"15,7 3-46-15,-7 37-38 0,26-41-60 16,-26 41-27-16,46-29-15 0,-7 14 0 15,-39 15 25-15,46 11-31 16,-46-11 32-16,33 33-34 16,-33-33 14-16,13 48-22 0,-19-7-140 15,-14-8-153-15,-6-3-121 0,26-30-55 16</inkml:trace>
  <inkml:trace contextRef="#ctx0" brushRef="#br0" timeOffset="29689">4935 1223 846 0,'0'0'369'0,"0"0"33"0,0 0-88 15,0 0-81-15,0 0-72 0,-33 55-36 16,-13-14-40-16,-13-1-29 16,-20 1-26-16,-7 0-30 0,-6-1 8 15,-13-3-67-15,-6 0-226 0,-8 0-309 16,-6 0-101-16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7:01:44.529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4567 525 556 0,'0'0'74'0,"0"0"18"0,0 0 14 16,0 0-19-16,0 0 3 0,0 0-5 15,0 0 22-15,0 0-6 16,0 0-12-16,0 0 31 0,0 0 20 16,-33 14-43-16,-19-3-39 0,-1-3-15 15,-19-4-19-15,-27 7-5 16,-12 3 7-16,-21 1 32 15,-19 0-1-15,-13-4 5 0,-14 0 3 16,8-7 19-16,-1 3-5 0,20 1-8 16,13-1-19-16,19 0-28 15,14 1 19-15,13-1-11 0,20 1 12 16,6-5-17-16,7 5-5 0,13-1-25 16,13-3 3-16,13-4 3 15,20 0-10-15,0 0 14 0,0 0 6 16,-32 0-21-16,32 0 5 0,0 0 12 15,0 0 7-15,0 0-23 0,0 0 0 16,0 0 7-16,0 0 11 16,0 0-11-16,0 0-10 15,0 0 13-15,0 0-51 0,0 0-32 16,0 0-44-16,0 0-20 0,0 0-64 16,0 0-84-16,0 0-17 15,0 0-50-15,0-26 120 0,0 26 21 16,19-30 18-16,-19 30 28 0</inkml:trace>
  <inkml:trace contextRef="#ctx0" brushRef="#br0" timeOffset="336">2668 506 338 0,'40'-15'76'16,"-40"15"-11"-16,46-7 17 16,-46 7 39-16,0 0-6 15,0 0 30-15,39-7 26 0,-39 7 11 16,0 0 16-16,0 0-33 0,0 0-2 15,0 0-15-15,0 0-16 16,0 0-37-16,0 0 8 0,-33 22 2 16,-6 0-38-16,-1-4-42 0,-12 1-7 15,-1-4-3-15,-6-4-3 16,-7 0-15-16,1 4 3 0,5-8-9 16,1 0 17-16,13-3-4 0,7 0-16 15,39-4 7-15,0 0 8 16,-26 3-3-16,26-3-15 0,0 0 26 15,0 0 112-15,13 37-62 16,13 4-8-16,7 0-10 0,0-1 28 16,6-3-13-16,1 0-23 0,-8-4-20 15,-5 1-12-15,6-8 1 16,-33-26-137-16,0 0-231 0,32 25-317 16,-32-25-141-16</inkml:trace>
  <inkml:trace contextRef="#ctx0" brushRef="#br0" timeOffset="1060">1459 170 419 0,'0'0'123'0,"0"0"35"16,0 0 47-16,0 0-46 15,0 0 24-15,0 0 39 0,0 0-13 16,0 0 0-16,0-22-2 0,0 22-16 15,0 0-24-15,0 0-30 16,0 0-30-16,0 0-25 16,0 0-36-16,0 0-19 0,0 0-5 15,0 0-32-15,0 0-4 0,0 0 35 16,13 33 90-16,0 11-56 16,-6 15 11-16,6 8-4 0,7 7-18 15,-7 0 4-15,7 3-5 0,6 1-26 16,-6-4 7-16,-1-8-24 0,1-3 13 15,0-15-21-15,-7-7-16 16,-7-12-104-16,-6-29-60 0,0 0-43 16,0 0-286-16,0 0-90 15,0 0 35-15,0 0 47 0</inkml:trace>
  <inkml:trace contextRef="#ctx0" brushRef="#br0" timeOffset="1432">1012 140 844 0,'-13'-33'205'0,"13"33"44"16,0 0-21-16,0 0-22 0,0 0-30 15,-7-37-64-15,7 37-21 0,0 0-13 16,0 0-25-16,0 0-4 0,0 0-1 15,0 0 138-15,0 0-51 16,14 37-50-16,5 11-11 0,1 0-33 16,6 4 4-16,1-4-26 0,-1 4 7 15,7-8-10-15,-14 0-16 16,1-3 16-16,-7-8-6 0,-6-3 24 16,-7-30-12-16,0 37-4 0,-13-8 4 15,13-29-19-15,-46 41 10 0,0-12-16 16,0-6 10-16,0-5-17 15,0-3 10-15,0 0-45 0,13-4-33 16,0-4-55-16,33-7-49 16,0 0-134-16,-39-4-179 0,39 4-82 15,-46-22-13-15</inkml:trace>
  <inkml:trace contextRef="#ctx0" brushRef="#br0" timeOffset="1688">657 0 952 0,'0'0'344'16,"0"0"16"-16,0 0-22 16,40 4-62-16,-40-4-61 0,39 37-19 15,-6 3-55-15,0 5-13 0,0-1-18 16,-7 4-31-16,7 0-24 15,-7-4-34-15,0-3-3 0,-6-4-11 16,0-8-2-16,0 1-5 0,-20-30-50 16,13 33-99-16,-13-33-163 0,0 0-147 15,0 37-129-15,0-37-23 16</inkml:trace>
  <inkml:trace contextRef="#ctx0" brushRef="#br0" timeOffset="2069">611 525 834 0,'0'0'221'0,"0"0"34"16,0 0-3-16,0 0 54 0,0 0 15 15,0 33-69-15,0-4-104 16,0 5-26-16,0 3-21 0,-13 0 8 15,7 3-8-15,-8-3-41 0,-18 0-20 16,5 0-27-16,-6-4-2 0,7 0-11 16,26-33-79-16,-39 37-155 15,39-37-179-15,-46 23-247 16,13-12-78-16</inkml:trace>
  <inkml:trace contextRef="#ctx0" brushRef="#br0" timeOffset="3299">276 185 1175 0,'0'0'195'15,"0"0"-25"-15,0 0-30 16,0 0-58-16,0 0-60 0,0 0 22 15,0 0-30-15,0 0 2 0,0 0 23 16,0 0-20-16,0 0 35 0,0 0-11 16,0 0-11-16,0 0 8 15,0 0 47-15,0 0-25 0,0 0-26 16,0 0-31-16,7 29 18 0,-7-29-23 16,6 33 10-16,-6-33-15 15,0 0 10-15,13 30-2 0,-13-30-7 16,0 0 9-16,0 0-5 15,7 33 8-15,-7-33-13 0,0 0 12 16,0 0-7-16,0 0 7 0,0 0 6 16,0 0-16-16,0 0 6 15,0 0 15-15,0 0-18 0,0 0 18 16,0 0-31-16,0 0-32 0,0 0 16 16,0 0-13-16,0 0 36 0,0 0-11 15,0 0 2-15,0 0 20 16,0 0-18-16,0 0 21 0,0 0-3 15,0 0-19-15,0 0 24 0,0 0-19 16,0 0 12-16,-13-37-7 16,13 37-14-16,0 0 14 0,0 0-66 15,0 0 12-15,0 0-3 0,0 0-22 16,0 0 18-16,0 0-4 16,0 0 34-16,0 0 19 0,0 0-3 15,0 0 32-15,0 0-13 16,0 0-3-16,0 0 13 0,0 0-24 15,0 0 20-15,0 0 7 0,0 0-33 16,0 0 35-16,0 0-21 16,0 0-2-16,0 0 8 0,0 0-35 15,0 0 35-15,0 0-17 0,0 0 23 16,-7-37-1-16,7 37-14 0,-6-37 1 16,6 37-20-16,0 0 30 15,0 0-2-15,0 0-12 0,0-33 12 16,0 33-25-16,0 0 17 15,0 0 8-15,0 0-6 0,0 0 17 16,0 0-20-16,39 37 26 0,-39-37-22 16,26 41 5-16,-26-41 20 15,27 40-24-15,-27-40 22 0,13 37-13 16,-13-37 6-16,0 0 0 0,0 0-26 16,-46 41 15-16,46-41 5 15,-46 22-23-15,46-22-1 0,-40 4-30 16,40-4-8-16,0 0 10 0,-39-19 14 15,39 19 21-15,-7-40-22 0,14 3 11 16,-7 37 23-16,26-37 11 16,-26 37-15-16,0 0-4 15,40-30 8-15,-40 30 46 0,0 0-30 16,39-7 26-16,-39 7 10 0,0 0-2 16,0 0 31-16,0 0 2 15,0 0-42-15,0 0 9 0,0 0-27 16,0 41 1-16,0-41-20 0,0 0 3 15,-46 36 6-15,7-17-26 0,-1-8 29 16,7-7-32-16,33-4 36 16,-52 0-26-16,12 0 6 0,40 0 60 15,-32 0-36-15,32 0 4 0,0 0-11 16,0 0-30-16,0 0 31 16,0 0 4-16,-27 33 12 15,21 4-19-15,-1 4 35 0,14 7 66 16,-1 3 31-16,1 12-19 0,13 7-18 15,-1 8-26-15,-6 0 15 0,7-1-9 16,0 1-12-16,0-1-13 16,-1-7-5-16,1-7-23 0,-7-7-19 15,0-12 1-15,-6-7-19 0,-7-37 11 16,13 37-16-16,-13-37 16 16,0 0-7-16,0 0 2 0,0 0 3 15,0 0-9-15,0 0 9 16,0 0-15-16,0 0 12 0,0 0-6 15,0 0-6-15,0 0 11 0,0 0-19 16,0 0-107-16,0 0-107 16,0 0-176-16,0 0-248 0,0 0-156 15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7:01:52.069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861 0 600 0,'0'0'86'0,"0"0"25"0,0 0 30 15,0 0-16-15,0 0-29 0,0 0 6 16,0 0-14-16,0 0-22 16,0 0-19-16,0 0 43 0,0 0 65 15,-13 48-47-15,-20-7-44 0,0 0-26 16,-6 3 2-16,-14-3 6 16,-6 3-2-16,-7 4-18 0,-13 0-16 15,1-4 6-15,-1-3 8 16,0 0 4-16,7-8-25 0,13-7-12 15,13-4 17-15,6-4-3 0,40-18 2 16,-33 15-12-16,33-15 5 16,0 0 6-16,0 0 2 0,0 0-1 15,0 0-7-15,0 0-15 0,0 0 7 16,0 0 15-16,0 0-15 0,0 0-8 16,0 0-10-16,0 0 50 15,0 0-44-15,0 0-4 0,0 0-2 16,0 0-68-16,0 0 39 0,7-33 38 15,6 3 2-15,7-3-37 16,-1 0 16-16,1 0 20 16,-20 33 7-16,20-34 18 0,-20 34 2 15,0 0-22-15,0 0 2 0,20-29 5 16,-20 29 25-16,0 0 0 16,0 0-31-16,0 0-7 0,0 0 31 15,0 0-10-15,0 0 6 0,0 0-34 16,0 0 15-16,0 0 16 0,0 0 9 15,0 0-28-15,0 0 0 16,0 0 19-16,0 0 12 16,0 0-23-16,0 0 4 0,0 0 5 0,0 0 7 15,0 0-12-15,0 0 3 16,13-30-14-16,-13 30 11 16,19-29 0-16,-19 29-24 0,0 0 14 15,20-30 17-15,-20 30 8 0,0 0-24 16,0 0-5-16,0 0 10 0,0 0 27 15,0 0-19-15,0 0-4 16,0 0-12-16,0 0-6 0,0 0 24 16,0 0-16-16,0 0-12 0,0 0 37 15,0 0 10-15,0 0 1 16,7 30-24-16,-7-30 7 0,6 40 9 16,-19-10 14-16,13-30-2 0,-20 44-15 15,7-14-5-15,13-30-3 16,-26 37-4-16,26-37 14 15,-26 33 3-15,26-33-7 0,0 0-17 16,0 0 0-16,0 0 14 0,-27 30 9 16,27-30 11-16,0 0-16 0,0 0-7 15,0 0 21-15,0 0-1 16,0 0-22-16,0 0-11 0,0 0 0 16,0 0 10-16,0 0-4 0,0 0-9 15,0 0-3-15,0 0 15 16,0 0-3-16,0 0-12 15,0 0 4-15,0 0 2 0,0 0 19 16,0 0-8-16,0 0-13 0,0 0-3 16,0 0 29-16,0 0 23 0,33 0 6 15,0 0-39-15,-33 0-2 16,40 0 18-16,-8 0 26 0,-5 0-16 16,-27 0-22-16,39 7-12 0,-6-3-6 15,-33-4 14-15,33 3-3 16,-33-3-5-16,0 0-8 0,26 4 8 15,-26-4-48-15,0 0-93 0,0 0-84 16,0 0-103-16,0 0-94 16,0 0 8-16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7:01:57.525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2162 769 580 0,'0'0'104'0,"0"0"-14"15,0 0-10-15,0 0-41 0,0 0 15 16,0 0-5-16,0 0 0 15,0 0-2-15,0 0-14 0,0 0 10 16,0 0-17-16,0 0-26 0,0 0-30 16,0 0-8-16,0 0-7 15,26-45-18-15,1 1 2 16,-8 3 10-16,1 1 28 0,0 3 0 16,-20 37 10-16,20-34 5 0,-20 34 4 15,0 0 1-15,0 0 38 16,32 4 20-16,-32-4-5 0,40 26 9 15,-14 3 0-15,0-3-20 0,-26-26 29 16,40 41-40-16,-14-8-3 16,-26-33-14-16,0 0-1 0,26 30-1 15,-26-30 2-15,0 0-23 0,0 0 21 16,0 0 2-16,0 0 9 16,0 0 32-16,0 0 24 15,0 0-57-15,0 0 22 0,0 0 13 16,0 0 17-16,0 0-19 15,0 0 35-15,0 0-43 0,0 0-29 16,0 0-10-16,-32-4-18 0,-8 4 25 16,1 4-4-16,-7 3-8 15,0-3 3-15,6-4-3 0,7 7 7 16,-6-7 7-16,39 0 1 0,-26 0 32 16,26 0 18-16,0 0-36 15,-33-11-6-15,33 11 3 0,0 0-6 16,-26-37-20-16,12 4 0 0,8-8 13 15,-1 1-23-15,1-8 17 16,-1 0-24-16,1 7 17 16,6 4 11-16,-7 4 34 0,7 33-6 15,0-30-20-15,0 30 1 0,0 0-27 16,0 0 3-16,0 0 8 16,0 0-33-16,0 0-80 0,0 0-59 15,0 0-111-15,0 0-55 0,0 0-22 16,0 0-6-16</inkml:trace>
  <inkml:trace contextRef="#ctx0" brushRef="#br0" timeOffset="228">2333 990 1030 0,'0'0'269'0,"0"0"93"15,7 19-44-15,-7-19-67 0,0 0-93 16,0 0-69-16,0 0-57 16,0 0 3-16,0 0-22 0,0 0-11 15,0 0-42-15,0 0-59 0,0 0-91 16,0 0-97-16,0 0-68 16,0 0-12-16,0 0-22 0,0 0 31 15</inkml:trace>
  <inkml:trace contextRef="#ctx0" brushRef="#br0" timeOffset="627">1919 569 616 0,'0'0'181'0,"0"0"-3"0,0 0 9 15,0 0 4-15,0 0-1 16,-7 37-17-16,7-37-37 0,-13 52-26 15,0-8-32-15,7-11-2 0,-8 1-25 16,14-34-10-16,-19 36-11 0,19-36-5 16,-40 37-18-16,7-7 3 15,33-30-10-15,-32 22-9 16,-1-11 9-16,33-11-74 0,-40 8-22 16,40-8 21-16,0 0 35 0,-33-41-47 15,20 0 5-15,7-3 8 16,6 7 23-16,6 0 44 0,-6 37 0 15,0-37-3-15,0 37 0 0,0 0 10 16,0 0 28-16,0 0 76 16,0 0 13-16,0 0-33 0,0 0-1 15,-6 37-11-15,-7 4-5 0,6-8-16 16,0 4-35-16,-6-4 5 16,13-33-13-16,-26 33 7 15,26-33-65-15,-39 37-140 0,39-37-175 16,-46 19-91-16,13-8 2 0</inkml:trace>
  <inkml:trace contextRef="#ctx0" brushRef="#br0" timeOffset="840">1709 373 1364 0,'0'0'284'16,"0"0"-48"-16,-7-37-82 0,7 37-77 16,0 0-45-16,0 0-18 0,0 0-1 15,0 0-13-15,0 0-49 16,0 0-178-16,0 0-161 0,0 0 0 16,33 22-34-16</inkml:trace>
  <inkml:trace contextRef="#ctx0" brushRef="#br0" timeOffset="1071">1459 174 1019 0,'0'0'178'15,"0"0"20"-15,0 0-52 16,0 0 28-16,0 0 62 0,0 0-75 15,0 0-63-15,-7 66-18 0,7-7-46 16,0-7-6-16,0 0-12 16,-6-1-1-16,-1-2-80 0,1 2-180 15,-1-14-188-15,-13 0-34 16,20-37-5-16</inkml:trace>
  <inkml:trace contextRef="#ctx0" brushRef="#br0" timeOffset="1293">1262 724 988 0,'0'0'199'16,"0"0"-55"-16,0 0-49 16,0 0 3-16,0 0 66 15,0 0 3-15,-33 11-22 0,33-11 9 16,-39 41-48-16,6 7-51 0,-7 0-22 15,-6 0-17-15,7 0-16 16,-7-7-29-16,-7-1-260 0,14-3-290 16,-7-7-85-16</inkml:trace>
  <inkml:trace contextRef="#ctx0" brushRef="#br0" timeOffset="2195">500 107 741 0,'0'0'181'0,"0"0"30"16,0 0 19-16,0 0-29 16,0 0-15-16,0 0-25 0,0 0-10 15,0 0-35-15,0 0-64 0,0 0-20 16,0 0 157-16,0 0-68 16,0 33-43-16,0 1 31 15,6 3-13-15,-6 3 17 0,0 5-37 16,0-1-24-16,-6-3-18 0,-1 7-16 15,-6-4-5-15,6 4-13 16,1-4 0-16,-1-3 2 0,1-8-34 16,-1 0-103-16,7-33-121 0,0 30-123 15,0-30-185-15,0 0 9 0,0 26 63 16</inkml:trace>
  <inkml:trace contextRef="#ctx0" brushRef="#br0" timeOffset="2569">381 1038 948 0,'0'0'102'0,"0"0"3"16,0 0-11-16,0 0-19 0,0 0-41 15,0 0 24-15,40 8-33 16,-40-8-13-16,39-8-12 0,-39 8 22 15,0 0 43-15,0 0 34 16,0 0-51-16,0 0-13 0,0 0-9 16,26-40-8-16,-12 10 0 15,-14 30-21-15,0 0 3 0,-20-37 56 16,20 37 24-16,0 0-19 0,-26-29-36 16,26 29 8-16,0 0-29 15,-33 3 13-15,33-3-30 0,0 0 19 16,0 0-22-16,0 0 12 0,0 0 18 15,0 0 3-15,0 30-22 0,0-30 0 16,0 0 24-16,39 18-25 16,-13-10-58-16,-26-8-77 0,0 0-126 15,33-8-138-15,-33 8-65 16</inkml:trace>
  <inkml:trace contextRef="#ctx0" brushRef="#br0" timeOffset="3084">112 0 580 0,'0'0'121'0,"0"0"-52"15,0 0-34-15,0 0-15 0,0 0 141 16,0 0 16-16,0 0 26 0,0 0-42 16,13 44 14-16,7-10-11 0,-14 3 23 15,1 0-17-15,-1-1-26 16,1 9-54-16,-7-1-10 0,0-3-21 15,0 7-33-15,0 0-8 0,-7-8-15 16,7 9-12-16,0-13 17 16,-6-6-16-16,6-30-1 0,-7 33-121 15,7-33-99-15,0 0-156 0,0 0-52 16,-6 37 0-16,6-37 15 16</inkml:trace>
  <inkml:trace contextRef="#ctx0" brushRef="#br0" timeOffset="3588">33 950 282 0,'0'0'78'15,"0"0"8"-15,-26 33-23 16,26-33 17-16,0 0 26 0,-13 26-2 15,13-26-4-15,0 0-12 16,0 0-7-16,0 0 22 0,0 0 13 16,0 0-15-16,0 0-28 0,0 0 14 15,0 0-25-15,0 0 8 16,0 0 58-16,0 0 0 0,0 0-60 16,0 0-39-16,0 0 6 0,32-26-30 15,-32 26 125-15,20-26-6 16,-20 26-30-16,0 0-42 0,0 0-10 15,0 0-27-15,0 0-2 0,0 0-2 16,0 0 2-16,0 0-10 16,0 0 4-16,0 0-10 0,0 0-7 15,-33 41 14-15,33-41-17 16,-13 33 13-16,13-33 0 0,0 26 3 16,0-26-17-16,0 0 17 0,0 0-13 15,33 29 3-15,-33-29 15 16,0 0-13-16,33 11-14 0,-33-11-30 15,0 0 8-15,0 0 32 0,26-29-3 16,-13 3-16-16,-13 26 28 0,0-33-9 16,0 33-6-16,0 0 10 15,-6-26-9-15,6 26-33 16,0 0-99-16,0 0-165 0,-40-4-122 16,14 8-91-16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7:02:11.253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0 731 610 0,'0'0'143'0,"0"0"9"15,0 0-54-15,0 0-32 16,0 0 28-16,0 0-44 0,0 0-10 15,0 0-7-15,0 0 82 16,0 0-34-16,0 0 16 0,33 26-35 16,-33-26-31-16,26 41 50 15,7-1-17-15,-20-6 21 0,7-1-54 16,-20-33 11 0,19 41-5-16,-19-41-4 0,20 33-13 15,-20-33 47-15,0 0 40 16,0 0 2-16,0 0 4 0,0 0 2 15,0 0-50-15,33-8-47 16,-13-21 7-16,19-19-25 0,7-15-6 16,13-7 9-16,0-19-26 15,14-29 28-15,6 3-9 0,-7 5-22 16,13 10-14-16,-12 11-122 16,-8 23-181-16,-12 18-255 0,-14 22-73 15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6:45:03.243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3742 207 2795 0,'-46'-33'193'0,"46"33"-32"15,0 0-63-15,0 0-49 0,0 0-41 16,0 0-126-16,0 0-192 16,0 0-488-16</inkml:trace>
  <inkml:trace contextRef="#ctx0" brushRef="#br0" timeOffset="-2406">7258 794 444 0,'0'0'83'0,"0"0"62"16,0 0 97-16,0 0-2 0,0 0 7 15,-7 41-40-15,1 3-12 16,-7-7-37-16,-7-4-23 16,-6 1-47-16,-7-9-27 15,0-2-34-15,-13-5-3 0,7-3-15 16,-1-8 10-16,14-7-33 16,26 0 35-16,-33-3-9 0,33 3-18 15,0 0 18-15,-26-30 17 16,13 0-8-16,13-3-3 0,0 0-21 15,0-4 13-15,6 0-7 16,-6 0 5-16,-6 8 53 0,6 29 16 16,0-34-3-16,0 34-32 15,0 0-28-15,0 0-9 0,0 0-14 16,0 0 21-16,0 0 34 16,-14 30-1-16,8 7 17 15,-1 3-7-15,14 5 5 0,-1 7 4 16,1-1-19-16,6 5 1 15,-6-1-3-15,6-3-6 0,0 0 6 16,0-1 0-16,0 1 12 16,-6-4 2-16,6-4-1 0,-6-3-11 15,6-4-7-15,-7-4-14 16,1-3-3-16,-7-30-16 0,0 0 3 16,13 33 10-16,-13-33 8 15,0 0-3-15,0 0-14 16,0 0-4-16,0 0 6 15,0 0 3-15,0 0-7 0,0 0-11 16,0 0-63-16,0 0-80 16,0 0-91-16,0 0-142 0,0 0-168 15,0 0-226-15</inkml:trace>
  <inkml:trace contextRef="#ctx0" brushRef="#br0" timeOffset="-2097">5911 1400 1407 0,'0'0'269'0,"0"0"22"15,0 0 43-15,0 0-35 16,0 0-95-16,46 0-76 0,0 0-50 16,0 0-32-16,6 4-18 15,1-1-13-15,-7-3-2 16,0 0-16-16,-7 0-9 16,1-3-16-16,-14 3-59 0,-26 0-113 15,0 0-155-15,26 0-256 16,-26 0-180-16</inkml:trace>
  <inkml:trace contextRef="#ctx0" brushRef="#br0" timeOffset="-434">5188 1234 820 0,'0'0'246'16,"0"0"32"-16,0 0 5 0,0 0-16 15,0 0-90-15,0 0-116 16,0 0-27-16,0 0 5 16,-20-33-16-16,14-4-17 0,6-4-24 15,6-3-4-15,1-1 2 16,6 5-37-16,-6-1-3 0,6 11 6 16,-13 30 45-16,0 0 0 15,0 0-8-15,0 0 13 0,0 0-17 16,33 15 75-16,-1 11-69 15,-32-26 20-15,40 48-20 16,-7-11 3-16,-33-37-8 0,46 41 45 16,-13-12-7-16,-33-29-18 15,39 22-14-15,-39-22 7 0,39 12 20 16,-39-12-5-16,0 0-3 16,0 0 0-16,0 0-16 0,0 0 16 15,0 0 16-15,0 0-2 16,0 0-10-16,0 0-5 0,0 0 31 15,0 0 1-15,0 0 24 16,0 0-6-16,0 0-18 16,0 0 3-16,0 0 19 0,0 0 17 15,0 0-33-15,0 0-40 16,0 0-7-16,0 0 15 0,-32 7-5 16,-1 0-2-16,-7 4-9 15,1-7 0-15,-1 4 13 0,-12-1 4 16,6-3-4-16,-13-1-2 15,6-6-20-15,-6 3 5 0,-7-4 15 16,1 4 4-16,-1-4-3 16,7 1 0-16,-7-5-16 0,13 4 17 15,7-3-7-15,7 0 0 16,0-1 0-16,6-3 2 16,6 0 1-16,27 11 4 15,0 0-11-15,-32-29-1 0,32 29-9 16,-27-37-27-16,8 3-5 15,12 8 7-15,7 26-15 0,-7-40 23 16,7 10-9-16,0 30-13 16,7-29 17-16,-7 29 25 0,0 0 2 15,0 0-3-15,0 0 4 16,0-30-9-16,0 30 12 0,0 0-3 16,0 0 12-16,0 0 1 15,39-4-10-15,1 4 5 16,-7 4-4-16,6 7 15 0,1-3-8 15,-1-1-9-15,-6 0 1 16,0-3 20-16,0-4-7 0,-33 0-13 16,26-4 12-16,-26 4-3 15,0 0 0-15,33-7-7 0,-33 7-3 16,0 0 6-16,0 0 7 16,0 0-4-16,0 0-3 0,0 0 18 15,0 0 12-15,0 0 5 16,0 0-10-16,0 0-12 0,0 0-13 15,-40 11 6-15,1 4 26 16,-1 3-29-16,-6 5 14 16,0 2 21-16,-6-2 12 0,-1 2-6 15,-6-2-15-15,7-1-10 16,-8-4-10-16,8 1-9 0,-7-8-6 16,6-4 6-16,7 1-6 15,0-8 6-15,0 0-3 0,13-8 10 16,0 1-16-16,33 7-23 15,-32-22-10-15,32 22-15 0,-33-41-14 16,13 0-1-16,13 4-4 16,7 4 16-16,7 4 21 0,-7 29 30 15,0 0-5 1,26-23 7-16,1 16-1 0,-27 7 8 16,46 18 0-16,-20 5-16 15,-26-23 18-15,33 33-2 0,-33-33 2 16,19 41-7-16,-5-12 5 15,-14-29-11-15,0 0 11 0,-7 33 24 16,7-33-2-16,0 0 2 16,-26 30 15-16,-14-8 22 0,7 0 29 15,-13 0-4-15,-6 8-1 16,-1 7 8-16,-6 4 18 0,-7 7-1 16,7 3-9-16,-6 1-23 15,5 3-21-15,1-7-38 16,13-3-2-16,0-5-5 0,0-6-7 15,13-8-65-15,-6-4-170 16,39-22-283-16,-46 7-254 0</inkml:trace>
  <inkml:trace contextRef="#ctx0" brushRef="#br0" timeOffset="-220">4110 1552 2437 0,'20'18'311'0,"-20"-18"-22"16,33 22-90-16,-13-7-83 0,-20-15-59 16,32 18-23-16,-5-6-60 15,-27-12-152-15,0 0-293 0,33-19-389 16</inkml:trace>
  <inkml:trace contextRef="#ctx0" brushRef="#br0" timeOffset="10247">2927 846 740 0,'0'0'176'0,"0"0"33"16,0 0 50-16,0 0-9 15,0 0-48-15,0 0-25 16,0 0-52-16,0 0-42 0,0 0-10 16,0 0-13-16,14 33-11 15,-1 0-29-15,0 4 3 16,7 4-18-16,6 0-5 0,-6-4 9 15,6-4-14-15,-26-33 13 16,26 37-3-16,-26-37-19 0,20 29-3 16,-20-29-19-16,0 0-16 15,0 0-17-15,0 0 3 0,0 0-13 16,0 0 19-16,-46 4 31 16,6-11 24-16,-6-1 2 15,7-3 9-15,0 0-11 0,6 4 9 16,33 7-18-16,-33-15 23 15,33 15-13-15,0 0 4 16,0 0 4-16,0 0 32 0,0 0 9 16,0 0-15-16,0 0-16 15,0 0-2-15,0 0 8 0,0 0 23 16,0 0 22-16,0 0 33 16,33 29 19-16,-7 1 34 0,-13 7-2 15,-6 4-1-15,-7 3-34 16,-13 0-9-16,-14 4-12 0,-6 4-28 15,-6-11-32-15,-7-4 0 16,0-4-15-16,-7-4-6 0,-6-3-12 16,7-7-6-16,-7-4-35 15,6-4-89-15,0-11-91 16,7 0-136-16,7-8-277 0,39 8-153 16</inkml:trace>
  <inkml:trace contextRef="#ctx0" brushRef="#br0" timeOffset="10459">2921 40 2411 0,'0'0'236'0,"0"0"-7"15,-13-40-78-15,13 40-69 0,0 0-64 16,0 0-79-16,0 0-221 16,0 0-386-16,0 0-222 0</inkml:trace>
  <inkml:trace contextRef="#ctx0" brushRef="#br0" timeOffset="10742">2435 776 1885 0,'-27'-41'213'0,"14"4"28"0,13-4-69 16,13 5-89-16,0 2-18 15,-13 34-44-15,40-33 1 0,-7 15-7 16,-7 10-15-16,-26 8 41 15,46 22 40-15,-20 8 27 0,-13 11-15 16,1 3-42-16,-14 4-16 16,-7 4-26-16,-6-4-3 15,0-4-26-15,0 0-142 0,-14-10-219 16,27-34-314-16,-46 40-160 16</inkml:trace>
  <inkml:trace contextRef="#ctx0" brushRef="#br0" timeOffset="10998">1935 166 1858 0,'0'0'400'15,"0"-37"-38"-15,0 37-79 16,0 0-88-16,0 0 55 0,0 0-37 15,27 59-60-15,5 11-56 16,1 8-42-16,0 7-21 0,-7-4-22 16,7 8-12-16,-7-4 9 15,1-4-16-15,-8-3-26 0,1-12-164 16,-13-7-153-16,-1-11-252 16,-6-11-296-16</inkml:trace>
  <inkml:trace contextRef="#ctx0" brushRef="#br0" timeOffset="11302">1659 746 1827 0,'-13'-29'299'0,"13"29"-25"0,0 0-81 15,0 0-78-15,0 0 40 16,0 0-3-16,26 25-40 16,7 12-34-16,0 11-14 0,-7 4 26 15,7 4 27-15,-13 6-13 16,0-3-16-16,-14-7-13 0,-6 0-16 16,-13-4-12-16,-13 0-25 15,-7-4-20-15,-13-7-36 0,-7-3-147 16,-6-5-115-16,-13-7-146 15,0-3-215-15,6-8-148 0</inkml:trace>
  <inkml:trace contextRef="#ctx0" brushRef="#br0" timeOffset="12182">976 1045 1381 0,'0'0'208'0,"0"0"54"15,0 0-7-15,0 0-48 16,26-33-11-16,-26 33-15 0,0 0-34 15,0 0-55-15,0 0-51 16,0 0-26-16,-13-29 5 0,13 29-3 16,0 0-9-16,-39-34-2 15,12 1-36-15,14-4-32 0,7-3-14 16,6-1-20-16,6-7 31 16,7 4 0-16,14-1-7 0,-27 45 12 15,39-40 20-15,0 14 5 16,-6 15 2-16,7 14 18 0,-40-3 23 15,46 37-5-15,-13 0-10 16,-7 4 7-16,-6-1 0 16,-20-3 8-16,-7 4 23 0,7-41 3 15,-26 52-6-15,-7-12 13 16,-7-3-16-16,-19-7-2 0,7-8-8 16,-14 4-21-16,13-4 6 15,1 0 18-15,-1 8 0 0,14 3 4 16,6 0 2-16,7 1-17 15,13 3 16-15,6-1-2 0,14 1-17 16,6-3-15-16,-13-34 20 16,33 40-3-16,-33-40 1 0,32 34-22 15,-32-34 6-15,33 18 9 16,-33-18 11-16,0 0-3 0,0 0-19 16,0 0 3-1,0 0 3-15,0-37 21 0,-13 4-6 16,0 3-6-16,13 30 58 15,-33-33 6-15,0 15-11 0,0 18-13 16,33 0 7-16,-46 14 13 16,14 12-8-16,5 7-3 0,1 8-18 15,0 3-16-15,13 1 22 16,-7 6 4-16,7-2-4 0,-7-1-15 16,7-4 11-16,6-3 0 15,-6-5 3-15,13-36 2 0,-20 37-8 16,20-37-12-16,-32 26-2 15,-1-7-1-15,-7-16-19 16,7-6 6-16,-6-8 14 0,0-4 16 16,-1-11 10-16,1 0 19 15,6-7-3-15,7-11-10 0,6-8-11 16,13-4-10-16,7-3-9 16,20 0-17-16,6-4 7 0,14-3-8 15,6-1-4-15,6 5-34 16,7-1-128-16,-6 0-138 0,0 0-193 15,-7 4-380-15,6-7-212 16</inkml:trace>
  <inkml:trace contextRef="#ctx0" brushRef="#br0" timeOffset="12375">687 181 2803 0,'0'0'235'0,"0"0"8"15,6-41-75-15,-6 41-80 0,0 0-47 16,59-40-113-16,-19 6-242 16,-40 34-482-16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7:02:13.397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0 1168 1597 0,'0'0'31'0,"0"0"-24"16,0 0 29-16,0 0-16 16,0 0-41-16,0 0 33 0,0 0 43 15,19 33 33-15,-12 0-55 16,-7 0-16-16,13 4-9 0,-13 0 37 16,13-3 24-16,-6-5-39 15,-7-3-2-15,0-26-3 16,6 22 27-16,-6-22 78 0,0 0 80 15,0 0 0-15,0 0-30 16,20-18-84-16,6-23-46 0,14-18-15 16,-1-11-1-16,14-23-16 15,12-10-21-15,-5-12 3 0,5-3 10 16,1-11 3-16,6 7-16 16,-6 4-7-16,-7 11-80 0,-6 7-78 15,-7 7-186-15,-20 9-284 16,-6 2-100-16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9-28T05:10:02.417"/>
    </inkml:context>
    <inkml:brush xml:id="br0">
      <inkml:brushProperty name="width" value="0.05" units="cm"/>
      <inkml:brushProperty name="height" value="0.05" units="cm"/>
      <inkml:brushProperty name="color" value="#177D36"/>
      <inkml:brushProperty name="fitToCurve" value="1"/>
    </inkml:brush>
  </inkml:definitions>
  <inkml:trace contextRef="#ctx0" brushRef="#br0">0 333 393 0,'33'-30'78'0,"-1"4"25"15,-32 26-5-15,53-37 6 16,6 12-1-16,-6 2 14 16,6 5 18-16,7 7 19 0,12 3 61 15,8 5-14-15,6 3-6 16,13 3 46-16,7 5-83 0,-1 7-64 15,8 3-12-15,-1 4 14 16,7 0-2-16,0 8-29 16,6 3-30-16,7 4-6 0,0 4-11 15,13 3 3-15,0 4-13 16,7 0 20-16,6 4-14 0,1-4 30 16,-1 4-8-16,-6-8 10 15,-1-11-21-15,1-3-4 16,-7-12-6-16,0-3 11 15,-6-8-13-15,-7-7 1 0,-13-3 4 16,0-5-3-16,-7-6-10 16,0-1 12-16,7 0-14 0,-7-3 2 15,1 3 11-15,-1-4-16 16,-6 1 17-16,-7-4-4 0,-13 3-13 16,-7-7 19-16,-6 0 7 15,-7 1-9-15,-13-9 10 0,-6 1-22 16,6-4 4-16,-13 4-1 15,7 3-8-15,-1-3 8 16,1 0 1-16,-1 3-15 0,-6 4 10 16,0-3 0-16,-46 29-4 15,53-30 4-15,-53 30 11 0,0 0 3 16,0 0-10-16,46-29-5 16,-46 29 3-16,0 0 6 0,0 0-23 15,0 0 14-15,0 0 2 16,0 0-10-16,0 0 5 15,0 0-4-15,0 0 4 0,0 0 0 16,0 0-12-16,0 0-1 16,0 0-25-16,0 0-50 0,0 0-18 15,0 0-55-15,0 0-88 16,0 0-94-16,0 0-51 16,0 0 86-16,0-41 30 0,0 41 80 15,0 0 53-15,0 0 56 16,0 0 61-16,-46-52 18 0,46 52 92 15,0 0 47-15,-53-44 85 16,53 44 46-16,0 0 2 0,-52-41-10 16,52 41-58-16,0 0-24 15,0 0-47-15,0 0-27 0,0 0-14 16,0 0-12-16,0 0 44 16,0 0-12-16,0 0-20 0,0 0 0 15,72 0-23-15,-6 8-14 16,0-5-15-16,-1 1 4 15,-6-8-3-15,-6-7-15 16,-53 11 13-16,59-11-6 0,-26 0 5 16,-33 11 2-16,0 0-6 15,0 0 8-15,0 0-7 0,0 0-8 16,0 0 2-16,0 0 1 16,0 0-20-16,0 0 9 0,0 0 4 15,0 0 15-15,0 0 20 16,-46 33 15-16,46-33 21 0,-59 45 20 15,13-5-3-15,46-40-6 16,-59 56-13-16,13-15-37 0,13-5-13 16,33-36-7-16,-40 41-5 15,40-41-13-15,0 0 10 16,-19 37-5-16,19-37-12 16,0 0 13-16,0 0-19 0,0 0-70 15,0 0-85-15,0 0-94 16,0 0-80-16,39 33-201 0,-39-33-414 15</inkml:trace>
  <inkml:trace contextRef="#ctx0" brushRef="#br0" timeOffset="2681">7018 41 2085 0,'0'0'476'0,"0"0"-89"15,59 22-120-15,7-11-105 0,-1-11-78 16,1-4-44-16,0-3-59 16,0 0-134-16,-14-1-212 15,-52 8-339-15,53-11-289 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9-28T05:09:57.368"/>
    </inkml:context>
    <inkml:brush xml:id="br0">
      <inkml:brushProperty name="width" value="0.05" units="cm"/>
      <inkml:brushProperty name="height" value="0.05" units="cm"/>
      <inkml:brushProperty name="color" value="#177D36"/>
      <inkml:brushProperty name="fitToCurve" value="1"/>
    </inkml:brush>
  </inkml:definitions>
  <inkml:trace contextRef="#ctx0" brushRef="#br0">0 2708 735 0,'0'0'218'16,"0"0"73"-16,0 0 31 16,0 0-64-16,0 0-19 0,0 0 23 15,0 0-41-15,0 0-23 16,0 0-74-16,0 0-39 0,6-29-26 15,8-1-40-15,5-7 8 16,1-3-15-16,6-5-4 0,7-3 7 16,7-7-4-16,6-4-6 15,6-4-5-15,7 7 6 0,0-6-11 16,1 6 15 0,-8 5-1-16,14-1-9 0,-7 7 3 15,0 1-8-15,0 7 13 16,0 0-8-16,1 8 4 0,-8-1-12 15,1 8 17-15,6 0-15 16,0 7 17-16,-6 0-11 0,6 0 6 16,-7 1-9-16,1 3 18 15,-7-1-2-15,0 9 21 0,0-5-23 16,-7 8 14-16,14-3-16 16,-1 3 9-16,8-4-3 15,-1 8 2-15,6-4-7 0,1 0 9 16,6 0-15-16,7 3 17 15,-6-3-13-15,5 0 28 16,1 0-22-16,0 4 14 0,0-4-10 16,-7 0 21-16,7-4-16 15,-7 4 17-15,7-7-14 0,0 0 1 16,-7-4 4-16,1-4-23 16,-1 4 18-16,-13-8-3 15,0 4 13-15,0 1-6 0,-6-5 23 16,-7 1-19-16,0-4 1 15,-7-1-18-15,-39 23 7 0,66-33-15 16,-20 7 7-16,0 4-20 16,-46 22 14-16,53-26-10 15,-53 26 10-15,46-22-15 0,-46 22 10 16,0 0-5-16,0 0 14 16,0 0 3-16,0 0 0 15,0 0-2-15,46-22-5 0,-46 22-1 16,0 0-23-16,0 0 20 15,0 0-15-15,0 0 15 0,0 0-26 16,0 0-22-16,0 0-77 16,0 0-37-16,0 0-49 0,0 0-45 15,0 0-49-15,0 0-20 16,0 0-7-16,0 0 16 16,0 0 27-16,-53-30 70 15,53 30 94-15,-59-26 54 0,59 26 21 16,-53-18 20-16,53 18 39 15,-46-22 2-15,46 22 47 0,0 0 10 16,-46-22 38-16,46 22 26 16,0 0-17-16,0 0 9 0,0 0-32 15,0 0-9-15,0 0-14 16,0 0-16-16,0 0 33 0,0 0 56 16,0 0 1-16,0 0-4 15,0 0-31-15,0 0-6 16,53 26-31-16,-7-8-9 15,0-7-30-15,-7-4-7 0,-6-7-19 16,-33 0 3-16,46-3-15 16,-46 3 9-16,40-11-12 0,-40 11 30 15,0 0-15-15,0 0 14 16,0 0-8-16,0 0-4 0,0 0-7 16,0 0 1-16,0 0-13 15,0 0 9-15,0 0-4 0,-53 26 23 16,7 3 13-16,46-29 11 15,-66 48-13-15,27-4-8 16,39-44-7-16,-46 45-7 16,46-45-10-16,0 0 7 0,0 0-17 15,-39 48 0-15,39-48-108 16,0 0-126-16,0 0-265 0,0 0-382 16</inkml:trace>
  <inkml:trace contextRef="#ctx0" brushRef="#br0" timeOffset="776">5218 746 702 0,'0'0'225'16,"0"0"-21"-16,0 0-29 0,0 0 22 15,0 0 1-15,0 0-18 16,0 0-44-16,0 0 2 0,32 34-40 15,-32-34 6-15,20 40-28 16,-20-40-33-16,13 41-12 16,-13-41 1-16,0 37-8 15,0-37-17-15,0 0 1 16,-39 41-5-16,39-41 8 0,-46 25-16 16,0-6 16-16,6-12-19 15,40-7 17-15,-39-7-23 0,39 7 14 16,0 0 3-16,-39-33-11 15,39 33 18-15,0 0-30 16,0 0 30-16,0 0-7 0,0 0 0 16,0 0-16-16,0 0 10 15,0 0 12-15,0 0-9 0,0 0 15 16,0 0-15 0,0 0 37-16,0 0 27 0,0 0 2 15,0 0 15-15,0 0-29 16,-40 26 20-16,40-26-26 0,0 0 3 15,-39 36-25-15,39-36 0 16,-46 30-10-16,46-30-9 16,-53 22 1-16,53-22-2 0,-46 15 4 15,46-15-6-15,-46 0 7 16,46 0-17-16,-39-15-20 0,39 15-79 16,0 0-98-16,-33-48-249 15,13 8-281-15</inkml:trace>
  <inkml:trace contextRef="#ctx0" brushRef="#br0" timeOffset="1001">4994 514 1851 0,'59'-11'373'15,"-6"0"-9"-15,-7-1-74 16,6 1-101-16,1 0-93 16,0 0-63-16,-7 0-7 15,-14 7-47-15,-32 4-107 0,0 0-146 16,0 0-263-16,46-3-260 16</inkml:trace>
  <inkml:trace contextRef="#ctx0" brushRef="#br0" timeOffset="1204">4955 665 1880 0,'0'0'329'0,"0"0"-18"0,0 0-91 16,0 0-96-16,0 0-62 15,0 0-42-15,0 0-129 0,0 0-184 16,0 0-260-16,0 0-129 16</inkml:trace>
  <inkml:trace contextRef="#ctx0" brushRef="#br0" timeOffset="1861">4804 1101 1219 0,'-53'8'349'16,"53"-8"-24"-16,0 0-83 15,0 0-104-15,-33-45-59 0,20 5-32 16,13-1-10-16,7 4-20 16,-7 37 4-16,19-41-13 0,-19 41-8 15,0 0 10-15,53-29-10 16,-20 18-3-16,-33 11 8 0,0 0 18 15,46 14-5 1,-46-14 2-16,0 0 11 0,0 0 2 16,0 0-10-16,13 49 14 15,-13-49-8-15,-20 40-10 0,20-40-6 16,-59 44-2-16,6-18-16 16,1-3 12-16,6-12-7 0,0-4-6 15,46-7 6-15,-46-4 0 16,46 4-10-16,-40-26-12 15,40 26 1-15,-19-40 5 0,19 40 13 16,-13-37-6-16,13 37 9 16,0 0-15-16,0 0 12 0,0 0-1 15,0 0 13-15,0 0-14 16,0 0 13-16,-33 37-2 16,33-37-6-16,-20 48 3 15,20-48-3-15,-7 44 10 0,7-44-10 16,0 0 10-16,0 37-10 15,0-37 9-15,0 0 8 0,0 0-11 16,0 0-6-16,0 0 2 16,0 0-6-16,0 0 4 0,0 0-7 15,-6-37 13-15,6 37 5 16,0 0-6-16,0 0 6 0,-40-18 17 16,40 18 36-16,-46 11 1 15,46-11-3-15,-46 37-12 16,14 0-2-16,12 0 7 15,13 3 6-15,7 8-18 0,7 0-21 16,13 4-1-16,12 0-10 16,1-4-50-16,-33-48-145 0,59 51-181 15,-13-21-290-15,-46-30-247 16</inkml:trace>
  <inkml:trace contextRef="#ctx0" brushRef="#br0" timeOffset="2129">4383 33 2084 0,'-7'-37'276'0,"7"37"15"16,0 0-1-16,0 0-59 0,27 34-66 15,-8 17-9-15,1 20-42 16,6 6-44-16,-6 5-38 16,-7-1 0-16,7-4-26 0,-7-3 2 15,0-11-49-15,-6-8-177 16,6-6-199-16,-13-49-297 16,7 44-219-16</inkml:trace>
  <inkml:trace contextRef="#ctx0" brushRef="#br0" timeOffset="2365">4869 0 2361 0,'0'0'307'0,"0"0"6"0,0 0-43 16,0 0-65-16,0 0-65 15,0 0-52-15,0 0-51 16,0 0-17-16,0 0 2 0,0 0-22 16,0 0-77-16,0 0-123 15,0 0-106-15,0 0-182 16,0 0-378-16</inkml:trace>
  <inkml:trace contextRef="#ctx0" brushRef="#br0" timeOffset="3197">3627 1319 482 0,'0'0'109'15,"0"0"0"-15,0 0 6 16,0 0-20-16,0 0-26 16,46 4 7-16,-46-4-26 0,0 0-26 15,53-8 37-15,-53 8 24 16,0 0-4-16,39-22-21 0,-39 22 9 16,0 0 8-16,0 0-3 15,0 0 20-15,0 0-37 0,0 0-44 16,0 0 19-16,0 0-25 15,0 0 19-15,0 0 38 16,0 0 26-16,0 0 15 0,0 0 27 16,-19 56-11-16,-1-12 21 15,13-3 7-15,7-41-32 16,-13 62-11-16,7-10 7 0,6-7-23 16,-7-9-19-16,7-36-34 15,0 41-14-15,0-41-5 0,0 0-18 16,7 41 13-16,-7-41-8 15,0 0-35-15,0 0-101 16,0 0-220-16,0 0-461 0</inkml:trace>
  <inkml:trace contextRef="#ctx0" brushRef="#br0" timeOffset="5793">4856 2923 1258 0,'0'0'309'16,"0"0"-33"-16,0 0-49 0,0 0-49 15,0 0 1-15,0 0 51 16,0 0-58-16,0 0-43 0,33 37-5 16,-26-4-6-16,-14 4-27 15,-6 0-12-15,0 3-22 0,-7 1-39 16,0-4 8-16,20-37-26 16,-33 52 8-16,33-52-34 15,-32 44-115-15,32-44-180 16,0 0-347-16,0 0-254 0</inkml:trace>
  <inkml:trace contextRef="#ctx0" brushRef="#br0" timeOffset="6161">4764 3100 1090 0,'0'0'337'0,"0"0"-11"16,0 0-83-16,0 0-74 16,-39-15-55-16,-1 11-17 0,40 4-48 15,-33 4 3-15,33-4-35 16,-32 0 21-16,32 0-18 16,0 0-8-16,0 0 0 0,0 0-7 15,0 0 0-15,0 0 2 16,19-29-29-16,-19 29 28 0,0 0-9 15,0 0-6-15,40-4 26 16,-40 4 6-16,0 0 43 0,0 0 44 16,13 44-15-16,-7-11 12 15,-12 1-30-15,6-34-38 16,-20 37-9-16,20-37-28 0,-26 37 9 16,26-37-47-16,0 0-141 15,-40 25-182-15,40-25-272 16,-32 4-122-16</inkml:trace>
  <inkml:trace contextRef="#ctx0" brushRef="#br0" timeOffset="6661">4771 2527 951 0,'0'0'258'0,"0"0"25"15,0 0 29-15,0 0 9 0,0 0-42 16,-33 56-51-16,7 3-64 16,6 0-40-16,0-4-25 0,-6-3-26 15,0 0-31-15,-1-8-22 16,1-3-5-16,-7-8-9 0,33-33-6 16,-39 33 2-16,39-33 2 15,-40 26-4-15,40-26-9 16,-33 7-24-16,33-7-25 0,0 0 25 15,0 0 9-15,-13-33-2 16,13 33 23-16,-13-33-8 0,13 33 15 16,0 0-10-16,0 0 9 15,0 0-17-15,0 0 16 16,0 0-7-16,0 0 26 16,0 0-10-16,0 0 21 0,-33 26-15 15,33-26 6-15,-26 29-17 16,26-29 9-16,0 0-1 0,-33 26-4 15,33-26 25-15,0 0-12 16,-33 8 27-16,33-8-27 0,0 0 14 16,-26-34-7-16,13-3-22 15,6-3 3-15,7-8 0 0,7-4-6 16,-1 4-2-16,1 7-3 16,0 4-26-16,-1 8-110 15,-6 29-188-15,0 0-348 16,0 0-251-16</inkml:trace>
  <inkml:trace contextRef="#ctx0" brushRef="#br0" timeOffset="6873">4475 2379 1648 0,'0'0'455'16,"33"-40"-24"-16,-33 40-97 15,0 0-99-15,39-30-75 0,-39 30-62 16,40-3-39-16,-40 3-26 16,0 0-18-16,39 33-12 15,-39-33-37-15,20 44-136 0,-14-3-203 16,-6-41-379-16,-19 55-251 16</inkml:trace>
  <inkml:trace contextRef="#ctx0" brushRef="#br0" timeOffset="7076">4409 2697 1981 0,'0'0'397'0,"0"0"-65"0,0 0-102 15,0 0-102-15,40 22-54 16,-40-22-38-16,0 0-19 0,0 0-70 15,0 0-139-15,0 0-218 16,0 0-290-16,0 0-129 0</inkml:trace>
  <inkml:trace contextRef="#ctx0" brushRef="#br0" timeOffset="7536">4100 2937 1418 0,'0'0'286'0,"0"0"-21"0,0 0-75 16,0 0-55-16,0 0-54 16,0 0-32-16,0 0-8 0,0 0-31 15,0 0-10-15,0 0 0 16,-26 4 0-16,26-4 39 15,0 0 17-15,-26 33 18 0,6 1 28 16,14-9-11-16,-1 9-27 16,0-5 0-16,7 4-18 0,0-3-17 15,0-30-9-15,-6 33-6 16,6-33 9-16,0 0 20 16,-13 41-11-16,13-41 14 0,0 0 2 15,-46 26-4-15,6-11 12 16,7-12 5-16,-6-10 12 0,39 7-1 15,-39-19-13-15,39 19-6 16,-33-40-24-16,13-5-1 16,13 5 6-16,7-1-17 0,7 8-4 15,6 3-9-15,-13 30 3 16,20-37-4-16,-20 37-28 0,39-25-104 16,-6 10-99-16,0 7-125 15,-33 8-230-15,46-3-232 0,-7 3-6 16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9-28T05:10:10.549"/>
    </inkml:context>
    <inkml:brush xml:id="br0">
      <inkml:brushProperty name="width" value="0.05" units="cm"/>
      <inkml:brushProperty name="height" value="0.05" units="cm"/>
      <inkml:brushProperty name="color" value="#177D36"/>
      <inkml:brushProperty name="fitToCurve" value="1"/>
    </inkml:brush>
  </inkml:definitions>
  <inkml:trace contextRef="#ctx0" brushRef="#br0">396 2928 1178 0,'0'0'267'0,"0"0"9"0,0 0 8 15,0 0-34-15,0 0-36 16,0 0-35-16,-26-37-42 0,26 37-21 16,-33-44-33-16,13 10-20 15,20 34-11-15,-33-55 5 16,14 7-6-16,-1 4-17 0,7-4-11 16,-7-4 2-16,0-4 1 15,1 1-3-15,-1-4 24 16,7-4-24-16,-7 0-1 15,0 4-8-15,7-7-7 0,-7-5-7 16,7 1 0-16,0-4 14 16,0 4-5-16,6-4-3 0,1 4-6 15,-1 0-8-15,7 3 22 16,-6 1-9-16,6 3 6 16,0 4-17-16,0 4 19 0,0-1-7 15,0 1-3-15,0 3 1 16,0 0-1-16,6 1-9 0,-6-1 10 15,7 4-7-15,-7-4-4 16,6 8 13-16,8-4-11 16,-8 3 5-16,-6 5 9 0,13 3-19 15,-13 0 16-15,7 4-15 16,6-4 18-16,-6 0-19 16,-1 0 15-16,1 0-8 0,-1 0 10 15,7 0-17-15,-6 4 13 16,0 3-8-16,-7 30 8 0,13-40 4 15,-7 6-15-15,-6 34-2 16,7-37 6-16,-7 37 4 0,13-33 4 16,-13 33 1-16,0-33 2 15,0 33-7-15,0-26-3 0,0 26-4 16,0 0 7-16,0 0-5 16,7-37 1-16,-7 37 17 15,0-30-23-15,0 30 13 0,6-29 1 16,-6 29-14-16,0-26 19 15,0 26-13-15,0 0 4 16,0 0 3-16,7-30-14 0,-7 30 21 16,0 0-17-16,0 0 10 15,0 0-3-15,0 0-3 0,0 0 5 16,0 0-10-16,0 0 4 16,0 0 4-16,0 0-13 15,0 0 19-15,0 0-15 0,0 0 9 16,0 0-5-16,0 0 10 15,0 0-5-15,0 0-10 0,0 0 13 16,0 0-18-16,0 0 17 16,0 0-11-16,0 0 15 0,0 0-11 15,0 0-2-15,0 0 12 16,0 0-11-16,0 0 6 0,0 0 4 16,-33 19-9-16,33-19 14 15,0 0-9-15,0 0-10 0,-33 37 23 16,33-37-17-16,-13 33 4 15,13-33 0-15,0 0 5 16,0 0-8-16,0 0-4 0,-20 30 16 16,20-30-18-16,0 0 16 15,0 0-7-15,0 0 0 16,0 0 10-16,0 0-15 0,0 0 5 16,0 0 5-16,0 0-14 15,0 0 9-15,0 0 8 0,0 0-20 16,0 0 21-16,0 0-13 15,0 0 4-15,0 0 5 0,0 0-10 16,0 0 8-16,0 0-3 16,0 0-4-16,0 0 8 0,0 0-8 15,0 0 4-15,0 0 3 16,0 0-18-16,0 0 23 16,0 0-8-16,0 0 0 0,0 0 11 15,0 0-18-15,0 0 18 16,0 0-11-16,0 0 0 0,0 0 12 15,0 0-10-15,0 0 9 16,0 0-5-16,0 0-10 0,0 0 13 16,0 0-9-16,33-11 0 15,-33 11 0-15,0 0-9 0,33-26 18 16,-33 26-9-16,33-26-11 16,-33 26 18-16,0 0-14 0,33-30 11 15,-33 30-4-15,0 0-9 16,0 0 17-16,0 0-15 15,0 0 34-15,0 0-36 16,0 0 1-16,0 0 8 0,0 0-6 16,0 0 10-16,0 0-10 15,0 0 10-15,0 0-8 0,0 0 1 16,0 0 3-16,0 0-3 16,0 0 9-16,0 0-10 0,0 0 10 15,0 0-12-15,0 0 3 16,0 0 12-16,0 0-19 0,0 0 18 15,0 0-8-15,0 0-10 16,0 0 16-16,0 0-15 16,0 0 12-16,0 0-9 0,0 0 0 15,0 0 12-15,0 0-16 16,0 0 16-16,32 22-1 0,-32-22-5 16,27 37 4-16,-27-37-4 15,39 45 7-15,-13-19-7 0,-26-26 4 16,0 0 2-16,33 37-9 15,-33-37 14-15,0 0-17 0,0 0 11 16,0 0 4-16,0 0-3 16,0 0 15-16,0 0-6 0,0 0 7 15,0 0 1 1,0 0-17-16,0 0 1 0,0 0 0 16,0 0-10-16,0 0 8 15,0 0-5-15,0 0-9 0,0 0-36 16,0 0-94-16,0 0-106 15,0 0-203-15,0 0-380 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9-28T05:10:15.177"/>
    </inkml:context>
    <inkml:brush xml:id="br0">
      <inkml:brushProperty name="width" value="0.05" units="cm"/>
      <inkml:brushProperty name="height" value="0.05" units="cm"/>
      <inkml:brushProperty name="color" value="#177D36"/>
      <inkml:brushProperty name="fitToCurve" value="1"/>
    </inkml:brush>
  </inkml:definitions>
  <inkml:trace contextRef="#ctx0" brushRef="#br0">283 89 223 0,'0'0'7'0,"0"0"-3"0,0 0 14 15,0 0 2 1,0 0-7-16,0 0 6 0,0 0 7 16,0 0-8-16,0 0-1 15,0 0-17-15,0 0 0 0,0 0 11 16,0 0-3-16,0 0 3 16,0 0 28-16,0 0-11 0,0 0 28 15,0 0-27-15,0 0 11 16,0 0 11-16,0 0-20 0,-33-15 10 15,33 15 23-15,0 0-40 16,0 0-4-16,-39 15 24 16,39-15-26-16,0 0 18 0,-40 33 10 15,40-33-2-15,-39 33 8 16,39-33-32-16,-33 41-20 16,33-41 32-16,-33 37-5 0,33-37-12 15,0 0 21-15,-33 44-30 16,33-44-14-16,0 0 19 15,0 0-11-15,-33 37-3 0,33-37 26 16,0 0-9-16,0 0-17 16,0 0 55-16,0 0-37 0,0 0 20 15,0 0 19-15,0 0 0 16,0 0-32-16,0 0-9 0,0 0-13 16,0 0-7-16,0 0-10 15,33-37 17-15,-33 37 13 0,33-40-26 16,-33 40 5-16,33-41 24 15,-33 41 0-15,20-41-28 16,-20 41-3-16,0 0 32 16,26-40 11-16,-26 40-52 0,0 0 19 15,0 0 5-15,0 0 10 16,0 0-36-16,0 0 14 0,0 0 34 16,0 0-41-16,0 0 16 15,0 0 3-15,0 0-12 0,0 0 19 16,0 0 16-16,0 0-23 15,0 0-16-15,0 0 33 0,0 0-5 16,0 0-28 0,0 0-4-16,0 0 1 0,0 0 19 15,0 0 0-15,0 0 4 16,0 0 17-16,0 0-32 0,0 0 32 16,0 0 1-16,0 0 16 15,39 0-6-15,-39 0 33 0,0 0 36 16,40 15-13-16,-40-15-12 15,39 18-11-15,-39-18-6 0,40 22-36 16,-40-22 6-16,0 0 5 16,39 26-34-16,-39-26 4 0,0 0 16 15,0 0-11-15,40 26-22 16,-40-26 27-16,0 0 7 16,0 0-36-16,0 0 22 15,0 0 26-15,0 0-14 0,0 0 1 16,0 0 13-16,0 0 1 15,0 0-25-15,0 0 2 0,0 0 7 16,0 0-15-16,0 0-11 16,0 0 26-16,0 0 4 0,0 0-18 15,0 0 7-15,0 0 33 16,0 0-8-16,0 0-32 0,0 0 7 16,0 0 17-16,0 0-24 15,0 0 7-15,0 0 5 16,0 0-25-16,0 0 12 15,0 0 2-15,0 0 2 0,0 0-7 16,0 0 0-16,0 0 23 16,0 0-9-16,0 0-4 0,0 0 6 15,0 0 3-15,0 0-4 16,0 0 1-16,0 0 3 0,0 0-19 16,0 0 7-16,0 0 4 15,0 0-14-15,0 0-8 0,0 0 19 16,0 0-16-16,-14-37-10 15,1 7 29-15,13 30-21 16,-19-33 2-16,19 33 14 16,-20-37 2-16,20 37-15 0,-13-29 7 15,13 29-3-15,0 0-2 16,-20-30-10-16,20 30 25 0,0 0-24 16,0 0 14-16,0 0 6 15,0 0-6-15,0 0-10 0,0 0-7 16,0 0 17-16,-13-26-5 15,13 26 13-15,0 0-2 0,0 0-6 16,0 0 4-16,0 0 0 16,0 0-19-16,0 0 7 0,0 0 8 15,0 0 6 1,0 0 1-16,0 0-7 0,0 0 0 16,0 0 0-16,0 0-3 15,0 0-3-15,0 0-2 0,0 0 8 16,0 0-15-16,0 0-11 15,0 0 30-15,0 0-4 0,0 0 12 16,0 0-6-16,0 0 10 16,0 0-11-16,0 0-5 0,0 0-10 15,33 30 10-15,-33-30-3 16,26 29 3-16,-26-29-3 0,0 0 13 16,0 0-4-1,0 0-6-15,0 0 3 0,0 0-3 16,33 30-3-16,-33-30-5 0,0 0-5 15,0 0 10-15,0 0 15 16,0 0-5-16,0 0-3 16,0 0-4-16,0 0-4 0,0 0 4 15,0 0-10-15,0 0 10 16,0 0 4-16,0 0 3 0,0 0 2 16,0 0-9-16,0 0 0 15,0 0 0-15,0 0-11 0,0 0 2 16,0 0 9-16,0 0 0 15,0 0 0-15,0 0 5 16,0 0-2-16,0 0 3 16,0 0 0-16,26 22-14 0,-26-22-1 15,0 0 9-15,0 0-4 16,0 0 16-16,0 0-8 0,0 0 6 16,0 0-6-16,0 0-8 15,0 0-13-15,0 0-8 0,0 0-11 16,0 0-9-16,0 0-8 15,0 0 15-15,-26-26 1 0,26 26 4 16,0 0 0-16,-40-33-10 16,40 33 0-16,-32-22 7 0,32 22 23 15,-27-15 13-15,27 15 0 16,0 0-8-16,-33-11 1 16,33 11 3-16,0 0-3 15,0 0 2-15,-32-7-4 0,32 7 9 16,0 0-3-16,0 0 7 15,0 0 0-15,0 0-9 0,0 0 10 16,0 0-16-16,0 0 14 16,0 0-3-16,0 0-6 0,0 0 3 15,0 0 9-15,0 0 8 16,0 0-14-16,0 0 0 0,0 0-6 16,0 0 6-16,0 0-10 15,0 0-3-15,0 0 8 16,0 0 0-16,0 0 17 15,0 0-12-15,0 0 30 0,0 0-48 16,0 0-12-16,0 0 25 16,0 0-14-16,0 0 29 0,-33 40-6 15,33-40 9-15,-20 45-2 16,20-45-11-16,-26 48 16 0,26-48-35 16,-27 44 24-16,27-44 2 15,-19 41-1-15,19-41 0 0,0 0 0 16,-27 40-17-16,27-40-3 15,0 0 14-15,0 0 12 0,0 0-5 16,0 0 5 0,0 0 2-16,0 0-14 0,0 0-12 15,0 0 3-15,0 0-1 16,0 0 10-16,0 0 14 0,0 0-14 16,0 0 12-16,0 0-15 15,-32 34 13-15,32-34-28 0,0 0 26 16,0 0-29-16,0 0 25 15,0 0-7-15,0 0 12 0,0 0-2 16,0 0 15-16,0 0-10 16,0 0-6-16,0 0-14 0,0 0 18 15,0 0-5-15,0 0 2 16,0 0 5-16,0 0-5 16,0 0-4-16,0 0 0 15,0 0-3-15,32-34-20 0,-32 34 2 16,0 0 12-16,40-40 2 15,-40 40 14-15,0 0-6 0,26-37 5 16,-26 37-16-16,0 0 7 16,26-37-20-16,-26 37-3 0,0 0 14 15,0 0 4-15,0 0 17 16,0 0-7-16,0 0-1 0,0 0-4 16,0 0-4-16,0 0-7 15,0 0-7-15,0 0 2 16,0 0 16-16,0 0 13 15,0 0-6-15,0 0 14 0,27-34-21 16,-27 34-10-16,0 0 7 16,0 0-2-16,0 0-13 0,0 0 14 15,0 0 4-15,13-29 18 16,-13 29-9-16,0 0-16 0,0 0 2 16,0 0-7-16,0 0 9 15,0 0-2-15,0 0 15 0,0 0-10 16,0 0 4-16,0 0 4 15,0 0-19-15,0 0-1 0,0 0 9 16,0 0-18 0,0 0 21-16,0 0 7 0,0 0-5 15,0 0 10-15,0 0-9 16,0 0 6-16,0 0-9 0,0 0-20 16,0 0 20-16,0 0-6 15,0 0-7-15,0 0 8 0,0 0 15 16,0 0 0-16,0 0-6 15,0 0 4-15,0 0 1 0,0 0-9 16,0 0-15-16,0 0 8 16,33 11 9-16,-33-11-2 0,0 0 10 15,0 0 0 1,39 30 0-16,-39-30 17 0,0 0 0 16,40 22-10-16,-40-22-12 15,0 0 14-15,0 0 13 0,0 0-1 16,32 29-7-16,-32-29-16 15,0 0 4-15,0 0-9 0,0 0 9 16,0 0-5-16,0 0 10 16,0 0-7-16,0 0-10 0,0 0-14 15,0 0 8-15,0 0 2 16,0 0 1-16,0 0 9 0,0 0-6 16,0 0 16-16,0 0-6 15,0 0-10-15,0 0-26 16,0 0-18-16,0 0-74 15,0 0-188-15,0 0-236 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7:02:28.196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6972 1389 1249 0,'-13'-40'202'0,"13"40"61"15,0 0-50 1,0 0-79-16,0 0 65 0,0 0-32 16,0 37-46-16,13 18-14 15,7 15 15-15,-1 11-42 0,8 12-31 16,6 3-37-16,-1 0 3 15,1 4 1-15,0-4-88 0,-7-11-155 16,1-8-207-16,-8-10-209 16,-19-8-85-16</inkml:trace>
  <inkml:trace contextRef="#ctx0" brushRef="#br0" timeOffset="1164">6466 1445 697 0,'-33'-37'195'15,"33"37"25"-15,0 0-48 16,0 0-49-16,0 0-14 0,0 0-8 15,0 0-26-15,0 0-22 16,0 0-20-16,0 0 45 0,0 0 76 16,0 0-10-16,13 44 2 15,7 4-33-15,6 8 6 16,1-1-20-16,12 8-19 0,0 0-31 16,1-1 8-16,-1 1 19 15,7 0-15-15,0-4-33 16,0 0 3-16,-6-3-25 0,-1-12 4 15,-6-7 6-15,-13-8-19 16,-20-29 7-16,19 30 3 0,-19-30 5 16,0 0-5-16,0 0 2 15,0 0-3-15,0 0-13 0,-52 22 9 16,-1-14 5-16,-6-12 0 16,7-4-7-16,-8 1-24 15,8-8 18-15,-14-3-18 0,7-4-8 16,0 0 7-16,0-8 0 15,6-3-28-15,7-1-10 0,0-10 22 16,7 3-10-16,6 1 30 16,13 3 1-16,0 4 15 15,20 33-9-15,0 0-9 0,-19-34 23 16,19 34-16-16,0 0-6 16,0 0 22-16,0 0-7 0,0 0 12 15,13 37 4-15,0-3-9 16,7-1-6-16,-7-4 17 15,-7 1-9-15,-6-30-10 0,14 33 20 16,-14-33-12-16,13 30-4 16,-13-30 33-16,0 0-39 0,0 0 15 15,-46 26 12-15,0-19-23 16,-7-3-3-16,7-12-4 0,0-6-17 16,0-1 7-16,13-4 7 15,0-3 19-15,33 22-18 0,0 0-2 16,-32-29 17-16,32 29-19 15,0 0-2-15,0 0 23 0,0 0-2 16,0 0 0-16,0 0 11 16,0 0-17-16,39 11 9 15,-39-11 13-15,39 29-1 16,-39-29 16-16,20 37-16 0,-20-7 15 16,0-30-6-16,-20 37-24 15,20-37 5-15,-46 33 11 0,0-11-16 16,14-3-9-16,32-19 24 15,-40 7-10-15,40-7-16 0,-33-15-13 16,33 15-22-16,-33-37-31 16,14 0 35-16,6 0 10 0,6 4 13 15,7 33 10-15,-7-33-2 16,7 33-9-16,0 0 20 16,0 0-13-16,0 0 2 15,0 0 24-15,0 0-3 0,0 0-10 16,20 29 6-16,-20-29 22 15,7 41 7-15,-1-8-9 0,-6-33 27 16,-13 37 10-16,-7 0-38 16,-12-7-2-16,-14-1 12 0,6-3-31 15,-6-7-1-15,7-8 20 16,6 0 50-16,33-11-12 0,-40 3-24 16,40-3 12-16,-32-29-27 15,12-8-31-15,7-15 20 16,6-14-7-16,7-16-19 0,-6-6 21 15,6-8-16-15,0 0 10 16,-7-8-25-16,7 8 7 0,-7 11-15 16,7 11-22-16,-6 19-14 15,-1 11-78-15,1 7-99 16,6 37-126-16,0 0-193 0,0 0 0 16</inkml:trace>
  <inkml:trace contextRef="#ctx0" brushRef="#br0" timeOffset="1504">7885 310 590 0,'33'-14'129'16,"-33"14"48"-16,33-11 72 0,-33 11 9 16,0 0-32-16,0 0-10 15,0 0-45-15,0 0 28 0,0 0 52 16,-33 44-84 0,-13 0-42-16,-19 4-19 0,-21 8-3 0,-6-1-23 15,-13 8-21 1,-7 0-16-16,-13 3-13 0,7-3-12 15,-13 4-9-15,6-8-3 0,0-4-13 16,13-3-140-16,14-4-178 16,6-8-205-16,19-6-242 0</inkml:trace>
  <inkml:trace contextRef="#ctx0" brushRef="#br0" timeOffset="3576">9311 144 542 0,'-26'-7'114'16,"-13"3"17"-16,-7 0-18 16,-13-3 0-16,-1 3-14 0,-18-3-27 15,-14 3 1-15,-14 1 25 16,-5-5-34-16,-14 4-19 0,-7 4-11 15,-6-3-18-15,-6 3-1 16,-7 0 18-16,-14 3-16 0,1 1 4 16,-7 0-12-16,-13-8-15 15,-6 8 31-15,6-8-44 0,-7 4 26 16,-6 0-1-16,0 0-11 16,0 0 5-16,0 4 13 15,13-4-24-15,26 7 3 0,7-3 8 16,13 0 0-16,13 7 34 15,13-4-41-15,14-3-12 0,12 3 30 16,14 1-22-16,19-5 27 16,7 1-13-16,46-4-19 0,-39 0 37 15,39 0-21-15,0 0 0 16,0 0 0-16,-40 0 9 0,40 0 5 16,-32-4-34-16,32 4 30 15,-40-7 7-15,7 0-43 16,0 3 36-16,33 4-19 0,-39-4 32 15,6 4 93-15,33 0-65 16,0 0-9-16,-33-7-6 0,33 7-7 16,0 0-25-16,0 0 2 15,0 0-4-15,0 0 11 0,0 0-23 16,0 0 18-16,0 0-8 16,-26 7 115-16,26-7-44 0,-20 41-18 15,7-1-5-15,7 12 42 16,-8 4 13-16,8 6-55 0,-1 9-12 15,7 2 3-15,7 5 14 16,-1 7 15-16,8 0-19 16,-1-4-21-16,6 4-18 0,8 4-2 15,-1-4 20-15,0 4 16 16,7 3 25-16,-7 4-25 0,7 4-19 16,0-4 13-16,-13 4-16 15,6-1 16-15,-6 5-21 0,-7-5-9 16,7 5-4-16,-14-4 6 15,-6-8-3-15,7 0-11 0,-1-10 11 16,-6-12 1-16,7 0-8 16,-14-3 2-16,7-8 6 0,-6-4-16 15,6 1 8-15,-7-5 9 16,1 1-5-16,-7-4-9 16,13-48 10-16,-20 70-3 0,13-14-2 15,7-56-5-15,-13 62 5 16,13-62 8-16,0 0-8 0,-13 60-3 15,13-60 3-15,0 0 8 16,0 0-15-16,0 0-3 0,7 51 6 16,-7-51 11-16,0 0-7 15,0 0-9-15,0 0 9 0,65 34 7 16,1-16-3-16,0-11-13 16,13 1 3-16,6-5 6 0,7-3 5 15,7 4-10-15,12-4-39 16,14-7 18-16,13-1-10 0,7-3-13 15,6 0-8-15,0-4 24 16,0-3 15-16,7-4-6 16,-7-4-16-16,7-4 15 0,6-3-3 15,-13 0-16-15,7 0 4 16,0 3 9-16,-1 4 9 0,-6 4 25 16,-6 4-12-16,0 3-12 15,-1 0 14-15,-12 0 1 0,-14 4 16 16,-6-4-6-16,-14 4-15 15,1-4-5-15,-14 1 19 0,-6-1 4 16,-7 4-20-16,-6-4 13 16,-27 8 3-16,7-4-3 15,-19 7 4-15,-27 4 5 0,0 0-2 16,33-7 17-16,-33 7-9 16,0 0 8-16,0 0 37 0,0 0 17 15,0 0 17-15,0 0 27 16,0 0 45-16,0 0 13 0,0 0-18 15,0 0-85-15,13-34-36 16,-13 1-15-16,6-4-22 0,-12-4-8 16,6-3 18-16,-7-15-9 15,1-8-12-15,6-14 2 0,-7-11 15 16,7-8-12-16,-13-3-11 0,13-12 4 16,0 1 19-1,0-1-18-15,-13-3 2 0,6 0 4 16,-6-1-2-16,-7 9-5 15,1-1-23-15,-8 0 0 0,14 7-12 16,0-3-7-16,0 4 27 16,0-4 6-16,-7 3-14 0,13 8-3 15,1 4 5-15,-7 7-13 0,6 11-12 16,-13 11-3-16,1 15-22 16,-8 0-46-16,1 11-40 0,0 8-100 15,26 29-102-15,-53-19-176 16,14 19-29-16</inkml:trace>
  <inkml:trace contextRef="#ctx0" brushRef="#br0" timeOffset="4980">6827 1489 361 0,'0'0'76'0,"0"0"27"16,0 0-6-16,0 0-7 0,0 0 4 16,0 0-3-16,0 0-11 15,0 0-6-15,0 0-23 0,0 0 3 16,0 0-22-16,0 0-10 15,0 0-7-15,0 0 4 0,0 0-15 16,0 0-13-16,0 0 9 16,0 0 42-16,0 0 9 15,0 0-8-15,0 0 27 0,0 0-43 16,33 48 20-16,-33-48-11 16,27 52-13-16,-27-52 7 0,19 48-21 15,-19-48 12-15,20 52-9 16,-20-52-1-16,13 44-14 0,-13-44-1 15,0 0 7-15,26 48-3 16,-26-48 20-16,0 0-36 0,20 44 44 16,-20-44-33-16,0 0 5 15,0 0 15-15,0 0-5 16,20 48-33-16,-20-48 51 0,0 0-61 16,0 0 33-16,20 45 7 0,-20-45-21 15,0 0 41-15,0 0-25 16,13 44 12-16,-13-44-14 15,0 0-22-15,0 0 31 0,13 44-20 16,-13-44 25-16,0 0-14 16,0 0 3-16,13 48-7 0,-13-48-1 15,0 0 13-15,20 45-16 16,-20-45 4-16,0 0 20 0,0 0-25 16,0 0 28-16,13 48-24 15,-13-48 5-15,0 0-4 0,0 0 10 16,13 48-2-16,-13-48-18 15,0 0 14-15,0 0 12 16,7 44-7-16,-7-44-19 0,0 0 34 16,0 0-49-16,13 44 50 15,-13-44-15-15,0 0-24 0,0 0 42 16,0 0-46-16,6 45 6 16,-6-45 53-16,0 0-54 0,0 0 34 15,0 0-17-15,0 0 5 16,0 0 11-16,0 0-9 0,0 0-14 15,0 0 1-15,0 0 28 16,0 0-22-16,0 0-9 0,0 0-7 16,0 0 16-16,0 0-18 15,0 0 14-15,0 0 18 16,0 0-31-16,0 0 38 0,0 0-32 16,0 0 11-16,0 0 19 15,-52 26-24-15,6-8 28 0,46-18-36 16,-53 7-6-16,53-7 41 15,-59 4-22-15,59-4 8 0,-53 0-15 16,53 0-9-16,0 0 42 16,0 0-32-16,-52-4 23 0,52 4-22 15,0 0 5-15,0 0 20 16,0 0-42-16,0 0 34 0,0 0-12 16,0 0-15-16,0 0 41 15,0 0-52-15,0 0 51 16,0 0-45-16,0 0-59 0,0 0-45 15,0 0-176-15,0 0-59 16,0 0-97-16</inkml:trace>
  <inkml:trace contextRef="#ctx0" brushRef="#br0" timeOffset="6236">6959 1430 361 0,'0'0'76'0,"0"0"12"0,0 0-10 16,0 0-5-16,0 0-21 16,0 0-17-16,0 0-12 0,0 0-12 15,0 0 2-15,0 0-11 16,0 0 20-16,0 0 1 15,0 0 2-15,0 0 2 0,0 0 20 16,0 0-31-16,0 0 16 16,-13-44-32-16,13 44 0 0,0 0 18 15,0-45-6-15,0 45-21 16,0 0 9-16,6-48 0 0,-6 48 21 16,0 0 2-16,0 0 3 15,0 0-6-15,0 0-2 0,0 0-22 16,0 0-6-16,0 0 35 15,0 0 24-15,0 0-24 16,0 0 13-16,0 0-45 0,0 0 64 16,0 0 36-16,0 0-41 0,59 56-16 15,-59-56-9 1,46 48-3-16,-46-48-9 0,27 48 4 16,-27-48 6-16,0 0 15 15,26 48-15-15,-26-48-7 0,0 0-24 16,13 44 41-16,-13-44-46 15,0 0 25-15,13 44-17 0,-13-44-4 16,0 0 22-16,7 45-23 16,-7-45 8-16,0 0-3 0,6 48 9 15,-6-48 5-15,0 0-11 0,7 55 11 16,-7-55-11-16,13 44 20 16,-13-44-42-16,0 0 37 15,13 52-23-15,-13-52-9 16,0 0 46-16,13 48-48 0,-13-48 19 15,14 45 26-15,-14-45-11 16,6 40 2-16,-6-40-8 0,7 41 3 16,-7-41-8-16,6 41 5 15,-6-41-6-15,7 36 42 0,-7-36 3 16,6 45-10-16,-6-45 1 16,14 40-47-16,-14-40 37 0,6 45-5 15,7-8 15-15,-13-37 15 16,13 48-34-16,1-11-2 0,-8 0 11 15,-6-37-23-15,20 44 2 16,-20-44 30-16,20 44-14 16,-20-44-15-16,19 45 21 0,-19-45-30 15,0 0 5-15,0 0 8 16,0 0-26-16,0 0 21 0,0 0 4 16,0 0-12-16,0 0 0 15,0 0 4-15,0 0-1 0,0 0 3 16,0 0-10-16,0 0-41 15,0 0-142-15,0 0-161 0,0 0-45 16,0 0-26-16</inkml:trace>
  <inkml:trace contextRef="#ctx0" brushRef="#br0" timeOffset="6645">6998 2328 344 0,'0'0'112'0,"0"0"13"0,0 0 8 15,-46-15-41-15,46 15 23 16,0 0-1-16,0 0 16 0,0 0-11 16,-46 0-5-16,46 0-14 15,0 0-37-15,-52-4-1 0,52 4-37 16,-53-7-3-16,53 7 4 15,0 0-18-15,-52-15-17 16,52 15 28-16,-46-15-35 0,46 15 31 16,0 0-32-16,0 0-57 15,0 0-141-15,-40-15-193 0</inkml:trace>
  <inkml:trace contextRef="#ctx0" brushRef="#br0" timeOffset="8044">3601 1818 735 0,'0'0'256'0,"0"0"75"16,0 0-30-16,0 0-33 0,0 0-32 16,0 0-84-16,-40 15-58 15,-25-4-1-15,-14 0-2 16,-26-4-45-16,-13 1-9 0,-27-5 3 15,-13 1-22-15,-19 0-7 16,-20-1-19-16,-7 1 14 0,-19 3 8 16,-7-7-14-16,0 4 9 15,6 0-13-15,27-1 7 0,6 1 8 16,34-4-16-16,6 0 5 16,26 0 6-16,13-7-6 15,20 3 7-15,20 0-4 16,13 1 26-16,26-1-5 0,33 4-7 15,0 0-5-15,0 0-12 16,-40-4 11-16,40 4-11 0,0 0-17 16,0 0 7-16,0 0-40 15,0 0-50-15,0 0-49 0,0 0-114 16,0 0-100-16,0 0-111 16,46-44-37-16</inkml:trace>
  <inkml:trace contextRef="#ctx0" brushRef="#br0" timeOffset="8372">966 1522 1170 0,'13'45'229'16,"-6"-5"52"-16,-7-40-32 16,-20 52-60-16,0-11-48 0,20-41-74 15,-66 44-22-15,7-11-17 16,-6-3-28-16,-14-8 12 15,0-4-12-15,-13-10 3 0,0 3 5 16,0-7-8-16,6-4-7 16,8 0 17-16,12-4 6 15,20 4 85-15,46 0-6 0,-46 4-1 16,46-4-24-16,0 0-9 16,0 0 117-16,0 0-12 0,0 0-25 15,46 36-56-15,13-6-38 16,13 0-1-16,7-8-31 15,7 0 4-15,-1 0-19 0,-6-3-10 16,-7-1-208-16,-19-3-266 16,-14 0-373-16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7:02:37.584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8056 1049 791 0,'0'0'99'0,"0"0"52"15,0 0 23-15,0 0 14 0,0 0-33 16,0 0-10-16,0 0-14 15,-6 30-32-15,6-30-2 0,0 0-29 16,0 0 3-16,0 0-57 16,0 0-7-16,0 0-3 15,0 0-4-15,-33-4 0 0,33 4 0 16,0 0-13-16,0 0 0 16,-33-11 17-16,33 11-17 0,0 0 16 15,0 0 6-15,0 0-9 16,0 0 0-16,0 0-22 15,0 0 27-15,0 0-15 16,0 0-20-16,0 0-17 0,0 0 18 16,0 0-23-16,0 0-28 15,0 0-18-15,0 0 4 0,0 0 45 16,0 0 0-16,0 0 15 16,-33-22 40-16,33 22-10 15,0 0-23-15,-33-41 3 0,33 41 16 16,-6-48-33-16,6 15 50 15,0 33-43-15,13-41 45 0,-13 41-2 16,0 0-6-16,46-33-8 16,-46 33 28-16,46-11-26 15,-46 11 28-15,46 11-2 16,-46-11 83-16,33 29 5 0,-7 5 5 16,-20 3 35-16,-12 3-25 15,-14 5-14-15,-6 3-23 0,-7 0-23 16,-13-4-15-16,0-7-19 15,0 0-9-15,0-11-20 16,7-4 15-16,6-4-61 0,33-18-130 16,-53 12-206-16,53-12-238 15,-46-19-20-15</inkml:trace>
  <inkml:trace contextRef="#ctx0" brushRef="#br0" timeOffset="256">7741 251 990 0,'0'0'241'16,"0"0"54"-16,-33-37-20 16,33 37-72-16,0 0-87 0,0 0-106 15,0 0 37 1,0 0-24-16,0 0 91 0,0 52-59 15,6 7-29-15,8 4 5 16,12 3-31-16,-6 1 20 0,-1-4-20 16,-6-4-165-16,-6 0-175 15,-14-4-252-15,-6 1-24 0</inkml:trace>
  <inkml:trace contextRef="#ctx0" brushRef="#br0" timeOffset="885">7314 713 1068 0,'0'0'118'16,"0"0"-6"-16,0 0-32 16,0 0 9-16,0 0 87 15,0 0-5-15,0 0-45 0,0 0-21 16,-7 52-46-16,7-8 39 15,0-3-9-15,0-41 8 0,-13 51-17 16,-7-14-36-16,20-37 2 16,-46 41-23-16,-6-12-14 0,-1-10 1 15,7-4-10-15,-7-8 4 16,1-11-13-16,-1-3 18 16,14-4-56-16,-7-15-27 0,46 26-15 15,-46-55 8-15,13 10 26 16,33 45-20-16,-20-40 39 15,20 40 10-15,0 0-26 0,0 0 35 16,0 0-9-16,0 0 20 16,0 0-13-16,0 0 10 0,0 0 18 15,46 11-3-15,-46-11-13 16,0 0-3-16,0 0 24 0,40 22-14 16,-40-22 13-16,0 0-34 15,0 0 34-15,0 0-13 16,0 0 5-16,0 0-5 0,0 0-15 15,0 0 31-15,0 0-27 16,0 0 16-16,0 0-18 16,0 0 24-16,0 0-9 0,26 41 15 15,-26-41-10-15,0 0 27 16,0 0-8-16,0 0 60 0,13 44-5 16,-13-44 27-16,0 44-21 15,-13-10-10-15,0-1-7 16,-13-4-48-16,26-29 10 0,-33 41-14 15,0-8-14-15,0-3 8 16,0-4-12-16,0-8 9 0,0 1-20 16,1-5-144-16,32-14-194 15,-53 4-255-15,14 0-104 16</inkml:trace>
  <inkml:trace contextRef="#ctx0" brushRef="#br0" timeOffset="1081">6755 1659 1531 0,'46'0'267'16,"7"-15"0"-16,6-4-67 15,6 1-87-15,1-8-46 16,-7 4-37-16,0-4-192 0,1-11-310 15,-14 0-218-15</inkml:trace>
  <inkml:trace contextRef="#ctx0" brushRef="#br0" timeOffset="1629">6814 1097 479 0,'0'0'38'0,"0"0"5"0,0 0-2 15,0 0-16-15,0 0-6 16,0 0 13-16,0 0-47 0,0 0 27 15,0 0-8-15,-20 41 12 16,20-41 8-16,0 0 9 0,0 0 12 16,-19 37-28-16,19-37 7 15,0 0-14-15,0 0 7 16,0 0-7-16,0 0-17 16,0 0-1-16,0 0 8 0,0 0 9 15,0 0-9-15,0 0 17 16,0 0-26-16,0 0 12 0,0 0-11 15,0 0 2-15,0 0-2 16,0 0 15-16,0 0-11 16,0 0-67-16,0 0-27 0,0 0-57 15,-33 29-26-15</inkml:trace>
  <inkml:trace contextRef="#ctx0" brushRef="#br0" timeOffset="2140">6689 1252 319 0,'0'0'51'16,"0"0"-16"-16,0 0 22 0,0 0-6 15,0 0 1-15,0 0 0 16,0 0-4-16,0 0 23 0,0 0-6 16,0 0-7-16,0 0 7 15,0 0 19-15,-39 26-10 0,39-26 13 16,-46 8 3-16,6-5 14 15,40-3 9-15,-39-7 2 0,39 7 33 16,-46-19 8-16,46 19-5 16,0 0-30-16,-39-48-60 0,19 4-49 15,13-8-12-15,7-3 33 16,0-8-9-16,7-3-32 16,-1-12-1-16,-6-7 33 15,7 4-12-15,-7 7 11 0,0 4 2 16,7 3-12-16,-14 15-26 15,7 8 17-15,0 7 14 0,-7 8-18 16,7 29-24-16,0 0-37 16,-13-41-39-16,13 41-86 0,-19-33-105 15,19 33-69-15,-20-34-20 16,20 34 22-16</inkml:trace>
  <inkml:trace contextRef="#ctx0" brushRef="#br0" timeOffset="2872">6742 462 260 0,'0'0'74'0,"0"0"6"16,0 0 4-16,0 0 1 15,0 0 17-15,0 0-3 0,0 0-6 16,0 0-71-16,0 0 5 16,0 0-24-16,0 0 13 0,0 0-35 15,20-37 40-15,-20 37-26 16,13-41 9-16,-13 41 25 15,0 0 4-15,0 0 43 16,0 0-46-16,0 0-16 0,0 0 18 16,0 0 44-16,0 0-60 15,-46 11 21-15,46-11-18 0,0 0 21 16,0 0-21-16,0 0-13 16,0 0 23-16,0 0 10 0,0 0-39 15,-20 48 31-15,20-48-43 16,0 0 25-16,0 0 9 0,0 0-38 15,0 0-2-15,0 0-20 16,0 0-7-16,0 0-65 16,0 0-31-16,39-26-146 15,-39 26-57-15</inkml:trace>
  <inkml:trace contextRef="#ctx0" brushRef="#br0" timeOffset="3481">6748 839 278 0,'0'0'65'16,"0"0"9"-16,0 0-11 15,0 0-3-15,0 0-32 16,0 0-4-16,0 0-3 16,0 0-9-16,0 0-7 0,0 0-5 15,0 0 12-15,0 0 6 16,0 0 4-16,0 0-15 0,0 0 2 16,0 0-6-16,0 0 6 15,-26 36 33-15,26-36 40 0,0 0 5 16,0 0-35-16,-6 37 36 15,6-37-59-15,0 0 8 0,0 0-19 16,46 30 2-16,-46-30-20 16,52 15 18-16,-52-15-14 15,53 7 8-15,-53-7 6 16,0 0-14-16,0 0 56 0,0 0-38 16,0 0 9-16,0 0-13 15,0 0-4-15,0 0-47 0,0 0 10 16,0 0-59-16,0 0-35 15,39-4-6-15,-39 4 11 0,0 0 16 16,0 0-45-16,0 0-35 16</inkml:trace>
  <inkml:trace contextRef="#ctx0" brushRef="#br0" timeOffset="4800">5579 1090 653 0,'0'0'71'0,"0"0"10"16,0 0-18-16,0 0 28 0,0 0 25 16,0 0 68-16,0 0 80 15,0 0 59-15,0 0-98 16,0 0-53-16,-46 22-73 0,-26-7-37 16,-14-4 38-16,-32-4-1 15,-7 1-44-15,-13-5-17 16,-7-6-24-16,-6 3 2 0,7-8 3 15,6 1 31-15,6-1-28 16,21 5-15-16,5-5 0 0,14 1 7 16,27 3 7-16,6-3-5 15,19 3-2-15,40 4 2 16,-33-4-9-16,33 4 1 0,0 0-1 16,0 0 1-16,0 0-8 15,0 0-3-15,0 0 0 0,0 0-2 16,0 0 1-16,0 0 4 15,0 0 0-15,0 0-4 16,0 0 4-16,0 0 6 0,0 0-6 16,0 0-3-16,0 0 0 15,0 0-7-15,0 0-44 0,0 0-24 16,0 0-32-16,0 0-50 16,0 0-70-16,0 0-122 15,0 0-143-15,0 0-90 0</inkml:trace>
  <inkml:trace contextRef="#ctx0" brushRef="#br0" timeOffset="6208">4422 875 231 0,'0'0'74'0,"0"0"47"16,0 0-14-16,0 0-18 16,0 0-17-16,0 0-9 0,0 0-10 15,0 0-44-15,0 0 33 16,0 0-20-16,-33 15 37 15,33-15-38-15,-52 22 15 0,6-3-19 16,-7-1-1-16,-12 1 8 16,-1-1-24-16,-6-3 32 0,-1-4-32 15,8-3 14 1,5-1-18-16,1-3 25 0,7-4 15 0,12 3 41 16,40-3-4-16,0 0 12 15,0 0 19-15,-39 0-13 16,39 0-43-16,0 0-3 15,0 0-49-15,0 0 7 0,0 0 12 16,0 0-10-16,0 0 32 16,0 0 22-16,20 34-12 15,-20-34 5-15,32 37-1 0,-5-8-9 16,-27-29-8-16,26 44-8 16,0-10 3-16,-6-1-5 0,0-3-39 15,-1-1 2-15,-5 4 34 16,5 1-18-16,1-1-19 0,-20-33-244 15,33 40-239-15</inkml:trace>
  <inkml:trace contextRef="#ctx0" brushRef="#br0" timeOffset="6697">2793 425 1203 0,'0'0'258'0,"0"0"75"16,0 0-83-16,0 0-85 0,0 0 52 15,19 40-37-15,-6 8-53 16,-6 4-51-16,-7 7-31 16,0 4-31-16,0 0-1 0,0 0-10 15,0-4-140-15,0-4-210 16,-7 1-274-16,-12-1-108 0</inkml:trace>
  <inkml:trace contextRef="#ctx0" brushRef="#br0" timeOffset="7072">2569 931 946 0,'0'0'119'16,"0"0"41"-16,0 0-4 16,0 0-8-16,0 0-31 15,26 48-48-15,-26-48 16 0,7 48-63 16,-7-48-9-16,-7 44 0 16,7-44 45-16,0 0-72 15,0 0 6-15,0 0 15 0,0 0 17 16,0 0-55-16,-52 11-11 15,52-11 21-15,-46-14 17 0,46 14 27 16,-40-15-3-16,40 15-30 16,-32 0 64-16,-1 18 82 0,-7 12 16 15,1 18-13-15,-7 0-16 16,6 7-37-16,-6-3-51 16,7 7-13-16,-7 0 4 15,0-3-18-15,0-8-77 0,0-4-258 16,-7-7-314-16,1-7-109 15</inkml:trace>
  <inkml:trace contextRef="#ctx0" brushRef="#br0" timeOffset="7242">2333 1729 1346 0,'78'-33'228'0,"-5"-4"-65"16,6-4-90-16,-14 0-92 16,-6-3-283-16,-13-8-243 0</inkml:trace>
  <inkml:trace contextRef="#ctx0" brushRef="#br0" timeOffset="7441">2129 399 2300 0,'0'0'24'16,"0"0"-3"-16,0 0-18 15,0 0-105-15,0 0-189 0,0 0-232 16,0 0-90-16</inkml:trace>
  <inkml:trace contextRef="#ctx0" brushRef="#br0" timeOffset="7896">1978 624 1098 0,'0'37'84'0,"0"-37"59"0,0 37 2 16,0-37-29-16,-7 41-46 16,7-41-36-16,-20 44-13 15,20-44 5-15,-32 48-74 0,32-48-10 16,-60 41 10-16,21-19-63 16,39-22-9-16,-46 7-6 0,7-10-38 15,39 3 20-15,-46-26 98 16,46 26 89-16,-33-30 42 0,33 30-17 15,0 0-5 1,0 0-11-16,0 0-21 0,0 0 108 16,-46 0 24-16,46 0-2 15,-33 15 27-15,33-15 6 0,-46 26-10 16,0-4-47-16,0-3-42 16,-20-5-34-16,-6-3-30 0,-20 4 9 15,-7-7 35-15,-12-5-15 16,-8-6-11-16,-12-1-6 0,-1-7 28 15,1-4-24-15,19 0-1 16,7 0-16-16,20 1-21 0,12-1-13 16,21 0 4-16,19 0 0 15,33 15-148-15,0 0-180 16,0 0-409-16,-26-40-126 16</inkml:trace>
  <inkml:trace contextRef="#ctx0" brushRef="#br0" timeOffset="8093">1091 11 2211 0,'32'4'143'15,"-32"-4"34"-15,0 0-49 16,27-8-72-16,-27 8-29 0,0 0-110 15,0 0-181-15,33-7-273 16,-33 7-114-16</inkml:trace>
  <inkml:trace contextRef="#ctx0" brushRef="#br0" timeOffset="8270">447 388 2342 0,'0'0'85'0,"0"0"44"16,0 0 1-16,72-22-77 15,13-4-22-15,14 0-67 0,-1 0-303 16,14-3-401-16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7:02:47.105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2615 107 614 0,'0'0'135'16,"0"0"38"-16,0 0 23 16,0 0 17-16,0 0 14 0,0 0 5 15,0 0-89-15,-6 29-47 16,-34-7-50-16,-12-7-22 0,-27 0 35 16,-20 3 16-16,-26-3 27 15,-26 0-14-15,0 3-6 0,-13 1-22 16,-1-4-17-16,1 3-11 15,6-7 13-15,1 0 10 0,6-3-47 16,6-8 7-16,14 3 1 16,6-6-9-16,6-1-4 0,21-7-3 15,12 0-11-15,14 3 11 16,13 1 10-16,13 0-1 16,13-1-12-16,33 8-10 0,0 0 6 15,-33-3 17-15,33 3-7 16,0 0-3-16,0 0-3 15,0 0-11-15,0 0 4 0,0 0 10 16,0 0-65-16,0 0-44 16,0 0-57-16,0 0-50 0,0 0 10 15,0 0-54-15,0 0-17 16,0 0-30-16,0 0-82 0</inkml:trace>
  <inkml:trace contextRef="#ctx0" brushRef="#br0" timeOffset="367">598 0 1068 0,'0'0'25'0,"0"0"5"16,39 7 62-16,-39-7 21 16,0 0 2-16,0 0 18 0,0 0-37 15,0 0-59-15,0 0 12 16,-46 48-12-16,-6-15 0 0,-8 0-18 15,-5-3-1-15,-8 0-6 16,1-1 0-16,0-3 6 16,6-8 5-16,14-6 17 0,6-1 12 15,46-11-5-15,-33 11 41 16,33-11 19-16,0 0-33 16,0 0-21-16,0 0-31 0,0 0 1 15,0 0-12-15,0 0-3 16,0 0-1-16,0 0-1 0,33 0-6 15,-1 0 0-15,8 14-3 16,-1 5 12-16,-6 11-7 0,0 6 10 16,0 1-6-16,0 4-6 15,0 3-164-15,-7 1-322 16,13-1-217-16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7:03:10.888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0 0 841 0,'0'0'-332'0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7:03:26.960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2298 349 736 0,'0'0'138'0,"0"0"15"16,0 0-43-16,0 0-22 15,0 0 3-15,-19-34-1 0,19 34-39 16,0 0-21-16,0 0 20 0,0 0-22 16,-20-29-10-1,20 29-4-15,0 0-1 0,-33-30-7 16,33 30 4-16,-39-18 0 0,39 18-13 16,-40-22 6-16,1 7-19 15,-1 0 19-15,1 4 12 0,-7 4-9 16,0-1-18-16,0-3-2 15,-7 0 19-15,7-4-8 0,-6 4 9 16,6 4 4-16,6-1-17 0,-6 1 4 16,7 0 3-16,6-4 6 15,0 3-6-15,0 1 4 0,1-1 6 16,32 8-3-16,-46-11-11 16,6 4-3-16,1 0-6 15,6 3 9-15,-7 0 12 0,-6 0 5 16,7 4-27-16,0 0-2 0,12-3 20 15,27 3 5-15,-46 0-9 16,7 0 15-16,39 0-1 0,-33 0-14 16,33 0-8-16,-39 0-11 15,6-4 27-15,0 4-8 0,0 0 15 16,0 0-9-16,7-4-18 0,26 4 5 16,-46 0-4-16,6-3 14 15,1 3 10-15,0 3-10 0,-1 1-7 16,7-4-3-16,-6 0-6 15,6 0 24-15,33 0-1 16,-33 0 2-16,33 0-12 0,-39 4-9 16,39-4-15-16,0 0 18 0,-33 15 29 15,33-15-19-15,-40 22-2 16,40-22-23-16,-32 26 21 0,32-26 3 16,-40 33-3-16,40-33 15 15,-39 33-29-15,6-3 3 0,33-30 17 16,-33 33 13-16,33-33-12 15,-33 37 1-15,33-37-12 0,-39 33-12 16,39-33 12-16,-27 37 16 16,8-7 64-16,19-30-13 0,-13 33-28 15,13-33-29-15,-7 40 12 16,7-10 15-16,0-30 4 0,0 41-16 16,0-41-16-16,20 40 12 15,-1-10 13-15,-19-30-4 0,33 41-18 16,-6-12-5-16,-27-29-1 0,46 33 17 15,-7-7-2-15,-6-7-23 16,0-1 1-16,6-3-1 0,1 0 26 16,-40-15-30-16,46 18 13 15,0-3-6-15,-14 0 7 16,8-4-8-16,-1 0 17 0,1 0-7 16,6-4-26-16,0 1 20 0,0-1-9 15,0 1 25-15,-7-8-9 16,7 3-13-16,-6 1 9 0,-1 0-3 15,0-1 4-15,1 1-2 16,6 0-7-16,-7-4 5 0,7 0 11 16,0-4-17-16,0-3-5 0,7 3 5 15,-7 0 20-15,6 1-7 16,1-1-14-16,-7 0 1 0,0-3 12 16,0 3-11-16,-13 0 8 15,0 1-15-15,-33 3 28 16,33-11-23-16,-33 11 7 0,39-8 7 15,-13 5-15-15,-26 3 17 0,33-8-23 16,-33 8 28-16,40-11-14 16,-8 0-14-16,1 0 32 0,-6 3-39 15,-27 8 40-15,39-14-43 16,-13 3 32-16,-26 11 1 0,33-15-9 16,-33 15 5-16,0 0-1 0,40-30-4 15,-40 30 13-15,0 0-4 16,26-29-3-16,-26 29-30 0,0 0 34 15,26-30-10-15,-26 30-11 16,0 0 25-16,33-29-24 16,-33 29 13-16,0 0 13 0,33-34-24 15,-20 12 51-15,-13 22-10 0,0 0 9 16,20-22-15-16,-20 22-4 16,0 0-10-16,6-18-1 0,-6 18-6 15,0 0-17-15,0-23 25 16,0 23-22-16,0 0 15 0,0 0-16 15,0-22 9-15,0 22-6 0,0 0-9 16,0 0 5-16,-13-26-49 16,13 26-64-16,0 0-129 0,0 0-157 15,-20-29-130-15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12T04:43:24.485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3127 2631 596 0,'0'0'135'0,"34"26"61"16,-34-26 76-16,0 0-41 15,34 16-12-15,-34-16-7 0,0 0 0 16,0 0-44-16,0 0-24 16,34 16-21-16,-34-16-12 15,0 0-10-15,0 0-20 0,35 6-17 16,-35-6-27-16,34-3-21 15,-34 3-3-15,40-10 18 16,-12 1-9-16,-28 9-10 16,46-20 24-16,-12 4-7 0,0 7-6 15,-5-4-16-15,-29 13 23 16,46-23 6-16,-12 7 3 16,-34 16 2-16,40-22-17 0,-6 3-6 15,-34 19 3-15,40-29-5 16,-40 29-9-16,40-36 9 0,-40 36-3 15,40-35-3-15,-40 35 6 16,45-35-6-16,-45 35-6 16,46-39 9-16,-46 39 1 0,46-38-8 15,-46 38 0-15,45-39 11 16,-16 11 25-16,-29 28 1 16,34-36 0-16,-34 36-3 15,34-35-18-15,-11 3-14 0,-23 32-1 16,23-39-3-16,0 10 12 15,-23 29-12-15,17-41 0 16,0 9-4-16,-17 32-6 0,23-39 12 16,-6 4 9-16,-5 3 1 15,-1 3-3-15,-5 0-8 0,5-3-5 16,-5 3 2-16,-1 0 3 16,-5-3-1-16,6 6-7 15,-6-2 3-15,6 5 3 16,-6-3-3-16,0 26 0 0,0-38 5 15,6 9 0-15,-6 0-5 16,0 0-6-16,0-3 9 16,0-3-8-16,0 0 11 0,0-1-6 15,0-2-4-15,0-7-5 16,0 3 6-16,0 1-2 0,-6-1-1 16,6 0 10-16,-6 0-4 15,6 4-3-15,0-1 0 16,-6 1-1-16,6 3 0 0,-5-1-3 15,-1 1-4-15,0 3 3 16,-5 3 2-16,11 29 3 16,-11-42-3-16,-1 10 6 0,12 32-7 15,-11-32 1-15,11 32 0 16,-17-38 3-16,17 38-1 16,0 0 4-16,-40-42-5 0,40 42-7 15,-35-51-3-15,7 12-1 16,28 39 1-16,-40-45-9 0,6 7 0 15,34 38 12-15,-46-48 3 16,6 12 0-16,40 36 1 16,-51-41 1-16,11 9 2 0,-6 9 0 15,6 1 15-15,-5 2-10 16,5 1-11-16,0 0 4 0,0 3 7 16,5 0-3-1,-5 3 5-15,40 13-2 0,-39-16-8 16,-1 3 8-16,40 13 0 15,-46-16-11-15,12 6 11 0,-1-2-7 16,35 12 3-16,-45-10 10 16,5 3-4-16,0 1-6 0,6 3 1 15,-6-4-2-15,5 4 1 16,-4-3 4-16,-1 3-5 16,0-1-1-16,-6 4 8 0,0 0-2 15,1 0 0-15,-1 0-4 16,0 0 8-16,-5 4-4 15,5-4 2-15,-5 3 2 16,5 3-8-16,1-6 7 0,5 3-9 16,-6-3 6-16,6 0-3 15,-5 4-4-15,5-1 10 0,-6 0-7 16,0 0 4-16,1 7 0 16,-1-4 4-16,0 4-11 0,-5 0 7 15,5-1 0-15,-11 1-5 16,6-1 23-16,-1-2-30 15,7-1 12-15,-1 1 0 0,12-1 11 16,-6-3-7-16,6 1-4 16,34-4 0-16,-46 6 0 15,6-6-12-15,0 6 12 16,6-2-4-16,-6 2-2 0,0 0 2 16,-6 1 6-16,-5 2-5 15,-6 1 3-15,-6 6 0 0,6-3 5 16,-6 3-5-16,1 3 8 15,-7 1-2-15,6-1-12 0,1 6 0 16,5 1 6-16,5 3-7 16,1 3 0-16,5 7 10 15,6-1-3-15,0 7 0 0,6 3-6 16,5 3 6-16,7 1 4 16,-7 6-7-16,6-4 7 15,6 4-1-15,0 0-8 16,6-4 0-16,-1 7 5 0,1 3 7 15,-1-3-7-15,1 3-8 16,0-6 15-16,-1 0-1 0,1 3-14 16,-6-7 1-16,5-2 15 15,-5-1 1-15,0-3-15 0,0 0 1 16,5-3 10-16,-5-3-5 16,0 0-6-16,6-4 6 15,-6 4 3-15,5-4 6 0,1 4-13 16,5 0 4-16,0-1 18 15,1 1-7-15,-1 0-18 16,0 0 18-16,6-4-5 0,0 4-6 16,6-4 0-16,0 1 0 15,-1-4 16-15,1-3-11 16,6 3-5-16,5-2 0 0,-6-1 11 16,6-7 0-16,0 4-11 15,0 0 0-15,6 0 8 0,0-3 0 16,0-1-14-16,5 4 6 15,-5-3 14-15,12 3-2 0,-7-4-12 16,12 4-6-16,-6 0 6 16,0-3 0-16,1-1 0 15,-7 1 10-15,7-3-14 16,-7-4 4-16,-28-19 7 0,34 22-14 16,-11-2 15-16,-23-20-5 15,34 22-10-15,-34-22 12 0,35 22-10 16,-13-6 9-16,-22-16 2 15,40 17-6-15,-11-5 7 0,-1-2-7 16,1-4 14-16,5 4-17 16,-5-4 14-16,5 1-20 0,6-4 15 15,0 3-9-15,0-2 15 16,5 2-16-16,-5-3 4 16,0 4-5-16,0-1 13 15,0 1-12-15,0-4 4 0,-6 3 0 16,6 1-3-16,-5-1 15 15,-1 0-17-15,0 1 15 0,0-1-15 16,6-3 8-16,0-3 6 16,0-3-1-16,6 3-5 0,-1 0-11 15,1 0 8-15,-6-3-3 16,0 3 3-16,0-3 0 0,0 3 24 16,-6-3-36-16,6 3 8 15,-6-4 8-15,6 4-11 16,-5-3 10-16,4 0-9 15,-4 3 10-15,5 0-4 0,0 0 4 16,-6-3-2-16,6 0-7 16,0-1 12-16,-6 4-7 0,0-3 0 15,6-3-7-15,-6 3 13 16,1-4-14-16,-1-2 17 0,0 2-14 16,0 1 5-16,-5 2 0 15,-1-2 6-15,-5 3-9 0,-23 3-5 16,35-3 13-16,-13-4-13 15,-22 7 15-15,29-6-7 16,-29 6 3-16,28-3 0 16,-28 3-7-16,0 0 4 0,29-13-3 15,-29 13 12-15,34-16-17 16,-34 16 16-16,29-16-19 0,-29 16 15 16,28-16-9-16,-28 16 5 15,29-13 0-15,-29 13-3 0,28-16 3 16,-28 16-9-16,35-13 13 15,-35 13-12-15,39-19 3 0,-4 3-15 16,-1 0-9-16,0-4-10 16,0 1 6-16,1 0 8 15,-1 0 11-15,12-1 6 16,-6 1 4-16,-1 3-3 0,7 0 7 16,0 6 6-16,-12 1-14 15,-34 9 8-15,40-10 0 0,-40 10 0 16,0 0 8-16,0 0-5 15,0 0 0-15,0 0-3 0,0 0 0 16,40-9 0-16,-40 9-7 16,0 0-72-16,0 0-86 0,0 0-112 15,0 0-163-15,0 0-208 16,0 0-45-16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7:03:33.376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2319 1430 917 0,'0'0'205'16,"0"0"40"-16,0 0-5 0,0 0-89 15,0 0-43-15,0 0-57 16,0 0-17-16,0 0 51 0,0 0-13 16,0 0-39-16,7 29-6 15,-7-29-23-15,0 0 24 0,20 33-13 16,-20-33-4-16,26 23 1 15,-26-23-16-15,39 11 8 0,7-11-11 16,-13-11-2-16,0-4 13 16,-33 15-7-16,26-30-16 0,-6 1 12 15,-20 29 15 1,13-34-11-16,-13 34-2 0,0-29 16 16,0 29 21-16,0 0-9 15,-13-30-41-15,13 30 35 0,-39-14-25 16,-1 10 11-16,-6 8-8 15,0 3 26-15,-6 4-21 0,-14 0 7 16,0 0-12-16,1 0 9 16,-1 0-11-16,0-3-24 0,7-5-7 15,6-3 17-15,7-3-13 16,7-1 20-16,39 4-31 0,-39-22-55 16,39 22 41-16,-27-33 30 15,27 33 0-15,7-45 15 0,-7 45-12 16,33-40 14-16,-33 40-23 15,52-23 63-15,-12 16-28 16,-1 3 5-16,-39 4-18 0,46 15 13 16,-46-15-16-16,40 22 53 15,-40-22-37-15,0 0 32 0,0 0 6 16,13 37 12-16,-13-37-50 16,-46 37 30-16,0-11-23 15,-7-11 11-15,7-4 1 0,0-7 50 16,13-4-7-16,33 0 51 15,-46-15-20-15,46 15-29 0,-46-30-35 16,20-7 5-16,13-3-48 16,6-16 4-16,7-3 16 15,0-7-24-15,0-8-45 0,7-4-53 16,-1-3-14-16,1 11-96 16,0 3-87-16,-7 8-120 0,0 7-104 15</inkml:trace>
  <inkml:trace contextRef="#ctx0" brushRef="#br0" timeOffset="251">2760 0 1060 0,'0'0'137'0,"0"0"62"15,33 7 85-15,-33-7 25 16,-7 56-74-16,-13 10-88 0,-19 8-73 16,-14 7-10-16,-6 4-38 15,-7 4-14-15,-12 0-5 0,5 7-51 16,-12-4-156-16,-1-3-152 16,8-8-105-16,5-7-17 0,8-15 35 15</inkml:trace>
  <inkml:trace contextRef="#ctx0" brushRef="#br0" timeOffset="1604">953 746 474 0,'0'0'169'16,"-7"-55"11"-16,7 55 34 0,-7-45 9 15,7 45-84-15,0 0-28 16,0 0-55-16,0 0 6 0,0 0-8 16,0 0-39-16,0 0 19 15,0 0 9-15,0 0 77 0,0 0 1 16,0 0-34-16,0 0-14 15,40 37-8-15,-14 11 28 0,0 4-14 16,7 3-29-16,-6 1-27 16,-1-1-16-16,7-7 1 0,0 4 0 15,-7-4-2-15,7-7-13 16,-33-41-1-16,26 51 8 16,-6-10 15-16,-20-41-1 0,6 52-14 15,-6-52 0-15,-6 55 3 16,6-55-7-16,-13 52-4 15,13-52 18-15,-27 48 3 0,27-48-8 16,0 0-5-16,0 0-5 16,-46 44-6-16,46-44-6 0,-52 22-7 15,12-14-18-15,40-8-19 16,-65-11-7-16,19-11-18 0,46 22 20 16,-53-41 35-16,53 41 26 15,-46-41-5-15,46 41 0 16,0 0 10-16,-39-44-28 0,39 44 15 15,0 0-6-15,0 0 6 16,0 0-8-16,0 0 33 0,0 0-25 16,0 0 9-16,0 0-14 15,0 0-8-15,0 0 16 0,0 0 20 16,0 0 1-16,0 0-11 16,0 0 3-16,0 0-13 0,0 0-5 15,0 0-3-15,0 0 18 16,0 0 14-16,0 0-4 0,0 0 5 15,0 0-15-15,39 30-5 16,-39-30 9-16,0 0-20 16,0 0 9-16,39 48 28 0,-39-48-19 15,0 0 11-15,0 0 2 16,0 48-11-16,0-48-13 0,0 0-3 16,0 0 9-16,0 0 14 15,0 0 1-15,-52 3-33 0,52-3-69 16,0 0-35-16,-33-40 11 15,33 40 24-15,-7-59 34 0,14 14 56 16,-7 45-18-16,0 0 18 16,13-44-6-16,-13 44-7 0,0 0 10 15,0 0-21 1,0 0 10-16,0 0 26 0,0 0-17 0,0 0 33 16,0 0-2-1,0 0 29-15,0 0-19 0,0 0-17 16,0 0 1-16,0 0-8 15,0 0-9-15,0 41 2 0,0-41 52 16,0 0-9-16,0 0-6 16,-20 44-15-16,20-44-9 0,0 0-7 15,0 0-11-15,0 0 2 16,0 0 18-16,0 0-4 0,0 0 28 16,0 0 12-16,0 0-9 15,0 0-29-15,0 0-16 16,-46 40-10-16,46-40 25 0,0 0-4 15,-59 34-3-15,59-34-10 16,0 0-12-16,-46 18 7 0,46-18 5 16,0 0 7-16,0 0-12 15,0 0 16-15,0 0 3 0,-46 15-17 16,46-15 5-16,0 0-10 16,0 0 3-16,-46 11-5 0,46-11-1 15,0 0 20-15,-52-7 3 16,52 7-2-16,-46-11 12 0,46 11-22 15,0 0-7 1,-53-34 4-16,53 34-16 0,0 0 19 0,-46-40 9 16,46 40-9-1,-52-30 8-15,52 30-5 0,-60-22-7 16,8 11 12-16,52 11-32 16,-59 0 21-16,6 4 3 0,53-4 0 15,-52 18 29-15,52-18-4 16,-53 26-9-16,53-26-1 0,0 0 19 15,-26 44 4-15,26-44 9 16,6 56-20-16,-6-56-23 0,59 51-9 16,1-10 12-16,5-4-34 15,-6-7-109-15,-6 3-148 0,0 0-156 16,-7 4-217-16</inkml:trace>
  <inkml:trace contextRef="#ctx0" brushRef="#br0" timeOffset="2884">788 1515 400 0,'0'0'51'16,"0"0"15"-16,0 0-12 16,0 0-26-16,0 0-8 0,0 0-20 15,0 0 24-15,0 0-11 16,0 0 0-16,0 0 27 0,0 0-7 15,40 29-2-15,-40-29 0 16,0 0 5-16,0 0-22 16,39 26 1-16,-39-26-15 15,33 7-12-15,-33-7 7 0,0 0 1 16,39 0-1-16,-39 0 5 0,0 0-11 16,0 0-2-16,20-40 13 15,-20 40-18-15,0-37-5 16,0 37 4-16,-20-37-5 15,20 37 24-15,0 0-7 0,-32-37-2 16,32 37 27-16,0 0 0 16,0 0 17-16,0 0 21 0,0 0 9 15,0 0-41-15,0 0-11 16,0 0-16-16,0 0 19 0,0 0-3 16,0 0-2-16,0 0 0 15,0 0 9-15,39 15-27 16,-39-15 7-16,39 26-5 15,-39-26-11-15,0 0 25 0,0 0 8 16,0 0-9-16,0 0 10 16,0 0 11-16,0 0 42 0,0 0-17 15,0 0-21-15,0 0-17 16,0 0-31-16,0 0 20 0,0 0-59 16,0 0-39-16,0 0-62 15,0 0-97-15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7:04:30.655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0 562 145 0,'0'0'49'16,"0"0"-4"-16,0 0 5 16,0 0-20-16,0 0-8 0,0 0 4 15,0 0 27-15,0 0 30 16,0 0 6-16,0 0-12 15,0 0 0-15,0 0-12 0,0 0-5 16,0 0-30-16,0 0-24 16,0 0-4-16,0 0 13 15,0 0-8-15,0 0-2 16,0 0 6-16,46-37 1 0,-6 7 18 16,-40 30 6-16,46-29-30 15,0 7-6-15,-7 7 10 16,7 0 14-16,0 0-6 0,13 4-21 15,7 0 11-15,6 0 17 16,7 4-13-16,13-1 5 0,7 5 3 16,6-5-17-16,0 4 17 15,0 1-8-15,7-1-12 16,-7 4 15-16,0-4 3 16,0 1-18-16,0-1-3 15,0 0 12-15,7 1 2 0,-7-5-7 16,7 4 5-16,-7 1-14 15,7 3-5-15,0 0 39 0,-1 3-39 16,14 1-10-16,13 4 17 16,-6-5 25-16,12-3-8 15,-6 8-14-15,0-1 0 0,0 0 2 16,0-3 4-16,-6-4 13 16,6 4-76-16,0-4 107 15,0 0-33-15,0-4-24 16,0 4 20-16,0-7 14 0,0-4-35 15,0 3-14-15,0 5 17 16,0-5 25-16,-7 1-29 16,-13 3 9-16,0 0 8 0,-12 4-4 15,-8-3 15-15,-19-1-7 16,0 4-27-16,-13-4 18 16,-1 4 1-16,-19-3 11 0,-46 3-2 15,59 0-57-15,-59 0 36 16,0 0 32-16,60-4-28 0,-60 4 9 15,0 0-21 1,52 0 16-16,-52 0 36 0,0 0-56 16,0 0 20-16,0 0 4 15,0 0 8-15,53-4-30 16,-53 4 43-16,0 0-14 0,0 0-33 16,0 0-28-16,0 0-17 15,6-40 44-15,-6 40-8 0,-26-45-18 16,26 45 20-16,0 0 21 15,-59-51 20-15,59 51-21 16,-53-41-14-16,53 41 40 0,-59-37-17 16,59 37 0-16,-52-26 7 15,52 26 13-15,0 0 21 16,-46-26 6-16,46 26-6 16,0 0-20-16,0 0-15 0,0 0 12 15,0 0 37-15,0 0-33 16,0 0 45-16,26 52-42 15,-26-52-3-15,66 66 28 0,6-14 3 16,-6-11 9-16,6-15-36 16,-6 0-6-16,-1-4-47 15,-6-11 48-15,-6-4-1 0,-53-7 6 16,59 8-21-16,-59-8-28 16,0 0 10-16,46-23 23 15,-46 23 3-15,0 0 1 16,0 0-21-16,0 0-1 0,0 0-8 15,26-48 6-15,-26 48 20 16,0 0 4-16,0 0-7 0,-59 4 17 16,-6 15 36-16,5 14-11 15,1 7-9-15,-6-3-4 16,12 4 9-16,0-11-29 0,53-30-11 16,-52 44-5-16,52-44-9 15,0 0-2-15,0 0-200 16,0 0-195-16,-33 41-191 15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7:04:31.487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5216 207 877 0,'0'0'157'0,"0"0"15"15,0 0-15-15,0 0 11 16,0 0 44-16,0 0-21 0,0 0-18 16,39 63-37-16,7-1-75 15,0 5-18-15,0-4 7 16,14 3-17-16,-1-7-11 16,0 0 1-16,-7-11-12 0,-12-7-11 15,-40-41 8-15,46 41 2 16,-46-41-8-16,0 0 11 15,13 48 6-15,-13-48-5 0,-53 44-18 16,-12-14 13-16,-8-8-7 16,8-4-43-16,-1-3-74 0,13-8-87 15,1 1-158-15,52-8-86 16,-46 0-5-16,46 0 24 16</inkml:trace>
  <inkml:trace contextRef="#ctx0" brushRef="#br0" timeOffset="284">5170 292 682 0,'0'0'138'0,"-26"-37"52"16,26 37 18-16,0 0-42 15,0 0-15-15,0 0-55 0,0 0-65 16,0 0-6-16,0 0 43 15,0 0 27-15,-7 40-19 16,14 8-20-16,6 8 14 16,13-1-1-16,0 8-7 0,14-4-32 15,6-7-16-15,0 0-14 16,6-4 5-16,-12-8 11 16,-1-6-6-16,-39-34-80 0,0 0-78 15,0 0-131-15,40 33-189 16,-40-33-64-16</inkml:trace>
  <inkml:trace contextRef="#ctx0" brushRef="#br0" timeOffset="2004">4749 687 562 0,'0'0'67'15,"40"-22"23"-15,-40 22 3 16,33 4 10-16,-33-4-2 0,0 0 8 15,59 29 4-15,-59-29 3 16,46 33-24-16,-46-33-53 0,46 30-13 16,-46-30-11-16,0 0-15 15,0 0 28-15,0 0-23 16,0 0 12-16,0 0-21 0,0 0 18 16,0 0-26-16,0 0 25 15,0 0-67-15,0 0-3 0,0 0-32 16,0 0-22-1,0 0 16-15,-40-19 31 0,40 19 46 16,-26-36 1-16,26 36 1 16,0 0 27-16,-20-37-11 0,20 37 6 15,0 0-33-15,0 0 71 16,0 0-14-16,0 0 0 16,0 0-30-16,0 0 42 0,0 0-8 15,-6 44-13-15,6-44-9 16,0 0 2-16,0 0 10 15,0 0-7-15,0 0 29 0,0 0-23 16,-46 37-38-16,0-19-23 16,0-14-10-16,46-4-9 0,-66-15-19 15,20-7 27 1,46 22 29-16,0 0 15 0,-52-26 5 16,52 26 17-16,0 0-35 15,0 0 36-15,0 0-26 0,0 0 8 16,0 0-5-16,0 0 29 15,0 0-43-15,0 0 26 16,0 0-10-16,0 0 16 0,0 0-31 16,0 0 29-16,0 0-11 15,0 0 16-15,0 0-24 0,0 0 25 16,0 0-32-16,0 0 19 16,0 0-4-16,0 0-11 15,0 0 11-15,0 0 6 16,0 0 4-16,0 0-16 0,0 0 39 15,0 0-63-15,0 0 49 16,0 0-40-16,-46 33 36 16,46-33-38-16,0 0 50 0,0 0-36 15,0 0 17-15,-53 0-40 16,53 0 11-16,0 0-2 0,0 0 41 16,0 0-32-16,0 0-1 15,0 0 38-15,0 0-41 16,0 0 33-16,0 0-24 0,0 0 18 15,-39-40-32 1,39 40 29-16,0 0-10 0,0 0 16 16,0 0-27-16,0 0 5 15,0 0-4-15,0 0 14 0,0 0-13 16,0 0 25-16,0 0-17 16,0 0 1-16,0 0 12 15,0 0 5-15,0 0-3 0,0 0 19 16,0 0-29-16,0 0 11 15,0 0 2-15,0 0 3 0,0 0-16 16,0 0-4-16,0 0 22 16,0 0-13-16,0 0-8 15,0 0 3-15,0 0 0 16,0 0 9-16,0 0-9 0,0 0 6 16,-27-44 2-16,27 44-5 15,0 0-10-15,0 0 1 16,0 0 25-16,0 0-11 0,0 0-4 15,0 0-10-15,0 0 44 16,0 0-35-16,0 0-3 0,0 0 19 16,0 0 6-16,0 0-3 15,0 0 1-15,0 0 6 16,0 0-21-16,0 0-8 0,0 0 0 16,-19-45 4-1,19 45-11-15,0 0-14 0,0 0-16 16,0 0-17-16,-20-44 40 15,20 44-13-15,0 0 30 0,0 0-17 16,0 0 9-16,0 0 22 16,0-41-7-16,0 41-21 15,0 0-1-15,0 0 9 0,0 0-8 16,0 0 40-16,0 0-40 16,0 0 110-16,0 0-29 0,0 0 6 15,0 0-43-15,52 26 13 16,-6-4-7-16,-46-22 1 15,60 22 2-15,-60-22-28 16,0 0-2-16,0 0 53 0,0 0 48 16,39 26-36-16,-39-26-52 15,0 0 0-15,0 0 1 16,-59 41-15-16,13-19 15 0,46-22-29 16,-66 19-14-16,14-8 12 15,-1 0 5-15,7-4 10 0,0 4-10 16,0 0 5-16,0 0 5 15,0 0-3-15,-7-3-18 16,1-1 15-16,-14 4-4 0,0-3 0 16,1-1 4-16,-14 0 10 15,7-3-32-15,-1 0 1 16,1-4 9-16,-7 4 29 16,13-4-11-16,-6 0 10 0,13 0-10 15,6-4 2-15,1 0 7 16,6-3-8-16,46 7 6 0,-59-15-14 15,59 15-18-15,-46-11 17 16,46 11 8-16,0 0-25 16,-53-22-48-16,53 22-24 0,0 0-46 15,0 0-45-15,-33-52-45 16,33 52-27-16,0-48-52 16,7 11-32-16</inkml:trace>
  <inkml:trace contextRef="#ctx0" brushRef="#br0" timeOffset="2287">3665 1182 1005 0,'0'0'120'16,"0"0"90"-16,0 0-103 15,0 0-47-15,0 0-43 0,59-18 51 16,0-5 42-16,-6 5 23 16,13 0-8-16,-7 3 36 15,0 11 53-15,0 4 1 16,-6 15-46-16,-53-15-72 0,46 29-30 16,-46-29-29-16,19 56-8 15,-32-1-30-15,-13-3-221 0,26-52-361 16,-85 70-389-16</inkml:trace>
  <inkml:trace contextRef="#ctx0" brushRef="#br0" timeOffset="3392">2042 706 983 0,'0'0'105'0,"0"0"65"0,40 14 1 15,-40-14 15-15,0 0-56 16,39 48-57-16,-39-48-18 16,0 0-39-16,33 45 18 0,-33-45-20 15,0 0-12-15,0 0-16 16,0 0-25-16,0 0-14 15,46 7 10-15,-46-7-16 16,0 0 35-16,0 0 52 0,33-59-57 16,-14 18 13-16,-19 41 41 15,0 0 103-15,7-44-8 0,-7 44-62 16,0 0-6-16,-46 11 8 16,-7 11-7-16,1 11-29 15,-1 4 2-15,-6-7-13 0,7 0 0 16,-1-1-22-16,53-29 18 15,-53 26-9-15,53-26-10 16,-52 18-78-16,52-18-22 16,0 0 26-16,0 0 25 0,0 0 40 15,0 0 3-15,-40-51-5 16,40 51 26-16,-13-52 37 16,13 52 37-16,0 0-16 0,0 0 6 15,0 0 28-15,0 0 18 16,0 0-9-16,0 0-42 0,0 0-44 15,-59 15 28-15,7 3 2 16,6 8-12-16,0 0-7 16,0 0 8-16,0 3 5 0,-7 5 2 15,0 3-24-15,-6 3-18 16,7 5-24-16,-14-5-172 16,-6 1-163-16,6-12-205 15,0 1-105-15</inkml:trace>
  <inkml:trace contextRef="#ctx0" brushRef="#br0" timeOffset="3636">1733 26 2534 0,'0'0'168'0,"0"0"14"16,0 0-70-16,0 0-43 0,0 0-41 15,0 0 2-15,0 0-26 16,46-26-162-16,-46 26-232 16,0 0-318-16,0 0-153 0</inkml:trace>
  <inkml:trace contextRef="#ctx0" brushRef="#br0" timeOffset="3856">1372 687 2395 0,'13'-33'291'0,"-13"33"-47"15,0 0-89-15,39-30-82 16,-39 30-31-16,0 0-26 0,0 0-133 16,0 0-147-16,0 0-231 15,0 0-244-15,0 0-4 16</inkml:trace>
  <inkml:trace contextRef="#ctx0" brushRef="#br0" timeOffset="4508">892 207 1527 0,'0'0'201'0,"0"-33"10"16,0 33-28-16,0 0-17 0,0 0-4 15,0 0-33-15,0 0-24 16,0 0-27-16,0 0-33 16,0 0-14-16,0 0 4 15,0 0 6-15,0 0-9 0,0 0-28 16,0 0-7-16,0 0 3 16,0 0 5-16,0 0 1 0,0 0 66 15,0 0-19-15,20 33-33 16,0 15-4-16,-1 11 0 15,-6 11 1-15,1 15-11 0,5 4-6 16,-6 7 6-16,1 4 6 16,-8-1 0-16,-6 5-8 15,-6-4-4-15,-8-4 0 16,-12-8-8-16,-7-10 4 0,-26-8 14 16,-20-15-1-16,-6-7-6 15,-14-14-3-15,7-16-3 16,0-14 3-16,-6-15 0 0,12-22 5 15,14-12-11-15,6-14 12 16,14-4 24-16,12 4 3 0,14-7-12 16,26 3-12-16,7 0-9 15,25 0 0-15,21 8-69 16,6 3-138-16,13 8-161 0,7 3-312 16,13 4-200-16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7:04:50.947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0 455 980 0,'0'0'147'16,"0"0"76"-16,0 0 2 16,0 0-81-16,0 0-47 0,0 0-39 15,0 0-11-15,0 0-26 16,0 0-15-16,0 0 11 16,0 0-38-16,32-19 14 0,21 4 24 15,19 1-14-15,27-1 15 16,32 0-18-16,27 4-7 15,26 0 30-15,13 3 0 0,7-3-31 16,-7 4 53-16,-7 3-32 16,-19-7 8-16,-6 8-4 0,-21-5-1 15,-12 4-7-15,-8-7 0 16,-5 4-25-16,-8 0 27 0,-5-1-11 16,-8 1 4-16,-6-1 6 15,0 1-10-15,-13 0 7 16,0 3-20-16,-20-3 24 15,-13-1-24-15,-7 1 13 0,-39 7-52 16,33-8-45-16,-33 8 9 16,0 0-34-16,0 0 18 0,0 0-9 15,0 0 23-15,-33-14 22 16,-6 3 3-16,0 7 40 0,-1 0 15 16,1 4-8-16,-1 4 18 15,14-4-13-15,26 0 4 0,-39 4-7 16,39-4 36-1,0 0-31-15,-40 0 27 0,40 0 38 16,0 0-36-16,0 0 11 0,0 0 2 16,0 0 54-16,0 0-31 15,0 0 2-15,0 0-39 16,46 25 37-16,7-10-13 0,6-4 10 16,0-7-31-16,0-4-4 15,-6-4 14-15,6 4-30 16,-20-3 20-16,1-1-15 0,-40 4 84 15,26 0-23-15,-26 0-24 16,0 0-20-16,0 0-28 0,-39 26 48 16,-1 3-42-16,-6 1 20 15,0 3-27-15,0 0 9 0,0 1 0 16,0-5-10-16,7-7 12 16,-7 1 3-16,6-5 4 15,-6-7-5-15,46-11-12 16,-46 11 15-16,46-11-9 0,-39 8 3 15,39-8-35-15,0 0-100 16,0 0-119-16,0 0-101 0,0 0-33 16,0 0-104-16</inkml:trace>
  <inkml:trace contextRef="#ctx0" brushRef="#br0" timeOffset="1356">2812 93 272 0,'0'0'86'0,"0"0"-1"15,-26-30 2-15,26 30-20 16,0 0-4-16,0 0-13 16,0 0-24-16,0 0 45 0,-7-30 1 15,7 30-41-15,0 0 18 16,0 0 2-16,0 0 35 0,-20-29 4 15,20 29-35-15,0 0-21 16,0 0 4-16,0 0-35 16,0 0 11-16,0 0-8 0,0 0-21 15,0 0 34-15,0 0-17 16,0 0-12-16,0 0 34 0,0 0 27 16,40-7-36-16,-1 10 45 15,1 1 37-15,-1 11 6 16,1 3-56-16,6 1 17 0,-7 3-22 15,-6 0-25-15,6 4-26 16,1-8 24-16,-7-3-15 16,-1 4-10-16,1-8 23 0,-6 0 4 15,5-8-20-15,-32-3 3 16,33 0 20-16,0-3-16 0,-33 3-7 16,26-4 17-16,-26 4-7 15,0 0-28-15,0 0 28 0,0 0-7 16,33-7-9-16,-33 7-9 15,0 0 32-15,0 0-17 16,0 0-3-16,0 0-2 0,0 0 99 16,0 0 10-16,0 0 25 15,0 0 0-15,0 0-27 16,0 0-63-16,0 0 6 0,-26 33-19 16,-7-4-17-16,0 1-2 15,7 0-4-15,26-30 14 0,-33 40 1 16,33-40-49-16,-26 37 24 15,26-37-140-15,0 0-229 16,0 0-249-16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7:04:53.455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841 0 510 0,'0'0'108'16,"0"0"40"-16,0 0 21 15,0 0-12-15,0 0-79 16,0 0-46-16,0 0-8 0,0 0 59 15,0 0 26-15,0 0-4 16,46 15-25-16,-13 14-11 0,-33-29-18 16,65 45-27-16,-19-5 3 15,0-3-51-15,-46-37 65 16,46 33-21-16,-46-33-20 16,40 23 56-16,-40-23 14 0,0 0-62 15,0 0-88-15,-66 18 10 16,7-10 38-16,6-12-30 15,7-4-38-15,46 8-36 0,-46-29 47 16,46 29 24-16,-19-44 26 16,19 3 48-16,0 41-38 15,19-44 38-15,-19 44-24 0,0 0 27 16,0 0 50-16,53-37 2 16,-53 37-15-16,0 0-23 0,0 0 16 15,0 0 22 1,0 0 5-16,0 0 34 0,0 0 23 15,0 0-39-15,0 0-39 16,0 0-11-16,0 0-27 0,0 0 0 16,-40-11-29-16,40 11 19 15,-52 14 0-15,52-14 0 16,-46 37-4-16,46-37-12 0,-20 45 16 16,7-8-17-16,13-37 14 15,13 40-48-15,-13-40-19 16,40 30-42-16,-8-12 22 0,-32-18 43 15,46 8 12-15,-46-8 44 16,40 0 5-16,-40 0-26 16,0 0 28-16,0 0 75 15,0 0 64-15,0 0 12 0,0 0-66 16,0 0-56-16,0 0-32 16,-40 18-3-16,1-3-5 0,-14-4-13 15,-6-4-42-15,7 1-24 16,-7-5-24-16,13 1-15 15,0 0 3-15,46-4-83 0,-46-11 50 16,46 11 30-16,0 0 37 16,-27-48 25-16,27 48 15 15,13-34 31-15,-13 34 28 16,0 0-10-16,0 0 70 0,33 0 120 16,-33 0 8-16,0 0-31 15,7 52-35-15,-14 0-23 16,-12-4-46-16,-21 0-20 0,-12-7-21 15,-8-1-15-15,-5-7-20 16,-1-3-39-16,-6-12-158 16,13-10-183-16,6-8-96 0,14-11-85 15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7:04:54.255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1820 85 1185 0,'20'-48'336'0,"-20"48"39"16,6-37-69-16,-6 37-144 15,0 0-60-15,-39 7 7 0,-7 19-1 16,-13 7-7-16,-7 15-34 15,-13 4-21-15,7 7 13 0,-7 4-11 16,-6 0-4-16,6 3-26 16,0-3-3-16,7-7-27 15,12-1 23-15,14-3-4 16,14-8-15-16,18-3 8 0,8-8-4 16,12 0-3-16,-6-33-17 15,40 30-31-15,-1-12 2 16,-12-3-3-16,-27-15 23 0,39 11 20 15,-39-11 0-15,0 0 6 16,0 0-1-16,0 0 12 0,-13 37 3 16,13-37-7-16,-53 30-5 15,1-8-1-15,-7-11 13 16,6-4-20-16,7-7-11 16,7-7-11-16,-1-8-33 0,7-11-24 15,7-14-7-15,0-12-26 16,0-11 14-16,6 0 51 15,7 8 35-15,0 14 17 0,13 41 8 16,-7-40-26-16,7 40 34 16,0 0 3-16,0 0 57 0,0 0-38 15,-20 33-11-15,7 0 14 16,0 8 4-16,6-1 6 16,7-3-7-16,-6 0-20 0,-1-7 16 15,7-30 16-15,-6 33-12 16,6-33 8-16,0 0-10 15,-13 30-17-15,13-30-7 0,0 0-8 16,-27 14-5-16,27-14 3 16,-39-7-31-16,39 7-28 15,-46-37-18-15,20-4 15 0,6-3 27 16,7 7 12-16,6-4 10 16,7 41 4-16,-6-40-1 0,6 40 13 15,0 0-19-15,0-37 12 16,0 37 10-16,0 0 0 15,0 0-6-15,0 0 99 0,0 0-21 16,0 0 14-16,6 29 19 16,1 8-19-16,-20 15-20 15,-14 0-26-15,-6 3-20 16,-13 4-14-16,0-7-12 0,-6-8-112 16,-1-3-175-16,14-11-270 15,39-30-233-15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7:04:54.483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19 228 2027 0,'0'0'272'16,"-13"-48"-7"-16,6 11-67 0,7 37-76 15,7-44-68-15,13 7-41 16,-20 37 4-16,46-33-8 16,-7 14-9-16,1 12-37 0,-40 7-85 15,39 7-80-15,-39-7-160 16,20 37-209-16,-20 11-84 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7:04:54.746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0 0 665 0,'0'0'188'0,"0"0"42"16,0 0 30-16,0 0-24 0,0 0-33 16,0 0-46-16,0 0-21 15,0 0-92-15,0 0-13 0,0 0-31 16,0 0-43-16,0 0-193 16,0 0-220-16,0 0-81 15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7:04:55.127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897 0 1617 0,'0'0'269'15,"0"0"-16"-15,0 0-66 16,0 0-80-16,0 0-50 0,0 0-27 16,-33 41-26-16,0 22 14 15,0 11 16-15,0 18 0 16,-6 8-14-16,0 0 41 0,-1-1 21 16,1-6 18-16,-7-12 5 15,0-3-19-15,-13-12-10 0,-1-14-17 16,1-15 7-16,7-11 2 15,-7-15-23-15,13-11-19 16,0-15 1-16,6-15-9 16,7-10-7-16,0-16-6 0,14-10-11 15,12-4-16-15,7-4-37 16,13 0-73-16,7 7-96 16,13 8-120-16,6 7-211 0,7 8-139 15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9-28T05:11:03.740"/>
    </inkml:context>
    <inkml:brush xml:id="br0">
      <inkml:brushProperty name="width" value="0.05" units="cm"/>
      <inkml:brushProperty name="height" value="0.05" units="cm"/>
      <inkml:brushProperty name="color" value="#3165BB"/>
      <inkml:brushProperty name="fitToCurve" value="1"/>
    </inkml:brush>
  </inkml:definitions>
  <inkml:trace contextRef="#ctx0" brushRef="#br0">2011 2604 980 0,'0'0'336'16,"0"0"6"-16,-20-11 22 16,20 11-106-16,-13-11-40 0,13 11-41 15,-20-4-14-15,20 4-21 16,0 0-51-16,0 0-1 15,0 0-12-15,0 0-31 0,0 0 4 16,0 0 5-16,-13 34 22 16,6-1 19-16,7 4 7 0,7 4-17 15,0 14 2-15,6 0-1 16,6 8-7-16,1 4 7 0,6-1 1 16,1 8 8-16,12 0-20 15,1 0-13-15,6 0-11 0,0-4-10 16,6-7-28-16,-6-8-1 15,0-10-9-15,0-9-5 0,-13-6-3 16,-33-30-4-16,33 26-30 16,-33-26-74-16,0 0-98 15,0 0-118-15,0 0-65 0,0 0-125 16,0 0-184-16,0 0-113 0</inkml:trace>
  <inkml:trace contextRef="#ctx0" brushRef="#br0" timeOffset="1495">1308 2804 705 0,'0'0'203'0,"0"0"12"0,0 0-19 16,0 0-48-16,0 0 7 16,-20-33-23-16,20 33 25 15,0 0 5-15,0 0-41 0,-20-30-3 16,20 30 16-16,0 0-52 0,0 0-14 15,0 0-4-15,0 0 1 16,0 0-11-16,0 0-5 0,0 0-11 16,0 0 9-16,0 0 1 15,0 0 5-15,0 0-13 0,0 0-4 16,0 0 11-16,0 0-8 0,0 0-7 16,0 0 2-16,0 0 3 15,0 0-4-15,0 0-6 0,0 0-22 16,-26-30 6-16,26 30-15 15,0 0 18-15,0 0 1 16,0 0 9-16,0 0 5 0,20 45-2 16,6-8-8-16,0 3-5 15,7-3 1-15,0 4-8 0,6 0 12 16,-6 3 0-16,7 0 9 0,-8-3-1 16,-5 0-10-16,6-4 0 15,-7-1-6-15,7-6-1 0,-7 3-3 16,-6-3-1-16,-20-30-4 15,33 37 0-15,-33-37-2 0,26 40 0 16,-26-40 0-16,20 34 0 0,-20-34 0 16,0 0 3-16,19 33-10 15,-19-33 0-15,0 0 7 16,20 29 0-16,-20-29 0 0,0 0 0 16,0 30 7-16,0-30 0 15,0 0 0-15,0 0 2 0,-33 30-9 16,0-16 4-16,0-6-15 15,1-8 11-15,-14 0 0 0,0 0-10 16,-7-4-8-16,0 0-10 0,1-3-4 16,6 0 1-16,6-1 12 15,1-7-3-15,39 15 4 0,-46-22 7 16,46 22-5-16,-39-33-3 16,12 3 8-16,27 30 5 15,0 0 12-15,-26-37 1 0,26 37-7 16,0 0-6-16,0 0 2 0,-33-25 1 15,33 25 3-15,0 0 3 16,0 0-3-16,0 0-5 0,0 0 0 16,0 0 2-16,0 0 8 15,0 0 1-15,0 0 7 0,0 0-4 16,0 0-4-16,20 44-8 0,-14-14 13 16,-6-30-7-16,0 0 6 15,0 33 9-15,0-33-8 0,0 0-10 16,-39 22-3-16,0-11-6 15,6 0 9-15,0-11-5 16,0 4-5-16,33-4 4 0,-39-11-7 16,39 11-5-16,-33-22 12 0,33 22 0 15,-27-30 1-15,27 30 8 16,0 0-6-16,0 0 0 0,0 0-1 16,0 0 0-16,0 0 4 15,0 0 0-15,0 0 3 0,0 0 3 16,0 0 6-16,0 0-15 15,20 33 6-15,-20-33 3 0,0 37 7 16,0-37-2-16,0 0-11 16,-33 22-36-16,-6-7-12 0,-1-15-18 15,1 0-11-15,0-4 8 0,-1-3 12 16,7-4 18-16,33 11 14 16,-39-22-2-16,39 22 6 15,-20-33 7-15,14 3 1 0,6 30 9 16,6-30-1-16,-6 30 1 0,0 0 4 15,33-29 0-15,-33 29-3 16,0 0-5-16,0 0 8 0,26 0 18 16,-26 0 14-16,0 0-14 15,0 0 14-15,7 33 3 0,-14 0 19 16,7-33 2-16,0 0-10 0,-39 30-6 16,6-8-13-16,33-22 6 15,-39 19-4-15,-1-12 9 16,7-3-4-16,7-4-1 0,-7 0 18 15,33 0-9-15,-39-11 2 16,6-4 9-16,0-4 0 0,33 19-5 16,-46-37 25-16,13 4 7 0,7 0-17 15,13 0-8-15,-7-8 10 16,13 4-17-16,-6-7-7 0,13 3-9 16,-6 0-1-16,6-3-9 15,-7 0-12-15,7-1-14 0,-6 5 8 16,-1-1 0-16,0 0-4 0,-6 5 0 15,0 2-18-15,7 5-1 16,-14 3-34-16,13 4-50 16,-6-4-65-16,13 26-47 0,-20-26-52 15,20 26-79-15,0 0-75 16,-6-33-238-16,6 33-100 0</inkml:trace>
  <inkml:trace contextRef="#ctx0" brushRef="#br0" timeOffset="3976">1032 2856 694 0,'0'0'137'0,"0"0"8"16,0 0 4-16,0 0-2 15,0 0-2-15,0 0-62 0,0 0 14 16,0 0-44-16,0 0 13 15,0 0 4-15,0 0-17 0,0 0 47 16,0 0-33-16,0 0 21 0,0 0-33 16,0 0 20-16,0 0-29 15,32 14 18-15,-32-14-18 0,0 0-11 16,33 30 12-16,-33-30-24 0,0 0 21 16,27 33-13-16,-27-33-4 15,0 0 1-15,26 33-6 0,-26-33-8 16,0 0 14-16,0 0 0 15,26 37 0-15,-26-37-9 16,0 0 7-16,0 0-23 0,33 41 24 16,-33-41-31-16,0 0 27 0,0 0-16 15,0 0 15-15,0 0-22 16,0 0 22-16,0 0-17 0,33 37 7 16,-33-37-1-16,0 0-1 15,0 0 9-15,0 0-3 0,0 0 7 16,26 41-14-16,-26-41 10 0,0 0-19 15,0 0 11-15,0 0 16 16,0 0-19-16,40 40 11 0,-40-40-24 16,0 0 18-16,32 37-11 15,-32-37 10-15,0 0-3 16,27 44 5-16,-27-44 4 0,26 37-8 16,-26-37 11-16,26 41-15 0,-26-41 30 15,33 37-15-15,-33-37 8 16,26 41-18-16,-26-41 0 0,33 33-7 15,-33-33-4-15,0 0 6 16,27 41-6-16,-27-41-8 0,19 29 16 16,-19-29-8-16,0 0 7 0,27 30-11 15,-27-30 12-15,0 0-18 16,0 0 17-16,0 0-17 0,0 0 21 16,0 0-11-16,0 0 0 0,0 0-4 15,0 0 4 1,0 0 3-16,19 29-12 0,-19-29 9 15,0 0 3-15,0 0 2 0,0 0-9 16,0 0 7-16,0 0 3 16,0 0-9-16,0 0 10 0,0 0 0 15,0 0-7-15,0 0 3 0,0 0-3 16,0 0-5-16,0 0 11 16,0 0-11-16,0 0 14 0,0 0-9 15,0 0-5-15,0 0 12 16,0 0-11-16,0 0 9 0,0 0-11 15,0 0 13-15,0 0-10 0,0 0 0 16,0 0 8-16,0 0 6 16,0 0-16-16,0 0 10 15,0 0-8-15,0 0-3 0,0 0 16 16,-39-11-13-16,39 11 7 16,0 0 0-16,-40-22-1 0,40 22-7 15,0 0 4-15,0 0 0 0,-32-37 0 16,32 37 0-16,-27-41 0 15,27 41-3-15,-19-37 12 0,19 37-15 16,-14-33 16-16,14 33-10 16,0 0 11-16,-13-40-11 0,13 40 3 15,0 0-3-15,-26-34 0 16,26 34-7-16,0 0 19 0,0 0-20 16,0 0 19-16,0 0-23 15,-13-37 23-15,13 37-17 0,0 0 16 16,0 0-13-16,0 0 7 15,0 0-4-15,0 0 4 0,0 0-4 16,-13-33-3-16,13 33 8 0,0 0-15 16,0 0 16-16,0 0-10 15,0 0 6-15,0 0-5 0,0 0 6 16,0 0 0-16,0 0-10 0,-27-37 10 16,27 37-3-1,0 0 7-15,0 0-18 0,0 0 17 16,0 0-1-16,0 0-16 0,0 0 22 15,0 0-15-15,-32-37 4 16,32 37 2-16,0 0-2 0,0 0 3 16,0 0-1-16,0 0 4 0,0 0-12 15,0 0 13-15,0 0-1 16,-27-37-1-16,27 37-11 0,0 0 14 16,0 0-17-16,0 0 9 15,0 0-3-15,-19-33 8 0,19 33-8 16,0 0 9-16,0 0-12 0,-14-33 12 15,14 33 3-15,0 0-6 16,0 0 5-16,0 0 7 16,-19-26-2-16,19 26-16 0,0 0 0 15,0 0 11-15,-20-30-5 16,20 30-8-16,0 0 12 0,0 0-10 16,-13-29 12-16,13 29-13 0,0 0 7 15,0 0 3-15,0 0-10 16,-20-30 11-16,20 30-3 0,0 0 3 15,0 0-7-15,0 0 4 16,-13-29-4-16,13 29-3 0,0 0 11 16,0 0-12-16,-20-34 15 15,20 34-9-15,0 0-2 0,-19-29 5 16,19 29-9-16,0 0 8 16,-20-30-7-16,20 30 6 0,0 0-3 15,-13-29 0-15,13 29 8 16,-13-26-15-16,13 26 11 0,0 0-4 15,-20-33 2-15,20 33-2 0,0 0-4 16,-13-30 4-16,13 30-6 16,0 0 16-16,0 0-1 0,0 0-15 15,0 0 6-15,0 0-6 0,0 0 6 16,0 0-5-16,0 0 12 16,0 0-16-16,0 0 18 15,-13-26-17-15,13 26 12 0,0 0-8 16,0 0 4-16,0 0 0 15,0 0 0-15,0 0 21 0,0 0-39 16,0 0 22-16,0 0-9 0,0 0 9 16,0 0-12-16,0 0 15 15,0 0-5-15,0 0-5 0,0 0 8 16,0 0-17-16,0 0 24 16,0 0-12-16,0 0 0 0,0 0-9 15,0 0 9-15,0 0-4 0,0 0 4 16,0 0 6-16,0 0-12 15,0 0 11-15,0 0-20 0,0 0-20 16,0 0-59-16,0 0-54 16,0 0-133-16,0 0-192 15,0 0-352-15</inkml:trace>
  <inkml:trace contextRef="#ctx0" brushRef="#br0" timeOffset="4979">3864 0 924 0,'-13'44'221'0,"-14"-7"8"0,1 4-8 15,0 3-23-15,-14 8 19 0,-12-1-39 16,-14 12-57 0,-6 4 9-16,-7 3-47 0,-13 0 3 15,0 4-13-15,-7 7-2 16,-6 4 10-16,-6 4-12 0,-1 11-21 16,-6-4-1-16,-1 0 13 15,1-4 23-15,6 4 12 0,1-3 2 16,-1-1-19-16,13-7-17 15,7 0-13-15,0-8-2 0,7-3-7 16,-1-3-20-16,14-9 4 16,0-3-16-16,0 1 5 0,6-5-8 15,7-7 3-15,0-4-7 16,6 1 5-16,14-8 4 16,-7-4-4-16,13-4 0 0,-7-3-5 15,1-4-8-15,13 1 8 16,-7-9 13-16,33-14-10 0,-33 23-9 15,7-9 1-15,26-14 5 16,-20 19 0-16,20-19 10 0,-26 18-18 16,26-18 13-16,0 0-5 0,-27 30 6 15,27-30 6-15,-26 26-6 16,26-26-2-16,0 0-8 0,-26 22 7 16,26-22 6-16,0 0 1 15,0 0-10-15,0 0-4 16,-13 22 11-16,13-22-2 0,0 0-8 15,0 0-5-15,0 0 8 16,0 0 4-16,0 0 1 0,0 0-9 16,0 0-3-16,0 0 7 15,0 0 12-15,0 0-12 0,0 0 0 16,0 0 0-16,0 0 7 0,0 0-1 16,0 0-2-16,0 0-1 15,0 0 6-15,0 0-1 0,0 0-8 16,0 0-5-16,0 0 5 15,0 0 0-15,0 0-16 16,0 0-47-16,0 0-35 0,0 0-55 16,0 0-122-16,0 0-241 15,32-22-327-15</inkml:trace>
  <inkml:trace contextRef="#ctx0" brushRef="#br0" timeOffset="6560">52 4193 865 0,'0'0'174'0,"0"0"-11"16,0 0 43-16,0 0-32 15,0 0-1-15,0 0 1 0,0 0-1 16,0 0-24-16,0 0 1 15,40 7-18-15,19-7 1 0,7 0-23 16,19 0-11-16,14-3-26 0,12-1-15 16,8-3-27-16,6 3 11 15,19-7-1-15,1 0-5 0,-1 3-17 16,7 1 12-16,-13 0-17 0,-6 3 10 16,-1 0-2-16,-6 0 3 15,-13-3-5-15,-20 3-1 0,-13 4 4 16,-20-3-3-16,-13 3 9 0,-13 0-15 15,-7 0-5-15,-26 0-9 16,0 0 3-16,20 3-11 16,-20-3 16-16,0 0-14 0,0 0 2 15,0 0 4-15,0 0 0 0,0 0-15 16,0 0-15-16,0 0-28 16,0 0-23-16,0 0-19 0,0 0-47 15,0 0-69-15,0 0-86 0,0 0-75 16,-40 15-57-16,7-7 22 15,1-5 12-15,-8 1 38 0</inkml:trace>
  <inkml:trace contextRef="#ctx0" brushRef="#br0" timeOffset="7000">526 4348 442 0,'-33'8'130'0,"33"-8"26"16,-33 3 4-16,33-3-7 16,0 0 13-16,-33 11 7 15,33-11-3-15,0 0 17 0,0 0-23 0,0 0-3 16,0 0-16-16,0 0 18 15,0 0-12-15,39 4-7 16,14-4 8-16,6 0-12 0,20 0-18 16,0-4-20-16,19 4-17 0,8-3-8 15,5-1-8-15,8 4-23 16,-1-4-2-16,-6 4-2 0,-1 0 6 16,-6 0 0-16,-6 0-9 0,-14 0-3 15,-12 0-9-15,-8 4-4 16,-19 0-8-16,-13-1-8 0,-33-3-7 15,27 4 0-15,-27-4-3 0,0 0-3 16,0 0 0-16,0 0-38 16,0 0-74-16,26 4-63 15,-26-4-99-15,0 0-112 0,0 0-169 16,0 0-109-16,0 0-25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E2B868-160A-4866-92F2-D3549CE130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44E62C-ED53-4FC4-A17C-581F8B2534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a-I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00E82B-C1C6-438E-AFA9-5B2FF8C74C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CE0F1-6AF3-49C4-9DAF-1E25D44400EA}" type="datetimeFigureOut">
              <a:rPr lang="fa-IR" smtClean="0"/>
              <a:t>08/04/1447</a:t>
            </a:fld>
            <a:endParaRPr lang="fa-I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8C957C-BA2F-4EBA-9A08-7BBCD6469B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2D0DED-876A-4CF9-A172-F0853336D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C34B9-0BB6-4DAC-99E1-B874863A4504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467637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DB651C-27BF-4F17-9C09-4BFAFC6A9B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BCD624E-238F-437A-BCFA-AEE48264AD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09A85D-CD43-47E3-B5D6-B97EC39B73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CE0F1-6AF3-49C4-9DAF-1E25D44400EA}" type="datetimeFigureOut">
              <a:rPr lang="fa-IR" smtClean="0"/>
              <a:t>08/04/1447</a:t>
            </a:fld>
            <a:endParaRPr lang="fa-I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DBE7CC-339D-4C68-986B-DA1C4D7D8D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33188C-FBF9-4B32-8FD9-E978C6EE4C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C34B9-0BB6-4DAC-99E1-B874863A4504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794829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B35F729-17A4-4B22-A661-A4B5B8FF872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2A60F3-06D6-4848-AC74-9152ACA639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EE3985-D875-44A3-A441-E94588A706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CE0F1-6AF3-49C4-9DAF-1E25D44400EA}" type="datetimeFigureOut">
              <a:rPr lang="fa-IR" smtClean="0"/>
              <a:t>08/04/1447</a:t>
            </a:fld>
            <a:endParaRPr lang="fa-I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47DDD1-7EBC-4B76-AC56-095575CBAA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6AFC01-C21E-4415-9F28-68BA0A7B0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C34B9-0BB6-4DAC-99E1-B874863A4504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2870231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FF59C4-1D6D-4A83-9656-3B1D5BA1C2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2E5712-9511-4DF3-82DC-E45F8EEA83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D9E281-329A-494C-92D5-96DB261B62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CE0F1-6AF3-49C4-9DAF-1E25D44400EA}" type="datetimeFigureOut">
              <a:rPr lang="fa-IR" smtClean="0"/>
              <a:t>08/04/1447</a:t>
            </a:fld>
            <a:endParaRPr lang="fa-I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7315D0-18AA-4707-BB11-7B9A58ECFF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36ECCE-C91D-4456-B901-A198D8F3C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C34B9-0BB6-4DAC-99E1-B874863A4504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7454211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0470BF-E2D1-437C-909C-1C1F99E2C3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4DAB53-99C0-414F-9BD9-9A27517D78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26BD19-6413-4A5A-A491-4322F7CABB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CE0F1-6AF3-49C4-9DAF-1E25D44400EA}" type="datetimeFigureOut">
              <a:rPr lang="fa-IR" smtClean="0"/>
              <a:t>08/04/1447</a:t>
            </a:fld>
            <a:endParaRPr lang="fa-I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AF0B86-F1DA-437B-9BA3-27A3D504D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1CB0D0-C462-4573-AD41-0CAA0D7CB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C34B9-0BB6-4DAC-99E1-B874863A4504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1230602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4A1EF6-EEE6-4670-8C62-F0687E4D2D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02D845-CC0E-47DD-9FDD-DC29A00539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B4A80E-0EC1-412D-B635-CCCC365013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731D68-706B-4891-8947-EE4C46667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CE0F1-6AF3-49C4-9DAF-1E25D44400EA}" type="datetimeFigureOut">
              <a:rPr lang="fa-IR" smtClean="0"/>
              <a:t>08/04/1447</a:t>
            </a:fld>
            <a:endParaRPr lang="fa-I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17CBDC-FD6F-4CA3-BEC3-076B2F3282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F5AE16-2FF5-49F5-9F43-49810DC7D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C34B9-0BB6-4DAC-99E1-B874863A4504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9887697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DDD3DE-33B3-411E-8592-B6BCE6990D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0A0141-1D63-4C83-8132-8E69D8A2E9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342287-3943-492B-990A-855A71E912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0FE522D-1DE6-4BC5-8F2D-76C9391B5E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54B98F6-1749-4ADE-811D-3F02F75415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9FE800B-E367-4747-A0F5-11905A1A84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CE0F1-6AF3-49C4-9DAF-1E25D44400EA}" type="datetimeFigureOut">
              <a:rPr lang="fa-IR" smtClean="0"/>
              <a:t>08/04/1447</a:t>
            </a:fld>
            <a:endParaRPr lang="fa-I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C90272A-4AC8-471E-A3D9-0C27427F1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92F9283-00EB-4585-BED3-7AB4E9637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C34B9-0BB6-4DAC-99E1-B874863A4504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1774708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5D929E-C952-4539-964A-522002CACE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B739C1C-5768-43DE-9BDD-31E6E45EB6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CE0F1-6AF3-49C4-9DAF-1E25D44400EA}" type="datetimeFigureOut">
              <a:rPr lang="fa-IR" smtClean="0"/>
              <a:t>08/04/1447</a:t>
            </a:fld>
            <a:endParaRPr lang="fa-I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1EA8FF-11D5-4F4C-B9BA-C9E4919A89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33CB7C-53AC-4BCA-8CC3-8A05E33EE6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C34B9-0BB6-4DAC-99E1-B874863A4504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08960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361DA4C-21B4-49A0-9463-B8EA7C84E0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CE0F1-6AF3-49C4-9DAF-1E25D44400EA}" type="datetimeFigureOut">
              <a:rPr lang="fa-IR" smtClean="0"/>
              <a:t>08/04/1447</a:t>
            </a:fld>
            <a:endParaRPr lang="fa-I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85889B-97FE-49B4-A0DE-AEA280C664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6F15C6-BD99-4C47-8D59-C63F8DDA9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C34B9-0BB6-4DAC-99E1-B874863A4504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4847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A04A19-7D48-497D-9012-6AFDFF17F7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3C006C-8A6A-4C8D-8673-A8DD069518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6350E0-57A0-4CF1-9E5C-F145DA03A5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74F7BA-A559-49A7-B10B-F1205B0D75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CE0F1-6AF3-49C4-9DAF-1E25D44400EA}" type="datetimeFigureOut">
              <a:rPr lang="fa-IR" smtClean="0"/>
              <a:t>08/04/1447</a:t>
            </a:fld>
            <a:endParaRPr lang="fa-I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EFE707-4019-48D1-A0B4-A03C0694A8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06008F-EB01-4331-A0F3-1B649ABD93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C34B9-0BB6-4DAC-99E1-B874863A4504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2581542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506F6-ADFD-412B-8A18-F9C93BD05F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EA9F0CC-AB87-4EB4-9D41-94B2B6119C0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a-I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7DF2BA-8ECD-420E-BB8B-4FE7BF5F49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7FD9F3-F2B8-4672-A47E-763F20B5E5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CE0F1-6AF3-49C4-9DAF-1E25D44400EA}" type="datetimeFigureOut">
              <a:rPr lang="fa-IR" smtClean="0"/>
              <a:t>08/04/1447</a:t>
            </a:fld>
            <a:endParaRPr lang="fa-I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E7D0C6-9055-4869-8E03-55B7C1E213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0EDBE6-DF32-4820-968C-56CAAADCA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C34B9-0BB6-4DAC-99E1-B874863A4504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5545406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52AC927-257A-480C-A7B2-2CD1D29626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5AD2C0-0960-4DBC-9662-BEA6A4D17D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04DA9F-7627-4F20-ABBB-AF1041102B1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4CE0F1-6AF3-49C4-9DAF-1E25D44400EA}" type="datetimeFigureOut">
              <a:rPr lang="fa-IR" smtClean="0"/>
              <a:t>08/04/1447</a:t>
            </a:fld>
            <a:endParaRPr lang="fa-I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2F61B6-5A31-4478-8025-EECDB668F9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D141EE-8B88-4DC7-8D82-8060267A55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EC34B9-0BB6-4DAC-99E1-B874863A4504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215353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3" Type="http://schemas.openxmlformats.org/officeDocument/2006/relationships/image" Target="../media/image1.emf"/><Relationship Id="rId7" Type="http://schemas.openxmlformats.org/officeDocument/2006/relationships/image" Target="../media/image3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3.xml"/><Relationship Id="rId11" Type="http://schemas.openxmlformats.org/officeDocument/2006/relationships/image" Target="../media/image5.emf"/><Relationship Id="rId5" Type="http://schemas.openxmlformats.org/officeDocument/2006/relationships/image" Target="../media/image2.emf"/><Relationship Id="rId10" Type="http://schemas.openxmlformats.org/officeDocument/2006/relationships/customXml" Target="../ink/ink5.xml"/><Relationship Id="rId4" Type="http://schemas.openxmlformats.org/officeDocument/2006/relationships/customXml" Target="../ink/ink2.xml"/><Relationship Id="rId9" Type="http://schemas.openxmlformats.org/officeDocument/2006/relationships/image" Target="../media/image4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ustomXml" Target="../ink/ink100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3.png"/><Relationship Id="rId5" Type="http://schemas.openxmlformats.org/officeDocument/2006/relationships/customXml" Target="../ink/ink101.xml"/><Relationship Id="rId4" Type="http://schemas.openxmlformats.org/officeDocument/2006/relationships/image" Target="../media/image401.png"/></Relationships>
</file>

<file path=ppt/slides/_rels/slide11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14.xml"/><Relationship Id="rId21" Type="http://schemas.openxmlformats.org/officeDocument/2006/relationships/image" Target="../media/image50.png"/><Relationship Id="rId42" Type="http://schemas.openxmlformats.org/officeDocument/2006/relationships/customXml" Target="../ink/ink122.xml"/><Relationship Id="rId47" Type="http://schemas.openxmlformats.org/officeDocument/2006/relationships/image" Target="../media/image631.png"/><Relationship Id="rId63" Type="http://schemas.openxmlformats.org/officeDocument/2006/relationships/image" Target="../media/image71.png"/><Relationship Id="rId68" Type="http://schemas.openxmlformats.org/officeDocument/2006/relationships/customXml" Target="../ink/ink135.xml"/><Relationship Id="rId7" Type="http://schemas.openxmlformats.org/officeDocument/2006/relationships/image" Target="../media/image431.png"/><Relationship Id="rId71" Type="http://schemas.openxmlformats.org/officeDocument/2006/relationships/image" Target="../media/image75.png"/><Relationship Id="rId2" Type="http://schemas.openxmlformats.org/officeDocument/2006/relationships/customXml" Target="../ink/ink102.xml"/><Relationship Id="rId16" Type="http://schemas.openxmlformats.org/officeDocument/2006/relationships/customXml" Target="../ink/ink109.xml"/><Relationship Id="rId29" Type="http://schemas.openxmlformats.org/officeDocument/2006/relationships/image" Target="../media/image541.png"/><Relationship Id="rId11" Type="http://schemas.openxmlformats.org/officeDocument/2006/relationships/image" Target="../media/image451.png"/><Relationship Id="rId24" Type="http://schemas.openxmlformats.org/officeDocument/2006/relationships/customXml" Target="../ink/ink113.xml"/><Relationship Id="rId32" Type="http://schemas.openxmlformats.org/officeDocument/2006/relationships/customXml" Target="../ink/ink117.xml"/><Relationship Id="rId37" Type="http://schemas.openxmlformats.org/officeDocument/2006/relationships/image" Target="../media/image581.png"/><Relationship Id="rId40" Type="http://schemas.openxmlformats.org/officeDocument/2006/relationships/customXml" Target="../ink/ink121.xml"/><Relationship Id="rId45" Type="http://schemas.openxmlformats.org/officeDocument/2006/relationships/image" Target="../media/image621.png"/><Relationship Id="rId53" Type="http://schemas.openxmlformats.org/officeDocument/2006/relationships/image" Target="../media/image66.png"/><Relationship Id="rId58" Type="http://schemas.openxmlformats.org/officeDocument/2006/relationships/customXml" Target="../ink/ink130.xml"/><Relationship Id="rId66" Type="http://schemas.openxmlformats.org/officeDocument/2006/relationships/customXml" Target="../ink/ink134.xml"/><Relationship Id="rId5" Type="http://schemas.openxmlformats.org/officeDocument/2006/relationships/image" Target="../media/image421.png"/><Relationship Id="rId61" Type="http://schemas.openxmlformats.org/officeDocument/2006/relationships/image" Target="../media/image70.png"/><Relationship Id="rId19" Type="http://schemas.openxmlformats.org/officeDocument/2006/relationships/image" Target="../media/image49.png"/><Relationship Id="rId14" Type="http://schemas.openxmlformats.org/officeDocument/2006/relationships/customXml" Target="../ink/ink108.xml"/><Relationship Id="rId22" Type="http://schemas.openxmlformats.org/officeDocument/2006/relationships/customXml" Target="../ink/ink112.xml"/><Relationship Id="rId27" Type="http://schemas.openxmlformats.org/officeDocument/2006/relationships/image" Target="../media/image53.png"/><Relationship Id="rId30" Type="http://schemas.openxmlformats.org/officeDocument/2006/relationships/customXml" Target="../ink/ink116.xml"/><Relationship Id="rId35" Type="http://schemas.openxmlformats.org/officeDocument/2006/relationships/image" Target="../media/image571.png"/><Relationship Id="rId43" Type="http://schemas.openxmlformats.org/officeDocument/2006/relationships/image" Target="../media/image611.png"/><Relationship Id="rId48" Type="http://schemas.openxmlformats.org/officeDocument/2006/relationships/customXml" Target="../ink/ink125.xml"/><Relationship Id="rId56" Type="http://schemas.openxmlformats.org/officeDocument/2006/relationships/customXml" Target="../ink/ink129.xml"/><Relationship Id="rId64" Type="http://schemas.openxmlformats.org/officeDocument/2006/relationships/customXml" Target="../ink/ink133.xml"/><Relationship Id="rId69" Type="http://schemas.openxmlformats.org/officeDocument/2006/relationships/image" Target="../media/image74.png"/><Relationship Id="rId8" Type="http://schemas.openxmlformats.org/officeDocument/2006/relationships/customXml" Target="../ink/ink105.xml"/><Relationship Id="rId51" Type="http://schemas.openxmlformats.org/officeDocument/2006/relationships/image" Target="../media/image651.png"/><Relationship Id="rId3" Type="http://schemas.openxmlformats.org/officeDocument/2006/relationships/image" Target="../media/image411.png"/><Relationship Id="rId12" Type="http://schemas.openxmlformats.org/officeDocument/2006/relationships/customXml" Target="../ink/ink107.xml"/><Relationship Id="rId17" Type="http://schemas.openxmlformats.org/officeDocument/2006/relationships/image" Target="../media/image481.png"/><Relationship Id="rId25" Type="http://schemas.openxmlformats.org/officeDocument/2006/relationships/image" Target="../media/image52.png"/><Relationship Id="rId33" Type="http://schemas.openxmlformats.org/officeDocument/2006/relationships/image" Target="../media/image561.png"/><Relationship Id="rId38" Type="http://schemas.openxmlformats.org/officeDocument/2006/relationships/customXml" Target="../ink/ink120.xml"/><Relationship Id="rId46" Type="http://schemas.openxmlformats.org/officeDocument/2006/relationships/customXml" Target="../ink/ink124.xml"/><Relationship Id="rId59" Type="http://schemas.openxmlformats.org/officeDocument/2006/relationships/image" Target="../media/image69.png"/><Relationship Id="rId67" Type="http://schemas.openxmlformats.org/officeDocument/2006/relationships/image" Target="../media/image731.png"/><Relationship Id="rId20" Type="http://schemas.openxmlformats.org/officeDocument/2006/relationships/customXml" Target="../ink/ink111.xml"/><Relationship Id="rId41" Type="http://schemas.openxmlformats.org/officeDocument/2006/relationships/image" Target="../media/image600.png"/><Relationship Id="rId54" Type="http://schemas.openxmlformats.org/officeDocument/2006/relationships/customXml" Target="../ink/ink128.xml"/><Relationship Id="rId62" Type="http://schemas.openxmlformats.org/officeDocument/2006/relationships/customXml" Target="../ink/ink132.xml"/><Relationship Id="rId70" Type="http://schemas.openxmlformats.org/officeDocument/2006/relationships/customXml" Target="../ink/ink136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04.xml"/><Relationship Id="rId15" Type="http://schemas.openxmlformats.org/officeDocument/2006/relationships/image" Target="../media/image471.png"/><Relationship Id="rId23" Type="http://schemas.openxmlformats.org/officeDocument/2006/relationships/image" Target="../media/image51.png"/><Relationship Id="rId28" Type="http://schemas.openxmlformats.org/officeDocument/2006/relationships/customXml" Target="../ink/ink115.xml"/><Relationship Id="rId36" Type="http://schemas.openxmlformats.org/officeDocument/2006/relationships/customXml" Target="../ink/ink119.xml"/><Relationship Id="rId49" Type="http://schemas.openxmlformats.org/officeDocument/2006/relationships/image" Target="../media/image641.png"/><Relationship Id="rId57" Type="http://schemas.openxmlformats.org/officeDocument/2006/relationships/image" Target="../media/image68.png"/><Relationship Id="rId10" Type="http://schemas.openxmlformats.org/officeDocument/2006/relationships/customXml" Target="../ink/ink106.xml"/><Relationship Id="rId31" Type="http://schemas.openxmlformats.org/officeDocument/2006/relationships/image" Target="../media/image55.png"/><Relationship Id="rId44" Type="http://schemas.openxmlformats.org/officeDocument/2006/relationships/customXml" Target="../ink/ink123.xml"/><Relationship Id="rId52" Type="http://schemas.openxmlformats.org/officeDocument/2006/relationships/customXml" Target="../ink/ink127.xml"/><Relationship Id="rId60" Type="http://schemas.openxmlformats.org/officeDocument/2006/relationships/customXml" Target="../ink/ink131.xml"/><Relationship Id="rId65" Type="http://schemas.openxmlformats.org/officeDocument/2006/relationships/image" Target="../media/image72.png"/><Relationship Id="rId4" Type="http://schemas.openxmlformats.org/officeDocument/2006/relationships/customXml" Target="../ink/ink103.xml"/><Relationship Id="rId9" Type="http://schemas.openxmlformats.org/officeDocument/2006/relationships/image" Target="../media/image441.png"/><Relationship Id="rId13" Type="http://schemas.openxmlformats.org/officeDocument/2006/relationships/image" Target="../media/image461.png"/><Relationship Id="rId18" Type="http://schemas.openxmlformats.org/officeDocument/2006/relationships/customXml" Target="../ink/ink110.xml"/><Relationship Id="rId39" Type="http://schemas.openxmlformats.org/officeDocument/2006/relationships/image" Target="../media/image59.png"/><Relationship Id="rId34" Type="http://schemas.openxmlformats.org/officeDocument/2006/relationships/customXml" Target="../ink/ink118.xml"/><Relationship Id="rId50" Type="http://schemas.openxmlformats.org/officeDocument/2006/relationships/customXml" Target="../ink/ink126.xml"/><Relationship Id="rId55" Type="http://schemas.openxmlformats.org/officeDocument/2006/relationships/image" Target="../media/image67.png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1.png"/><Relationship Id="rId18" Type="http://schemas.openxmlformats.org/officeDocument/2006/relationships/customXml" Target="../ink/ink145.xml"/><Relationship Id="rId26" Type="http://schemas.openxmlformats.org/officeDocument/2006/relationships/customXml" Target="../ink/ink149.xml"/><Relationship Id="rId39" Type="http://schemas.openxmlformats.org/officeDocument/2006/relationships/image" Target="../media/image94.png"/><Relationship Id="rId21" Type="http://schemas.openxmlformats.org/officeDocument/2006/relationships/image" Target="../media/image85.png"/><Relationship Id="rId34" Type="http://schemas.openxmlformats.org/officeDocument/2006/relationships/customXml" Target="../ink/ink153.xml"/><Relationship Id="rId7" Type="http://schemas.openxmlformats.org/officeDocument/2006/relationships/image" Target="../media/image78.png"/><Relationship Id="rId12" Type="http://schemas.openxmlformats.org/officeDocument/2006/relationships/customXml" Target="../ink/ink142.xml"/><Relationship Id="rId17" Type="http://schemas.openxmlformats.org/officeDocument/2006/relationships/image" Target="../media/image83.png"/><Relationship Id="rId25" Type="http://schemas.openxmlformats.org/officeDocument/2006/relationships/image" Target="../media/image87.png"/><Relationship Id="rId33" Type="http://schemas.openxmlformats.org/officeDocument/2006/relationships/image" Target="../media/image91.png"/><Relationship Id="rId38" Type="http://schemas.openxmlformats.org/officeDocument/2006/relationships/customXml" Target="../ink/ink155.xml"/><Relationship Id="rId2" Type="http://schemas.openxmlformats.org/officeDocument/2006/relationships/customXml" Target="../ink/ink137.xml"/><Relationship Id="rId16" Type="http://schemas.openxmlformats.org/officeDocument/2006/relationships/customXml" Target="../ink/ink144.xml"/><Relationship Id="rId20" Type="http://schemas.openxmlformats.org/officeDocument/2006/relationships/customXml" Target="../ink/ink146.xml"/><Relationship Id="rId29" Type="http://schemas.openxmlformats.org/officeDocument/2006/relationships/image" Target="../media/image89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39.xml"/><Relationship Id="rId11" Type="http://schemas.openxmlformats.org/officeDocument/2006/relationships/image" Target="../media/image80.png"/><Relationship Id="rId24" Type="http://schemas.openxmlformats.org/officeDocument/2006/relationships/customXml" Target="../ink/ink148.xml"/><Relationship Id="rId32" Type="http://schemas.openxmlformats.org/officeDocument/2006/relationships/customXml" Target="../ink/ink152.xml"/><Relationship Id="rId37" Type="http://schemas.openxmlformats.org/officeDocument/2006/relationships/image" Target="../media/image93.png"/><Relationship Id="rId5" Type="http://schemas.openxmlformats.org/officeDocument/2006/relationships/image" Target="../media/image77.png"/><Relationship Id="rId15" Type="http://schemas.openxmlformats.org/officeDocument/2006/relationships/image" Target="../media/image82.png"/><Relationship Id="rId23" Type="http://schemas.openxmlformats.org/officeDocument/2006/relationships/image" Target="../media/image86.png"/><Relationship Id="rId28" Type="http://schemas.openxmlformats.org/officeDocument/2006/relationships/customXml" Target="../ink/ink150.xml"/><Relationship Id="rId36" Type="http://schemas.openxmlformats.org/officeDocument/2006/relationships/customXml" Target="../ink/ink154.xml"/><Relationship Id="rId10" Type="http://schemas.openxmlformats.org/officeDocument/2006/relationships/customXml" Target="../ink/ink141.xml"/><Relationship Id="rId19" Type="http://schemas.openxmlformats.org/officeDocument/2006/relationships/image" Target="../media/image84.png"/><Relationship Id="rId31" Type="http://schemas.openxmlformats.org/officeDocument/2006/relationships/image" Target="../media/image90.png"/><Relationship Id="rId4" Type="http://schemas.openxmlformats.org/officeDocument/2006/relationships/customXml" Target="../ink/ink138.xml"/><Relationship Id="rId9" Type="http://schemas.openxmlformats.org/officeDocument/2006/relationships/image" Target="../media/image79.png"/><Relationship Id="rId14" Type="http://schemas.openxmlformats.org/officeDocument/2006/relationships/customXml" Target="../ink/ink143.xml"/><Relationship Id="rId22" Type="http://schemas.openxmlformats.org/officeDocument/2006/relationships/customXml" Target="../ink/ink147.xml"/><Relationship Id="rId27" Type="http://schemas.openxmlformats.org/officeDocument/2006/relationships/image" Target="../media/image88.png"/><Relationship Id="rId30" Type="http://schemas.openxmlformats.org/officeDocument/2006/relationships/customXml" Target="../ink/ink151.xml"/><Relationship Id="rId35" Type="http://schemas.openxmlformats.org/officeDocument/2006/relationships/image" Target="../media/image92.png"/><Relationship Id="rId8" Type="http://schemas.openxmlformats.org/officeDocument/2006/relationships/customXml" Target="../ink/ink140.xml"/><Relationship Id="rId3" Type="http://schemas.openxmlformats.org/officeDocument/2006/relationships/image" Target="../media/image7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customXml" Target="../ink/ink159.xml"/><Relationship Id="rId13" Type="http://schemas.openxmlformats.org/officeDocument/2006/relationships/image" Target="../media/image100.png"/><Relationship Id="rId18" Type="http://schemas.openxmlformats.org/officeDocument/2006/relationships/customXml" Target="../ink/ink164.xml"/><Relationship Id="rId3" Type="http://schemas.openxmlformats.org/officeDocument/2006/relationships/image" Target="../media/image95.png"/><Relationship Id="rId21" Type="http://schemas.openxmlformats.org/officeDocument/2006/relationships/image" Target="../media/image104.png"/><Relationship Id="rId7" Type="http://schemas.openxmlformats.org/officeDocument/2006/relationships/image" Target="../media/image97.png"/><Relationship Id="rId12" Type="http://schemas.openxmlformats.org/officeDocument/2006/relationships/customXml" Target="../ink/ink161.xml"/><Relationship Id="rId17" Type="http://schemas.openxmlformats.org/officeDocument/2006/relationships/image" Target="../media/image102.png"/><Relationship Id="rId2" Type="http://schemas.openxmlformats.org/officeDocument/2006/relationships/customXml" Target="../ink/ink156.xml"/><Relationship Id="rId16" Type="http://schemas.openxmlformats.org/officeDocument/2006/relationships/customXml" Target="../ink/ink163.xml"/><Relationship Id="rId20" Type="http://schemas.openxmlformats.org/officeDocument/2006/relationships/customXml" Target="../ink/ink165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58.xml"/><Relationship Id="rId11" Type="http://schemas.openxmlformats.org/officeDocument/2006/relationships/image" Target="../media/image99.png"/><Relationship Id="rId5" Type="http://schemas.openxmlformats.org/officeDocument/2006/relationships/image" Target="../media/image96.png"/><Relationship Id="rId15" Type="http://schemas.openxmlformats.org/officeDocument/2006/relationships/image" Target="../media/image101.png"/><Relationship Id="rId23" Type="http://schemas.openxmlformats.org/officeDocument/2006/relationships/image" Target="../media/image105.png"/><Relationship Id="rId10" Type="http://schemas.openxmlformats.org/officeDocument/2006/relationships/customXml" Target="../ink/ink160.xml"/><Relationship Id="rId19" Type="http://schemas.openxmlformats.org/officeDocument/2006/relationships/image" Target="../media/image103.png"/><Relationship Id="rId4" Type="http://schemas.openxmlformats.org/officeDocument/2006/relationships/customXml" Target="../ink/ink157.xml"/><Relationship Id="rId9" Type="http://schemas.openxmlformats.org/officeDocument/2006/relationships/image" Target="../media/image98.png"/><Relationship Id="rId14" Type="http://schemas.openxmlformats.org/officeDocument/2006/relationships/customXml" Target="../ink/ink162.xml"/><Relationship Id="rId22" Type="http://schemas.openxmlformats.org/officeDocument/2006/relationships/customXml" Target="../ink/ink166.xml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0.png"/><Relationship Id="rId18" Type="http://schemas.openxmlformats.org/officeDocument/2006/relationships/customXml" Target="../ink/ink175.xml"/><Relationship Id="rId26" Type="http://schemas.openxmlformats.org/officeDocument/2006/relationships/customXml" Target="../ink/ink179.xml"/><Relationship Id="rId3" Type="http://schemas.openxmlformats.org/officeDocument/2006/relationships/image" Target="../media/image106.png"/><Relationship Id="rId21" Type="http://schemas.openxmlformats.org/officeDocument/2006/relationships/image" Target="../media/image114.png"/><Relationship Id="rId34" Type="http://schemas.openxmlformats.org/officeDocument/2006/relationships/customXml" Target="../ink/ink183.xml"/><Relationship Id="rId7" Type="http://schemas.openxmlformats.org/officeDocument/2006/relationships/image" Target="../media/image107.png"/><Relationship Id="rId12" Type="http://schemas.openxmlformats.org/officeDocument/2006/relationships/customXml" Target="../ink/ink172.xml"/><Relationship Id="rId17" Type="http://schemas.openxmlformats.org/officeDocument/2006/relationships/image" Target="../media/image112.png"/><Relationship Id="rId25" Type="http://schemas.openxmlformats.org/officeDocument/2006/relationships/image" Target="../media/image116.png"/><Relationship Id="rId33" Type="http://schemas.openxmlformats.org/officeDocument/2006/relationships/image" Target="../media/image120.png"/><Relationship Id="rId2" Type="http://schemas.openxmlformats.org/officeDocument/2006/relationships/customXml" Target="../ink/ink167.xml"/><Relationship Id="rId16" Type="http://schemas.openxmlformats.org/officeDocument/2006/relationships/customXml" Target="../ink/ink174.xml"/><Relationship Id="rId20" Type="http://schemas.openxmlformats.org/officeDocument/2006/relationships/customXml" Target="../ink/ink176.xml"/><Relationship Id="rId29" Type="http://schemas.openxmlformats.org/officeDocument/2006/relationships/image" Target="../media/image118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69.xml"/><Relationship Id="rId11" Type="http://schemas.openxmlformats.org/officeDocument/2006/relationships/image" Target="../media/image109.png"/><Relationship Id="rId24" Type="http://schemas.openxmlformats.org/officeDocument/2006/relationships/customXml" Target="../ink/ink178.xml"/><Relationship Id="rId32" Type="http://schemas.openxmlformats.org/officeDocument/2006/relationships/customXml" Target="../ink/ink182.xml"/><Relationship Id="rId5" Type="http://schemas.openxmlformats.org/officeDocument/2006/relationships/image" Target="../media/image711.png"/><Relationship Id="rId15" Type="http://schemas.openxmlformats.org/officeDocument/2006/relationships/image" Target="../media/image111.png"/><Relationship Id="rId23" Type="http://schemas.openxmlformats.org/officeDocument/2006/relationships/image" Target="../media/image115.png"/><Relationship Id="rId28" Type="http://schemas.openxmlformats.org/officeDocument/2006/relationships/customXml" Target="../ink/ink180.xml"/><Relationship Id="rId10" Type="http://schemas.openxmlformats.org/officeDocument/2006/relationships/customXml" Target="../ink/ink171.xml"/><Relationship Id="rId19" Type="http://schemas.openxmlformats.org/officeDocument/2006/relationships/image" Target="../media/image113.png"/><Relationship Id="rId31" Type="http://schemas.openxmlformats.org/officeDocument/2006/relationships/image" Target="../media/image119.png"/><Relationship Id="rId4" Type="http://schemas.openxmlformats.org/officeDocument/2006/relationships/customXml" Target="../ink/ink168.xml"/><Relationship Id="rId9" Type="http://schemas.openxmlformats.org/officeDocument/2006/relationships/image" Target="../media/image108.png"/><Relationship Id="rId14" Type="http://schemas.openxmlformats.org/officeDocument/2006/relationships/customXml" Target="../ink/ink173.xml"/><Relationship Id="rId22" Type="http://schemas.openxmlformats.org/officeDocument/2006/relationships/customXml" Target="../ink/ink177.xml"/><Relationship Id="rId27" Type="http://schemas.openxmlformats.org/officeDocument/2006/relationships/image" Target="../media/image117.png"/><Relationship Id="rId30" Type="http://schemas.openxmlformats.org/officeDocument/2006/relationships/customXml" Target="../ink/ink181.xml"/><Relationship Id="rId35" Type="http://schemas.openxmlformats.org/officeDocument/2006/relationships/image" Target="../media/image121.png"/><Relationship Id="rId8" Type="http://schemas.openxmlformats.org/officeDocument/2006/relationships/customXml" Target="../ink/ink170.xml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7.png"/><Relationship Id="rId18" Type="http://schemas.openxmlformats.org/officeDocument/2006/relationships/customXml" Target="../ink/ink192.xml"/><Relationship Id="rId26" Type="http://schemas.openxmlformats.org/officeDocument/2006/relationships/customXml" Target="../ink/ink196.xml"/><Relationship Id="rId39" Type="http://schemas.openxmlformats.org/officeDocument/2006/relationships/image" Target="../media/image140.png"/><Relationship Id="rId21" Type="http://schemas.openxmlformats.org/officeDocument/2006/relationships/image" Target="../media/image131.png"/><Relationship Id="rId34" Type="http://schemas.openxmlformats.org/officeDocument/2006/relationships/customXml" Target="../ink/ink200.xml"/><Relationship Id="rId42" Type="http://schemas.openxmlformats.org/officeDocument/2006/relationships/customXml" Target="../ink/ink204.xml"/><Relationship Id="rId7" Type="http://schemas.openxmlformats.org/officeDocument/2006/relationships/image" Target="../media/image124.png"/><Relationship Id="rId2" Type="http://schemas.openxmlformats.org/officeDocument/2006/relationships/customXml" Target="../ink/ink184.xml"/><Relationship Id="rId16" Type="http://schemas.openxmlformats.org/officeDocument/2006/relationships/customXml" Target="../ink/ink191.xml"/><Relationship Id="rId20" Type="http://schemas.openxmlformats.org/officeDocument/2006/relationships/customXml" Target="../ink/ink193.xml"/><Relationship Id="rId29" Type="http://schemas.openxmlformats.org/officeDocument/2006/relationships/image" Target="../media/image135.png"/><Relationship Id="rId41" Type="http://schemas.openxmlformats.org/officeDocument/2006/relationships/image" Target="../media/image141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86.xml"/><Relationship Id="rId11" Type="http://schemas.openxmlformats.org/officeDocument/2006/relationships/image" Target="../media/image126.png"/><Relationship Id="rId24" Type="http://schemas.openxmlformats.org/officeDocument/2006/relationships/customXml" Target="../ink/ink195.xml"/><Relationship Id="rId32" Type="http://schemas.openxmlformats.org/officeDocument/2006/relationships/customXml" Target="../ink/ink199.xml"/><Relationship Id="rId37" Type="http://schemas.openxmlformats.org/officeDocument/2006/relationships/image" Target="../media/image139.png"/><Relationship Id="rId40" Type="http://schemas.openxmlformats.org/officeDocument/2006/relationships/customXml" Target="../ink/ink203.xml"/><Relationship Id="rId5" Type="http://schemas.openxmlformats.org/officeDocument/2006/relationships/image" Target="../media/image123.png"/><Relationship Id="rId15" Type="http://schemas.openxmlformats.org/officeDocument/2006/relationships/image" Target="../media/image128.png"/><Relationship Id="rId23" Type="http://schemas.openxmlformats.org/officeDocument/2006/relationships/image" Target="../media/image132.png"/><Relationship Id="rId28" Type="http://schemas.openxmlformats.org/officeDocument/2006/relationships/customXml" Target="../ink/ink197.xml"/><Relationship Id="rId36" Type="http://schemas.openxmlformats.org/officeDocument/2006/relationships/customXml" Target="../ink/ink201.xml"/><Relationship Id="rId10" Type="http://schemas.openxmlformats.org/officeDocument/2006/relationships/customXml" Target="../ink/ink188.xml"/><Relationship Id="rId19" Type="http://schemas.openxmlformats.org/officeDocument/2006/relationships/image" Target="../media/image130.png"/><Relationship Id="rId31" Type="http://schemas.openxmlformats.org/officeDocument/2006/relationships/image" Target="../media/image136.png"/><Relationship Id="rId4" Type="http://schemas.openxmlformats.org/officeDocument/2006/relationships/customXml" Target="../ink/ink185.xml"/><Relationship Id="rId9" Type="http://schemas.openxmlformats.org/officeDocument/2006/relationships/image" Target="../media/image125.png"/><Relationship Id="rId14" Type="http://schemas.openxmlformats.org/officeDocument/2006/relationships/customXml" Target="../ink/ink190.xml"/><Relationship Id="rId22" Type="http://schemas.openxmlformats.org/officeDocument/2006/relationships/customXml" Target="../ink/ink194.xml"/><Relationship Id="rId27" Type="http://schemas.openxmlformats.org/officeDocument/2006/relationships/image" Target="../media/image134.png"/><Relationship Id="rId30" Type="http://schemas.openxmlformats.org/officeDocument/2006/relationships/customXml" Target="../ink/ink198.xml"/><Relationship Id="rId35" Type="http://schemas.openxmlformats.org/officeDocument/2006/relationships/image" Target="../media/image138.png"/><Relationship Id="rId43" Type="http://schemas.openxmlformats.org/officeDocument/2006/relationships/image" Target="../media/image142.png"/><Relationship Id="rId8" Type="http://schemas.openxmlformats.org/officeDocument/2006/relationships/customXml" Target="../ink/ink187.xml"/><Relationship Id="rId3" Type="http://schemas.openxmlformats.org/officeDocument/2006/relationships/image" Target="../media/image122.png"/><Relationship Id="rId12" Type="http://schemas.openxmlformats.org/officeDocument/2006/relationships/customXml" Target="../ink/ink189.xml"/><Relationship Id="rId17" Type="http://schemas.openxmlformats.org/officeDocument/2006/relationships/image" Target="../media/image129.png"/><Relationship Id="rId25" Type="http://schemas.openxmlformats.org/officeDocument/2006/relationships/image" Target="../media/image133.png"/><Relationship Id="rId33" Type="http://schemas.openxmlformats.org/officeDocument/2006/relationships/image" Target="../media/image137.png"/><Relationship Id="rId38" Type="http://schemas.openxmlformats.org/officeDocument/2006/relationships/customXml" Target="../ink/ink202.xml"/></Relationships>
</file>

<file path=ppt/slides/_rels/slide1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93.emf"/><Relationship Id="rId18" Type="http://schemas.openxmlformats.org/officeDocument/2006/relationships/customXml" Target="../ink/ink213.xml"/><Relationship Id="rId26" Type="http://schemas.openxmlformats.org/officeDocument/2006/relationships/customXml" Target="../ink/ink217.xml"/><Relationship Id="rId21" Type="http://schemas.openxmlformats.org/officeDocument/2006/relationships/image" Target="../media/image97.emf"/><Relationship Id="rId34" Type="http://schemas.openxmlformats.org/officeDocument/2006/relationships/customXml" Target="../ink/ink221.xml"/><Relationship Id="rId7" Type="http://schemas.openxmlformats.org/officeDocument/2006/relationships/image" Target="../media/image900.emf"/><Relationship Id="rId12" Type="http://schemas.openxmlformats.org/officeDocument/2006/relationships/customXml" Target="../ink/ink210.xml"/><Relationship Id="rId17" Type="http://schemas.openxmlformats.org/officeDocument/2006/relationships/image" Target="../media/image95.emf"/><Relationship Id="rId25" Type="http://schemas.openxmlformats.org/officeDocument/2006/relationships/image" Target="../media/image99.emf"/><Relationship Id="rId33" Type="http://schemas.openxmlformats.org/officeDocument/2006/relationships/image" Target="../media/image420.png"/><Relationship Id="rId2" Type="http://schemas.openxmlformats.org/officeDocument/2006/relationships/customXml" Target="../ink/ink205.xml"/><Relationship Id="rId16" Type="http://schemas.openxmlformats.org/officeDocument/2006/relationships/customXml" Target="../ink/ink212.xml"/><Relationship Id="rId20" Type="http://schemas.openxmlformats.org/officeDocument/2006/relationships/customXml" Target="../ink/ink214.xml"/><Relationship Id="rId29" Type="http://schemas.openxmlformats.org/officeDocument/2006/relationships/image" Target="../media/image400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207.xml"/><Relationship Id="rId11" Type="http://schemas.openxmlformats.org/officeDocument/2006/relationships/image" Target="../media/image92.emf"/><Relationship Id="rId24" Type="http://schemas.openxmlformats.org/officeDocument/2006/relationships/customXml" Target="../ink/ink216.xml"/><Relationship Id="rId32" Type="http://schemas.openxmlformats.org/officeDocument/2006/relationships/customXml" Target="../ink/ink220.xml"/><Relationship Id="rId37" Type="http://schemas.openxmlformats.org/officeDocument/2006/relationships/image" Target="../media/image144.png"/><Relationship Id="rId5" Type="http://schemas.openxmlformats.org/officeDocument/2006/relationships/image" Target="../media/image89.emf"/><Relationship Id="rId15" Type="http://schemas.openxmlformats.org/officeDocument/2006/relationships/image" Target="../media/image94.emf"/><Relationship Id="rId23" Type="http://schemas.openxmlformats.org/officeDocument/2006/relationships/image" Target="../media/image98.emf"/><Relationship Id="rId28" Type="http://schemas.openxmlformats.org/officeDocument/2006/relationships/customXml" Target="../ink/ink218.xml"/><Relationship Id="rId36" Type="http://schemas.openxmlformats.org/officeDocument/2006/relationships/customXml" Target="../ink/ink222.xml"/><Relationship Id="rId10" Type="http://schemas.openxmlformats.org/officeDocument/2006/relationships/customXml" Target="../ink/ink209.xml"/><Relationship Id="rId19" Type="http://schemas.openxmlformats.org/officeDocument/2006/relationships/image" Target="../media/image96.emf"/><Relationship Id="rId31" Type="http://schemas.openxmlformats.org/officeDocument/2006/relationships/image" Target="../media/image410.png"/><Relationship Id="rId4" Type="http://schemas.openxmlformats.org/officeDocument/2006/relationships/customXml" Target="../ink/ink206.xml"/><Relationship Id="rId9" Type="http://schemas.openxmlformats.org/officeDocument/2006/relationships/image" Target="../media/image91.emf"/><Relationship Id="rId14" Type="http://schemas.openxmlformats.org/officeDocument/2006/relationships/customXml" Target="../ink/ink211.xml"/><Relationship Id="rId22" Type="http://schemas.openxmlformats.org/officeDocument/2006/relationships/customXml" Target="../ink/ink215.xml"/><Relationship Id="rId27" Type="http://schemas.openxmlformats.org/officeDocument/2006/relationships/image" Target="../media/image1000.emf"/><Relationship Id="rId30" Type="http://schemas.openxmlformats.org/officeDocument/2006/relationships/customXml" Target="../ink/ink219.xml"/><Relationship Id="rId35" Type="http://schemas.openxmlformats.org/officeDocument/2006/relationships/image" Target="../media/image143.png"/><Relationship Id="rId8" Type="http://schemas.openxmlformats.org/officeDocument/2006/relationships/customXml" Target="../ink/ink208.xml"/><Relationship Id="rId3" Type="http://schemas.openxmlformats.org/officeDocument/2006/relationships/image" Target="../media/image88.e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customXml" Target="../ink/ink226.xml"/><Relationship Id="rId13" Type="http://schemas.openxmlformats.org/officeDocument/2006/relationships/image" Target="../media/image480.png"/><Relationship Id="rId18" Type="http://schemas.openxmlformats.org/officeDocument/2006/relationships/customXml" Target="../ink/ink231.xml"/><Relationship Id="rId26" Type="http://schemas.openxmlformats.org/officeDocument/2006/relationships/customXml" Target="../ink/ink235.xml"/><Relationship Id="rId3" Type="http://schemas.openxmlformats.org/officeDocument/2006/relationships/image" Target="../media/image430.png"/><Relationship Id="rId21" Type="http://schemas.openxmlformats.org/officeDocument/2006/relationships/image" Target="../media/image520.png"/><Relationship Id="rId7" Type="http://schemas.openxmlformats.org/officeDocument/2006/relationships/image" Target="../media/image450.png"/><Relationship Id="rId12" Type="http://schemas.openxmlformats.org/officeDocument/2006/relationships/customXml" Target="../ink/ink228.xml"/><Relationship Id="rId17" Type="http://schemas.openxmlformats.org/officeDocument/2006/relationships/image" Target="../media/image500.png"/><Relationship Id="rId25" Type="http://schemas.openxmlformats.org/officeDocument/2006/relationships/image" Target="../media/image540.png"/><Relationship Id="rId2" Type="http://schemas.openxmlformats.org/officeDocument/2006/relationships/customXml" Target="../ink/ink223.xml"/><Relationship Id="rId16" Type="http://schemas.openxmlformats.org/officeDocument/2006/relationships/customXml" Target="../ink/ink230.xml"/><Relationship Id="rId20" Type="http://schemas.openxmlformats.org/officeDocument/2006/relationships/customXml" Target="../ink/ink232.xml"/><Relationship Id="rId29" Type="http://schemas.openxmlformats.org/officeDocument/2006/relationships/image" Target="../media/image560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225.xml"/><Relationship Id="rId11" Type="http://schemas.openxmlformats.org/officeDocument/2006/relationships/image" Target="../media/image470.png"/><Relationship Id="rId24" Type="http://schemas.openxmlformats.org/officeDocument/2006/relationships/customXml" Target="../ink/ink234.xml"/><Relationship Id="rId5" Type="http://schemas.openxmlformats.org/officeDocument/2006/relationships/image" Target="../media/image440.png"/><Relationship Id="rId15" Type="http://schemas.openxmlformats.org/officeDocument/2006/relationships/image" Target="../media/image490.png"/><Relationship Id="rId23" Type="http://schemas.openxmlformats.org/officeDocument/2006/relationships/image" Target="../media/image530.png"/><Relationship Id="rId28" Type="http://schemas.openxmlformats.org/officeDocument/2006/relationships/customXml" Target="../ink/ink236.xml"/><Relationship Id="rId10" Type="http://schemas.openxmlformats.org/officeDocument/2006/relationships/customXml" Target="../ink/ink227.xml"/><Relationship Id="rId19" Type="http://schemas.openxmlformats.org/officeDocument/2006/relationships/image" Target="../media/image510.png"/><Relationship Id="rId31" Type="http://schemas.openxmlformats.org/officeDocument/2006/relationships/image" Target="../media/image570.png"/><Relationship Id="rId4" Type="http://schemas.openxmlformats.org/officeDocument/2006/relationships/customXml" Target="../ink/ink224.xml"/><Relationship Id="rId9" Type="http://schemas.openxmlformats.org/officeDocument/2006/relationships/image" Target="../media/image460.png"/><Relationship Id="rId14" Type="http://schemas.openxmlformats.org/officeDocument/2006/relationships/customXml" Target="../ink/ink229.xml"/><Relationship Id="rId22" Type="http://schemas.openxmlformats.org/officeDocument/2006/relationships/customXml" Target="../ink/ink233.xml"/><Relationship Id="rId27" Type="http://schemas.openxmlformats.org/officeDocument/2006/relationships/image" Target="../media/image550.png"/><Relationship Id="rId30" Type="http://schemas.openxmlformats.org/officeDocument/2006/relationships/customXml" Target="../ink/ink237.xml"/></Relationships>
</file>

<file path=ppt/slides/_rels/slide1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30.png"/><Relationship Id="rId18" Type="http://schemas.openxmlformats.org/officeDocument/2006/relationships/customXml" Target="../ink/ink246.xml"/><Relationship Id="rId26" Type="http://schemas.openxmlformats.org/officeDocument/2006/relationships/customXml" Target="../ink/ink250.xml"/><Relationship Id="rId39" Type="http://schemas.openxmlformats.org/officeDocument/2006/relationships/image" Target="../media/image760.png"/><Relationship Id="rId21" Type="http://schemas.openxmlformats.org/officeDocument/2006/relationships/image" Target="../media/image670.png"/><Relationship Id="rId34" Type="http://schemas.openxmlformats.org/officeDocument/2006/relationships/customXml" Target="../ink/ink254.xml"/><Relationship Id="rId42" Type="http://schemas.openxmlformats.org/officeDocument/2006/relationships/customXml" Target="../ink/ink258.xml"/><Relationship Id="rId7" Type="http://schemas.openxmlformats.org/officeDocument/2006/relationships/image" Target="../media/image145.png"/><Relationship Id="rId2" Type="http://schemas.openxmlformats.org/officeDocument/2006/relationships/customXml" Target="../ink/ink238.xml"/><Relationship Id="rId16" Type="http://schemas.openxmlformats.org/officeDocument/2006/relationships/customXml" Target="../ink/ink245.xml"/><Relationship Id="rId20" Type="http://schemas.openxmlformats.org/officeDocument/2006/relationships/customXml" Target="../ink/ink247.xml"/><Relationship Id="rId29" Type="http://schemas.openxmlformats.org/officeDocument/2006/relationships/image" Target="../media/image710.png"/><Relationship Id="rId41" Type="http://schemas.openxmlformats.org/officeDocument/2006/relationships/image" Target="../media/image770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240.xml"/><Relationship Id="rId11" Type="http://schemas.openxmlformats.org/officeDocument/2006/relationships/image" Target="../media/image620.png"/><Relationship Id="rId24" Type="http://schemas.openxmlformats.org/officeDocument/2006/relationships/customXml" Target="../ink/ink249.xml"/><Relationship Id="rId32" Type="http://schemas.openxmlformats.org/officeDocument/2006/relationships/customXml" Target="../ink/ink253.xml"/><Relationship Id="rId37" Type="http://schemas.openxmlformats.org/officeDocument/2006/relationships/image" Target="../media/image750.png"/><Relationship Id="rId40" Type="http://schemas.openxmlformats.org/officeDocument/2006/relationships/customXml" Target="../ink/ink257.xml"/><Relationship Id="rId5" Type="http://schemas.openxmlformats.org/officeDocument/2006/relationships/image" Target="../media/image590.png"/><Relationship Id="rId15" Type="http://schemas.openxmlformats.org/officeDocument/2006/relationships/image" Target="../media/image640.png"/><Relationship Id="rId23" Type="http://schemas.openxmlformats.org/officeDocument/2006/relationships/image" Target="../media/image680.png"/><Relationship Id="rId28" Type="http://schemas.openxmlformats.org/officeDocument/2006/relationships/customXml" Target="../ink/ink251.xml"/><Relationship Id="rId36" Type="http://schemas.openxmlformats.org/officeDocument/2006/relationships/customXml" Target="../ink/ink255.xml"/><Relationship Id="rId10" Type="http://schemas.openxmlformats.org/officeDocument/2006/relationships/customXml" Target="../ink/ink242.xml"/><Relationship Id="rId19" Type="http://schemas.openxmlformats.org/officeDocument/2006/relationships/image" Target="../media/image660.png"/><Relationship Id="rId31" Type="http://schemas.openxmlformats.org/officeDocument/2006/relationships/image" Target="../media/image720.png"/><Relationship Id="rId4" Type="http://schemas.openxmlformats.org/officeDocument/2006/relationships/customXml" Target="../ink/ink239.xml"/><Relationship Id="rId9" Type="http://schemas.openxmlformats.org/officeDocument/2006/relationships/image" Target="../media/image610.png"/><Relationship Id="rId14" Type="http://schemas.openxmlformats.org/officeDocument/2006/relationships/customXml" Target="../ink/ink244.xml"/><Relationship Id="rId22" Type="http://schemas.openxmlformats.org/officeDocument/2006/relationships/customXml" Target="../ink/ink248.xml"/><Relationship Id="rId27" Type="http://schemas.openxmlformats.org/officeDocument/2006/relationships/image" Target="../media/image700.png"/><Relationship Id="rId30" Type="http://schemas.openxmlformats.org/officeDocument/2006/relationships/customXml" Target="../ink/ink252.xml"/><Relationship Id="rId35" Type="http://schemas.openxmlformats.org/officeDocument/2006/relationships/image" Target="../media/image740.png"/><Relationship Id="rId43" Type="http://schemas.openxmlformats.org/officeDocument/2006/relationships/image" Target="../media/image780.png"/><Relationship Id="rId8" Type="http://schemas.openxmlformats.org/officeDocument/2006/relationships/customXml" Target="../ink/ink241.xml"/><Relationship Id="rId3" Type="http://schemas.openxmlformats.org/officeDocument/2006/relationships/image" Target="../media/image580.png"/><Relationship Id="rId12" Type="http://schemas.openxmlformats.org/officeDocument/2006/relationships/customXml" Target="../ink/ink243.xml"/><Relationship Id="rId17" Type="http://schemas.openxmlformats.org/officeDocument/2006/relationships/image" Target="../media/image650.png"/><Relationship Id="rId25" Type="http://schemas.openxmlformats.org/officeDocument/2006/relationships/image" Target="../media/image690.png"/><Relationship Id="rId33" Type="http://schemas.openxmlformats.org/officeDocument/2006/relationships/image" Target="../media/image730.png"/><Relationship Id="rId38" Type="http://schemas.openxmlformats.org/officeDocument/2006/relationships/customXml" Target="../ink/ink256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customXml" Target="../ink/ink262.xml"/><Relationship Id="rId13" Type="http://schemas.openxmlformats.org/officeDocument/2006/relationships/image" Target="../media/image840.png"/><Relationship Id="rId18" Type="http://schemas.openxmlformats.org/officeDocument/2006/relationships/customXml" Target="../ink/ink267.xml"/><Relationship Id="rId26" Type="http://schemas.openxmlformats.org/officeDocument/2006/relationships/customXml" Target="../ink/ink271.xml"/><Relationship Id="rId3" Type="http://schemas.openxmlformats.org/officeDocument/2006/relationships/image" Target="../media/image790.png"/><Relationship Id="rId21" Type="http://schemas.openxmlformats.org/officeDocument/2006/relationships/image" Target="../media/image880.png"/><Relationship Id="rId7" Type="http://schemas.openxmlformats.org/officeDocument/2006/relationships/image" Target="../media/image810.png"/><Relationship Id="rId12" Type="http://schemas.openxmlformats.org/officeDocument/2006/relationships/customXml" Target="../ink/ink264.xml"/><Relationship Id="rId17" Type="http://schemas.openxmlformats.org/officeDocument/2006/relationships/image" Target="../media/image860.png"/><Relationship Id="rId25" Type="http://schemas.openxmlformats.org/officeDocument/2006/relationships/image" Target="../media/image900.png"/><Relationship Id="rId2" Type="http://schemas.openxmlformats.org/officeDocument/2006/relationships/customXml" Target="../ink/ink259.xml"/><Relationship Id="rId16" Type="http://schemas.openxmlformats.org/officeDocument/2006/relationships/customXml" Target="../ink/ink266.xml"/><Relationship Id="rId20" Type="http://schemas.openxmlformats.org/officeDocument/2006/relationships/customXml" Target="../ink/ink268.xml"/><Relationship Id="rId29" Type="http://schemas.openxmlformats.org/officeDocument/2006/relationships/image" Target="../media/image920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261.xml"/><Relationship Id="rId11" Type="http://schemas.openxmlformats.org/officeDocument/2006/relationships/image" Target="../media/image830.png"/><Relationship Id="rId24" Type="http://schemas.openxmlformats.org/officeDocument/2006/relationships/customXml" Target="../ink/ink270.xml"/><Relationship Id="rId5" Type="http://schemas.openxmlformats.org/officeDocument/2006/relationships/image" Target="../media/image800.png"/><Relationship Id="rId15" Type="http://schemas.openxmlformats.org/officeDocument/2006/relationships/image" Target="../media/image850.png"/><Relationship Id="rId23" Type="http://schemas.openxmlformats.org/officeDocument/2006/relationships/image" Target="../media/image890.png"/><Relationship Id="rId28" Type="http://schemas.openxmlformats.org/officeDocument/2006/relationships/customXml" Target="../ink/ink272.xml"/><Relationship Id="rId10" Type="http://schemas.openxmlformats.org/officeDocument/2006/relationships/customXml" Target="../ink/ink263.xml"/><Relationship Id="rId19" Type="http://schemas.openxmlformats.org/officeDocument/2006/relationships/image" Target="../media/image870.png"/><Relationship Id="rId31" Type="http://schemas.openxmlformats.org/officeDocument/2006/relationships/image" Target="../media/image146.png"/><Relationship Id="rId4" Type="http://schemas.openxmlformats.org/officeDocument/2006/relationships/customXml" Target="../ink/ink260.xml"/><Relationship Id="rId9" Type="http://schemas.openxmlformats.org/officeDocument/2006/relationships/image" Target="../media/image820.png"/><Relationship Id="rId14" Type="http://schemas.openxmlformats.org/officeDocument/2006/relationships/customXml" Target="../ink/ink265.xml"/><Relationship Id="rId22" Type="http://schemas.openxmlformats.org/officeDocument/2006/relationships/customXml" Target="../ink/ink269.xml"/><Relationship Id="rId27" Type="http://schemas.openxmlformats.org/officeDocument/2006/relationships/image" Target="../media/image910.png"/><Relationship Id="rId30" Type="http://schemas.openxmlformats.org/officeDocument/2006/relationships/customXml" Target="../ink/ink27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950.png"/><Relationship Id="rId7" Type="http://schemas.openxmlformats.org/officeDocument/2006/relationships/image" Target="../media/image970.png"/><Relationship Id="rId12" Type="http://schemas.openxmlformats.org/officeDocument/2006/relationships/image" Target="../media/image1000.png"/><Relationship Id="rId2" Type="http://schemas.openxmlformats.org/officeDocument/2006/relationships/customXml" Target="../ink/ink274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276.xml"/><Relationship Id="rId11" Type="http://schemas.openxmlformats.org/officeDocument/2006/relationships/customXml" Target="../ink/ink278.xml"/><Relationship Id="rId5" Type="http://schemas.openxmlformats.org/officeDocument/2006/relationships/image" Target="../media/image960.png"/><Relationship Id="rId10" Type="http://schemas.openxmlformats.org/officeDocument/2006/relationships/image" Target="../media/image990.png"/><Relationship Id="rId4" Type="http://schemas.openxmlformats.org/officeDocument/2006/relationships/customXml" Target="../ink/ink275.xml"/><Relationship Id="rId9" Type="http://schemas.openxmlformats.org/officeDocument/2006/relationships/customXml" Target="../ink/ink277.xml"/></Relationships>
</file>

<file path=ppt/slides/_rels/slide22.xml.rels><?xml version="1.0" encoding="UTF-8" standalone="yes"?>
<Relationships xmlns="http://schemas.openxmlformats.org/package/2006/relationships"><Relationship Id="rId13" Type="http://schemas.openxmlformats.org/officeDocument/2006/relationships/customXml" Target="../ink/ink284.xml"/><Relationship Id="rId18" Type="http://schemas.openxmlformats.org/officeDocument/2006/relationships/image" Target="../media/image1090.png"/><Relationship Id="rId26" Type="http://schemas.openxmlformats.org/officeDocument/2006/relationships/image" Target="../media/image1130.png"/><Relationship Id="rId3" Type="http://schemas.openxmlformats.org/officeDocument/2006/relationships/customXml" Target="../ink/ink279.xml"/><Relationship Id="rId21" Type="http://schemas.openxmlformats.org/officeDocument/2006/relationships/customXml" Target="../ink/ink288.xml"/><Relationship Id="rId34" Type="http://schemas.openxmlformats.org/officeDocument/2006/relationships/image" Target="../media/image1170.png"/><Relationship Id="rId7" Type="http://schemas.openxmlformats.org/officeDocument/2006/relationships/customXml" Target="../ink/ink281.xml"/><Relationship Id="rId12" Type="http://schemas.openxmlformats.org/officeDocument/2006/relationships/image" Target="../media/image1060.png"/><Relationship Id="rId17" Type="http://schemas.openxmlformats.org/officeDocument/2006/relationships/customXml" Target="../ink/ink286.xml"/><Relationship Id="rId25" Type="http://schemas.openxmlformats.org/officeDocument/2006/relationships/customXml" Target="../ink/ink290.xml"/><Relationship Id="rId33" Type="http://schemas.openxmlformats.org/officeDocument/2006/relationships/customXml" Target="../ink/ink294.xml"/><Relationship Id="rId2" Type="http://schemas.openxmlformats.org/officeDocument/2006/relationships/image" Target="../media/image20.jpeg"/><Relationship Id="rId16" Type="http://schemas.openxmlformats.org/officeDocument/2006/relationships/image" Target="../media/image1080.png"/><Relationship Id="rId20" Type="http://schemas.openxmlformats.org/officeDocument/2006/relationships/image" Target="../media/image1100.png"/><Relationship Id="rId29" Type="http://schemas.openxmlformats.org/officeDocument/2006/relationships/customXml" Target="../ink/ink29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30.png"/><Relationship Id="rId11" Type="http://schemas.openxmlformats.org/officeDocument/2006/relationships/customXml" Target="../ink/ink283.xml"/><Relationship Id="rId24" Type="http://schemas.openxmlformats.org/officeDocument/2006/relationships/image" Target="../media/image1120.png"/><Relationship Id="rId32" Type="http://schemas.openxmlformats.org/officeDocument/2006/relationships/image" Target="../media/image1160.png"/><Relationship Id="rId5" Type="http://schemas.openxmlformats.org/officeDocument/2006/relationships/customXml" Target="../ink/ink280.xml"/><Relationship Id="rId15" Type="http://schemas.openxmlformats.org/officeDocument/2006/relationships/customXml" Target="../ink/ink285.xml"/><Relationship Id="rId23" Type="http://schemas.openxmlformats.org/officeDocument/2006/relationships/customXml" Target="../ink/ink289.xml"/><Relationship Id="rId28" Type="http://schemas.openxmlformats.org/officeDocument/2006/relationships/image" Target="../media/image1140.png"/><Relationship Id="rId36" Type="http://schemas.openxmlformats.org/officeDocument/2006/relationships/image" Target="../media/image1180.png"/><Relationship Id="rId10" Type="http://schemas.openxmlformats.org/officeDocument/2006/relationships/image" Target="../media/image1050.png"/><Relationship Id="rId19" Type="http://schemas.openxmlformats.org/officeDocument/2006/relationships/customXml" Target="../ink/ink287.xml"/><Relationship Id="rId31" Type="http://schemas.openxmlformats.org/officeDocument/2006/relationships/customXml" Target="../ink/ink293.xml"/><Relationship Id="rId4" Type="http://schemas.openxmlformats.org/officeDocument/2006/relationships/image" Target="../media/image1020.png"/><Relationship Id="rId9" Type="http://schemas.openxmlformats.org/officeDocument/2006/relationships/customXml" Target="../ink/ink282.xml"/><Relationship Id="rId14" Type="http://schemas.openxmlformats.org/officeDocument/2006/relationships/image" Target="../media/image1070.png"/><Relationship Id="rId22" Type="http://schemas.openxmlformats.org/officeDocument/2006/relationships/image" Target="../media/image1110.png"/><Relationship Id="rId27" Type="http://schemas.openxmlformats.org/officeDocument/2006/relationships/customXml" Target="../ink/ink291.xml"/><Relationship Id="rId30" Type="http://schemas.openxmlformats.org/officeDocument/2006/relationships/image" Target="../media/image1150.png"/><Relationship Id="rId35" Type="http://schemas.openxmlformats.org/officeDocument/2006/relationships/customXml" Target="../ink/ink295.xml"/><Relationship Id="rId8" Type="http://schemas.openxmlformats.org/officeDocument/2006/relationships/image" Target="../media/image1040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50.png"/><Relationship Id="rId18" Type="http://schemas.openxmlformats.org/officeDocument/2006/relationships/customXml" Target="../ink/ink304.xml"/><Relationship Id="rId26" Type="http://schemas.openxmlformats.org/officeDocument/2006/relationships/customXml" Target="../ink/ink308.xml"/><Relationship Id="rId39" Type="http://schemas.openxmlformats.org/officeDocument/2006/relationships/image" Target="../media/image157.png"/><Relationship Id="rId21" Type="http://schemas.openxmlformats.org/officeDocument/2006/relationships/image" Target="../media/image1290.png"/><Relationship Id="rId34" Type="http://schemas.openxmlformats.org/officeDocument/2006/relationships/customXml" Target="../ink/ink312.xml"/><Relationship Id="rId42" Type="http://schemas.openxmlformats.org/officeDocument/2006/relationships/customXml" Target="../ink/ink316.xml"/><Relationship Id="rId47" Type="http://schemas.openxmlformats.org/officeDocument/2006/relationships/image" Target="../media/image161.png"/><Relationship Id="rId50" Type="http://schemas.openxmlformats.org/officeDocument/2006/relationships/customXml" Target="../ink/ink320.xml"/><Relationship Id="rId55" Type="http://schemas.openxmlformats.org/officeDocument/2006/relationships/image" Target="../media/image165.png"/><Relationship Id="rId7" Type="http://schemas.openxmlformats.org/officeDocument/2006/relationships/image" Target="../media/image1220.png"/><Relationship Id="rId2" Type="http://schemas.openxmlformats.org/officeDocument/2006/relationships/customXml" Target="../ink/ink296.xml"/><Relationship Id="rId16" Type="http://schemas.openxmlformats.org/officeDocument/2006/relationships/customXml" Target="../ink/ink303.xml"/><Relationship Id="rId29" Type="http://schemas.openxmlformats.org/officeDocument/2006/relationships/image" Target="../media/image153.png"/><Relationship Id="rId11" Type="http://schemas.openxmlformats.org/officeDocument/2006/relationships/image" Target="../media/image1240.png"/><Relationship Id="rId24" Type="http://schemas.openxmlformats.org/officeDocument/2006/relationships/customXml" Target="../ink/ink307.xml"/><Relationship Id="rId32" Type="http://schemas.openxmlformats.org/officeDocument/2006/relationships/customXml" Target="../ink/ink311.xml"/><Relationship Id="rId37" Type="http://schemas.openxmlformats.org/officeDocument/2006/relationships/image" Target="../media/image48.png"/><Relationship Id="rId40" Type="http://schemas.openxmlformats.org/officeDocument/2006/relationships/customXml" Target="../ink/ink315.xml"/><Relationship Id="rId45" Type="http://schemas.openxmlformats.org/officeDocument/2006/relationships/image" Target="../media/image160.png"/><Relationship Id="rId53" Type="http://schemas.openxmlformats.org/officeDocument/2006/relationships/image" Target="../media/image164.png"/><Relationship Id="rId5" Type="http://schemas.openxmlformats.org/officeDocument/2006/relationships/image" Target="../media/image1210.png"/><Relationship Id="rId19" Type="http://schemas.openxmlformats.org/officeDocument/2006/relationships/image" Target="../media/image1280.png"/><Relationship Id="rId4" Type="http://schemas.openxmlformats.org/officeDocument/2006/relationships/customXml" Target="../ink/ink297.xml"/><Relationship Id="rId9" Type="http://schemas.openxmlformats.org/officeDocument/2006/relationships/image" Target="../media/image1230.png"/><Relationship Id="rId14" Type="http://schemas.openxmlformats.org/officeDocument/2006/relationships/customXml" Target="../ink/ink302.xml"/><Relationship Id="rId22" Type="http://schemas.openxmlformats.org/officeDocument/2006/relationships/customXml" Target="../ink/ink306.xml"/><Relationship Id="rId27" Type="http://schemas.openxmlformats.org/officeDocument/2006/relationships/image" Target="../media/image152.png"/><Relationship Id="rId30" Type="http://schemas.openxmlformats.org/officeDocument/2006/relationships/customXml" Target="../ink/ink310.xml"/><Relationship Id="rId35" Type="http://schemas.openxmlformats.org/officeDocument/2006/relationships/image" Target="../media/image156.png"/><Relationship Id="rId43" Type="http://schemas.openxmlformats.org/officeDocument/2006/relationships/image" Target="../media/image159.png"/><Relationship Id="rId48" Type="http://schemas.openxmlformats.org/officeDocument/2006/relationships/customXml" Target="../ink/ink319.xml"/><Relationship Id="rId56" Type="http://schemas.openxmlformats.org/officeDocument/2006/relationships/customXml" Target="../ink/ink323.xml"/><Relationship Id="rId8" Type="http://schemas.openxmlformats.org/officeDocument/2006/relationships/customXml" Target="../ink/ink299.xml"/><Relationship Id="rId51" Type="http://schemas.openxmlformats.org/officeDocument/2006/relationships/image" Target="../media/image163.png"/><Relationship Id="rId3" Type="http://schemas.openxmlformats.org/officeDocument/2006/relationships/image" Target="../media/image1200.png"/><Relationship Id="rId12" Type="http://schemas.openxmlformats.org/officeDocument/2006/relationships/customXml" Target="../ink/ink301.xml"/><Relationship Id="rId17" Type="http://schemas.openxmlformats.org/officeDocument/2006/relationships/image" Target="../media/image1270.png"/><Relationship Id="rId25" Type="http://schemas.openxmlformats.org/officeDocument/2006/relationships/image" Target="../media/image1310.png"/><Relationship Id="rId33" Type="http://schemas.openxmlformats.org/officeDocument/2006/relationships/image" Target="../media/image155.png"/><Relationship Id="rId38" Type="http://schemas.openxmlformats.org/officeDocument/2006/relationships/customXml" Target="../ink/ink314.xml"/><Relationship Id="rId46" Type="http://schemas.openxmlformats.org/officeDocument/2006/relationships/customXml" Target="../ink/ink318.xml"/><Relationship Id="rId20" Type="http://schemas.openxmlformats.org/officeDocument/2006/relationships/customXml" Target="../ink/ink305.xml"/><Relationship Id="rId41" Type="http://schemas.openxmlformats.org/officeDocument/2006/relationships/image" Target="../media/image158.png"/><Relationship Id="rId54" Type="http://schemas.openxmlformats.org/officeDocument/2006/relationships/customXml" Target="../ink/ink322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298.xml"/><Relationship Id="rId15" Type="http://schemas.openxmlformats.org/officeDocument/2006/relationships/image" Target="../media/image1260.png"/><Relationship Id="rId23" Type="http://schemas.openxmlformats.org/officeDocument/2006/relationships/image" Target="../media/image1300.png"/><Relationship Id="rId28" Type="http://schemas.openxmlformats.org/officeDocument/2006/relationships/customXml" Target="../ink/ink309.xml"/><Relationship Id="rId36" Type="http://schemas.openxmlformats.org/officeDocument/2006/relationships/customXml" Target="../ink/ink313.xml"/><Relationship Id="rId49" Type="http://schemas.openxmlformats.org/officeDocument/2006/relationships/image" Target="../media/image162.png"/><Relationship Id="rId57" Type="http://schemas.openxmlformats.org/officeDocument/2006/relationships/image" Target="../media/image166.png"/><Relationship Id="rId10" Type="http://schemas.openxmlformats.org/officeDocument/2006/relationships/customXml" Target="../ink/ink300.xml"/><Relationship Id="rId31" Type="http://schemas.openxmlformats.org/officeDocument/2006/relationships/image" Target="../media/image154.png"/><Relationship Id="rId44" Type="http://schemas.openxmlformats.org/officeDocument/2006/relationships/customXml" Target="../ink/ink317.xml"/><Relationship Id="rId52" Type="http://schemas.openxmlformats.org/officeDocument/2006/relationships/customXml" Target="../ink/ink321.xml"/></Relationships>
</file>

<file path=ppt/slides/_rels/slide2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3.jpeg"/><Relationship Id="rId18" Type="http://schemas.openxmlformats.org/officeDocument/2006/relationships/customXml" Target="../ink/ink331.xml"/><Relationship Id="rId26" Type="http://schemas.openxmlformats.org/officeDocument/2006/relationships/customXml" Target="../ink/ink335.xml"/><Relationship Id="rId3" Type="http://schemas.openxmlformats.org/officeDocument/2006/relationships/image" Target="../media/image1320.png"/><Relationship Id="rId21" Type="http://schemas.openxmlformats.org/officeDocument/2006/relationships/image" Target="../media/image1420.png"/><Relationship Id="rId7" Type="http://schemas.openxmlformats.org/officeDocument/2006/relationships/image" Target="../media/image1340.png"/><Relationship Id="rId12" Type="http://schemas.openxmlformats.org/officeDocument/2006/relationships/image" Target="../media/image22.jpeg"/><Relationship Id="rId17" Type="http://schemas.openxmlformats.org/officeDocument/2006/relationships/image" Target="../media/image1400.png"/><Relationship Id="rId25" Type="http://schemas.openxmlformats.org/officeDocument/2006/relationships/image" Target="../media/image1440.png"/><Relationship Id="rId33" Type="http://schemas.openxmlformats.org/officeDocument/2006/relationships/image" Target="../media/image148.png"/><Relationship Id="rId2" Type="http://schemas.openxmlformats.org/officeDocument/2006/relationships/customXml" Target="../ink/ink324.xml"/><Relationship Id="rId16" Type="http://schemas.openxmlformats.org/officeDocument/2006/relationships/customXml" Target="../ink/ink330.xml"/><Relationship Id="rId20" Type="http://schemas.openxmlformats.org/officeDocument/2006/relationships/customXml" Target="../ink/ink332.xml"/><Relationship Id="rId29" Type="http://schemas.openxmlformats.org/officeDocument/2006/relationships/image" Target="../media/image1460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326.xml"/><Relationship Id="rId11" Type="http://schemas.openxmlformats.org/officeDocument/2006/relationships/image" Target="../media/image1360.png"/><Relationship Id="rId24" Type="http://schemas.openxmlformats.org/officeDocument/2006/relationships/customXml" Target="../ink/ink334.xml"/><Relationship Id="rId32" Type="http://schemas.openxmlformats.org/officeDocument/2006/relationships/customXml" Target="../ink/ink338.xml"/><Relationship Id="rId5" Type="http://schemas.openxmlformats.org/officeDocument/2006/relationships/image" Target="../media/image1330.png"/><Relationship Id="rId15" Type="http://schemas.openxmlformats.org/officeDocument/2006/relationships/image" Target="../media/image1390.png"/><Relationship Id="rId23" Type="http://schemas.openxmlformats.org/officeDocument/2006/relationships/image" Target="../media/image1430.png"/><Relationship Id="rId28" Type="http://schemas.openxmlformats.org/officeDocument/2006/relationships/customXml" Target="../ink/ink336.xml"/><Relationship Id="rId10" Type="http://schemas.openxmlformats.org/officeDocument/2006/relationships/customXml" Target="../ink/ink328.xml"/><Relationship Id="rId19" Type="http://schemas.openxmlformats.org/officeDocument/2006/relationships/image" Target="../media/image1410.png"/><Relationship Id="rId31" Type="http://schemas.openxmlformats.org/officeDocument/2006/relationships/image" Target="../media/image1470.png"/><Relationship Id="rId4" Type="http://schemas.openxmlformats.org/officeDocument/2006/relationships/customXml" Target="../ink/ink325.xml"/><Relationship Id="rId9" Type="http://schemas.openxmlformats.org/officeDocument/2006/relationships/image" Target="../media/image1350.png"/><Relationship Id="rId14" Type="http://schemas.openxmlformats.org/officeDocument/2006/relationships/customXml" Target="../ink/ink329.xml"/><Relationship Id="rId22" Type="http://schemas.openxmlformats.org/officeDocument/2006/relationships/customXml" Target="../ink/ink333.xml"/><Relationship Id="rId27" Type="http://schemas.openxmlformats.org/officeDocument/2006/relationships/image" Target="../media/image1450.png"/><Relationship Id="rId30" Type="http://schemas.openxmlformats.org/officeDocument/2006/relationships/customXml" Target="../ink/ink337.xml"/><Relationship Id="rId8" Type="http://schemas.openxmlformats.org/officeDocument/2006/relationships/customXml" Target="../ink/ink327.xml"/></Relationships>
</file>

<file path=ppt/slides/_rels/slide2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530.png"/><Relationship Id="rId18" Type="http://schemas.openxmlformats.org/officeDocument/2006/relationships/customXml" Target="../ink/ink346.xml"/><Relationship Id="rId26" Type="http://schemas.openxmlformats.org/officeDocument/2006/relationships/customXml" Target="../ink/ink350.xml"/><Relationship Id="rId39" Type="http://schemas.openxmlformats.org/officeDocument/2006/relationships/image" Target="../media/image1660.png"/><Relationship Id="rId21" Type="http://schemas.openxmlformats.org/officeDocument/2006/relationships/image" Target="../media/image1570.png"/><Relationship Id="rId34" Type="http://schemas.openxmlformats.org/officeDocument/2006/relationships/customXml" Target="../ink/ink354.xml"/><Relationship Id="rId42" Type="http://schemas.openxmlformats.org/officeDocument/2006/relationships/customXml" Target="../ink/ink358.xml"/><Relationship Id="rId7" Type="http://schemas.openxmlformats.org/officeDocument/2006/relationships/image" Target="../media/image150.png"/><Relationship Id="rId2" Type="http://schemas.openxmlformats.org/officeDocument/2006/relationships/image" Target="../media/image22.jpeg"/><Relationship Id="rId16" Type="http://schemas.openxmlformats.org/officeDocument/2006/relationships/customXml" Target="../ink/ink345.xml"/><Relationship Id="rId20" Type="http://schemas.openxmlformats.org/officeDocument/2006/relationships/customXml" Target="../ink/ink347.xml"/><Relationship Id="rId29" Type="http://schemas.openxmlformats.org/officeDocument/2006/relationships/image" Target="../media/image1610.png"/><Relationship Id="rId41" Type="http://schemas.openxmlformats.org/officeDocument/2006/relationships/image" Target="../media/image167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340.xml"/><Relationship Id="rId11" Type="http://schemas.openxmlformats.org/officeDocument/2006/relationships/image" Target="../media/image1520.png"/><Relationship Id="rId24" Type="http://schemas.openxmlformats.org/officeDocument/2006/relationships/customXml" Target="../ink/ink349.xml"/><Relationship Id="rId32" Type="http://schemas.openxmlformats.org/officeDocument/2006/relationships/customXml" Target="../ink/ink353.xml"/><Relationship Id="rId37" Type="http://schemas.openxmlformats.org/officeDocument/2006/relationships/image" Target="../media/image1650.png"/><Relationship Id="rId40" Type="http://schemas.openxmlformats.org/officeDocument/2006/relationships/customXml" Target="../ink/ink357.xml"/><Relationship Id="rId5" Type="http://schemas.openxmlformats.org/officeDocument/2006/relationships/image" Target="../media/image149.png"/><Relationship Id="rId15" Type="http://schemas.openxmlformats.org/officeDocument/2006/relationships/image" Target="../media/image1540.png"/><Relationship Id="rId23" Type="http://schemas.openxmlformats.org/officeDocument/2006/relationships/image" Target="../media/image1580.png"/><Relationship Id="rId28" Type="http://schemas.openxmlformats.org/officeDocument/2006/relationships/customXml" Target="../ink/ink351.xml"/><Relationship Id="rId36" Type="http://schemas.openxmlformats.org/officeDocument/2006/relationships/customXml" Target="../ink/ink355.xml"/><Relationship Id="rId10" Type="http://schemas.openxmlformats.org/officeDocument/2006/relationships/customXml" Target="../ink/ink342.xml"/><Relationship Id="rId19" Type="http://schemas.openxmlformats.org/officeDocument/2006/relationships/image" Target="../media/image1560.png"/><Relationship Id="rId31" Type="http://schemas.openxmlformats.org/officeDocument/2006/relationships/image" Target="../media/image1620.png"/><Relationship Id="rId4" Type="http://schemas.openxmlformats.org/officeDocument/2006/relationships/customXml" Target="../ink/ink339.xml"/><Relationship Id="rId9" Type="http://schemas.openxmlformats.org/officeDocument/2006/relationships/image" Target="../media/image151.png"/><Relationship Id="rId14" Type="http://schemas.openxmlformats.org/officeDocument/2006/relationships/customXml" Target="../ink/ink344.xml"/><Relationship Id="rId22" Type="http://schemas.openxmlformats.org/officeDocument/2006/relationships/customXml" Target="../ink/ink348.xml"/><Relationship Id="rId27" Type="http://schemas.openxmlformats.org/officeDocument/2006/relationships/image" Target="../media/image1600.png"/><Relationship Id="rId30" Type="http://schemas.openxmlformats.org/officeDocument/2006/relationships/customXml" Target="../ink/ink352.xml"/><Relationship Id="rId35" Type="http://schemas.openxmlformats.org/officeDocument/2006/relationships/image" Target="../media/image1640.png"/><Relationship Id="rId43" Type="http://schemas.openxmlformats.org/officeDocument/2006/relationships/image" Target="../media/image168.png"/><Relationship Id="rId8" Type="http://schemas.openxmlformats.org/officeDocument/2006/relationships/customXml" Target="../ink/ink341.xml"/><Relationship Id="rId3" Type="http://schemas.openxmlformats.org/officeDocument/2006/relationships/image" Target="../media/image23.jpeg"/><Relationship Id="rId12" Type="http://schemas.openxmlformats.org/officeDocument/2006/relationships/customXml" Target="../ink/ink343.xml"/><Relationship Id="rId17" Type="http://schemas.openxmlformats.org/officeDocument/2006/relationships/image" Target="../media/image1550.png"/><Relationship Id="rId25" Type="http://schemas.openxmlformats.org/officeDocument/2006/relationships/image" Target="../media/image1590.png"/><Relationship Id="rId33" Type="http://schemas.openxmlformats.org/officeDocument/2006/relationships/image" Target="../media/image1630.png"/><Relationship Id="rId38" Type="http://schemas.openxmlformats.org/officeDocument/2006/relationships/customXml" Target="../ink/ink356.xml"/></Relationships>
</file>

<file path=ppt/slides/_rels/slide2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74.png"/><Relationship Id="rId18" Type="http://schemas.openxmlformats.org/officeDocument/2006/relationships/customXml" Target="../ink/ink367.xml"/><Relationship Id="rId26" Type="http://schemas.openxmlformats.org/officeDocument/2006/relationships/customXml" Target="../ink/ink371.xml"/><Relationship Id="rId3" Type="http://schemas.openxmlformats.org/officeDocument/2006/relationships/image" Target="../media/image169.png"/><Relationship Id="rId21" Type="http://schemas.openxmlformats.org/officeDocument/2006/relationships/image" Target="../media/image178.png"/><Relationship Id="rId34" Type="http://schemas.openxmlformats.org/officeDocument/2006/relationships/customXml" Target="../ink/ink375.xml"/><Relationship Id="rId7" Type="http://schemas.openxmlformats.org/officeDocument/2006/relationships/image" Target="../media/image171.png"/><Relationship Id="rId12" Type="http://schemas.openxmlformats.org/officeDocument/2006/relationships/customXml" Target="../ink/ink364.xml"/><Relationship Id="rId17" Type="http://schemas.openxmlformats.org/officeDocument/2006/relationships/image" Target="../media/image176.png"/><Relationship Id="rId25" Type="http://schemas.openxmlformats.org/officeDocument/2006/relationships/image" Target="../media/image180.png"/><Relationship Id="rId33" Type="http://schemas.openxmlformats.org/officeDocument/2006/relationships/image" Target="../media/image184.png"/><Relationship Id="rId2" Type="http://schemas.openxmlformats.org/officeDocument/2006/relationships/customXml" Target="../ink/ink359.xml"/><Relationship Id="rId16" Type="http://schemas.openxmlformats.org/officeDocument/2006/relationships/customXml" Target="../ink/ink366.xml"/><Relationship Id="rId20" Type="http://schemas.openxmlformats.org/officeDocument/2006/relationships/customXml" Target="../ink/ink368.xml"/><Relationship Id="rId29" Type="http://schemas.openxmlformats.org/officeDocument/2006/relationships/image" Target="../media/image182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361.xml"/><Relationship Id="rId11" Type="http://schemas.openxmlformats.org/officeDocument/2006/relationships/image" Target="../media/image173.png"/><Relationship Id="rId24" Type="http://schemas.openxmlformats.org/officeDocument/2006/relationships/customXml" Target="../ink/ink370.xml"/><Relationship Id="rId32" Type="http://schemas.openxmlformats.org/officeDocument/2006/relationships/customXml" Target="../ink/ink374.xml"/><Relationship Id="rId5" Type="http://schemas.openxmlformats.org/officeDocument/2006/relationships/image" Target="../media/image170.png"/><Relationship Id="rId15" Type="http://schemas.openxmlformats.org/officeDocument/2006/relationships/image" Target="../media/image175.png"/><Relationship Id="rId23" Type="http://schemas.openxmlformats.org/officeDocument/2006/relationships/image" Target="../media/image179.png"/><Relationship Id="rId28" Type="http://schemas.openxmlformats.org/officeDocument/2006/relationships/customXml" Target="../ink/ink372.xml"/><Relationship Id="rId10" Type="http://schemas.openxmlformats.org/officeDocument/2006/relationships/customXml" Target="../ink/ink363.xml"/><Relationship Id="rId19" Type="http://schemas.openxmlformats.org/officeDocument/2006/relationships/image" Target="../media/image177.png"/><Relationship Id="rId31" Type="http://schemas.openxmlformats.org/officeDocument/2006/relationships/image" Target="../media/image183.png"/><Relationship Id="rId4" Type="http://schemas.openxmlformats.org/officeDocument/2006/relationships/customXml" Target="../ink/ink360.xml"/><Relationship Id="rId9" Type="http://schemas.openxmlformats.org/officeDocument/2006/relationships/image" Target="../media/image172.png"/><Relationship Id="rId14" Type="http://schemas.openxmlformats.org/officeDocument/2006/relationships/customXml" Target="../ink/ink365.xml"/><Relationship Id="rId22" Type="http://schemas.openxmlformats.org/officeDocument/2006/relationships/customXml" Target="../ink/ink369.xml"/><Relationship Id="rId27" Type="http://schemas.openxmlformats.org/officeDocument/2006/relationships/image" Target="../media/image181.png"/><Relationship Id="rId30" Type="http://schemas.openxmlformats.org/officeDocument/2006/relationships/customXml" Target="../ink/ink373.xml"/><Relationship Id="rId35" Type="http://schemas.openxmlformats.org/officeDocument/2006/relationships/image" Target="../media/image185.png"/><Relationship Id="rId8" Type="http://schemas.openxmlformats.org/officeDocument/2006/relationships/customXml" Target="../ink/ink362.xml"/></Relationships>
</file>

<file path=ppt/slides/_rels/slide2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91.png"/><Relationship Id="rId18" Type="http://schemas.openxmlformats.org/officeDocument/2006/relationships/customXml" Target="../ink/ink384.xml"/><Relationship Id="rId26" Type="http://schemas.openxmlformats.org/officeDocument/2006/relationships/customXml" Target="../ink/ink388.xml"/><Relationship Id="rId39" Type="http://schemas.openxmlformats.org/officeDocument/2006/relationships/image" Target="../media/image203.png"/><Relationship Id="rId21" Type="http://schemas.openxmlformats.org/officeDocument/2006/relationships/image" Target="../media/image195.png"/><Relationship Id="rId34" Type="http://schemas.openxmlformats.org/officeDocument/2006/relationships/customXml" Target="../ink/ink392.xml"/><Relationship Id="rId42" Type="http://schemas.openxmlformats.org/officeDocument/2006/relationships/customXml" Target="../ink/ink396.xml"/><Relationship Id="rId7" Type="http://schemas.openxmlformats.org/officeDocument/2006/relationships/image" Target="../media/image188.png"/><Relationship Id="rId2" Type="http://schemas.openxmlformats.org/officeDocument/2006/relationships/customXml" Target="../ink/ink376.xml"/><Relationship Id="rId16" Type="http://schemas.openxmlformats.org/officeDocument/2006/relationships/customXml" Target="../ink/ink383.xml"/><Relationship Id="rId20" Type="http://schemas.openxmlformats.org/officeDocument/2006/relationships/customXml" Target="../ink/ink385.xml"/><Relationship Id="rId29" Type="http://schemas.openxmlformats.org/officeDocument/2006/relationships/image" Target="../media/image199.png"/><Relationship Id="rId41" Type="http://schemas.openxmlformats.org/officeDocument/2006/relationships/image" Target="../media/image204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378.xml"/><Relationship Id="rId11" Type="http://schemas.openxmlformats.org/officeDocument/2006/relationships/image" Target="../media/image190.png"/><Relationship Id="rId24" Type="http://schemas.openxmlformats.org/officeDocument/2006/relationships/customXml" Target="../ink/ink387.xml"/><Relationship Id="rId32" Type="http://schemas.openxmlformats.org/officeDocument/2006/relationships/customXml" Target="../ink/ink391.xml"/><Relationship Id="rId37" Type="http://schemas.openxmlformats.org/officeDocument/2006/relationships/image" Target="../media/image202.png"/><Relationship Id="rId40" Type="http://schemas.openxmlformats.org/officeDocument/2006/relationships/customXml" Target="../ink/ink395.xml"/><Relationship Id="rId5" Type="http://schemas.openxmlformats.org/officeDocument/2006/relationships/image" Target="../media/image187.png"/><Relationship Id="rId15" Type="http://schemas.openxmlformats.org/officeDocument/2006/relationships/image" Target="../media/image192.png"/><Relationship Id="rId23" Type="http://schemas.openxmlformats.org/officeDocument/2006/relationships/image" Target="../media/image196.png"/><Relationship Id="rId28" Type="http://schemas.openxmlformats.org/officeDocument/2006/relationships/customXml" Target="../ink/ink389.xml"/><Relationship Id="rId36" Type="http://schemas.openxmlformats.org/officeDocument/2006/relationships/customXml" Target="../ink/ink393.xml"/><Relationship Id="rId10" Type="http://schemas.openxmlformats.org/officeDocument/2006/relationships/customXml" Target="../ink/ink380.xml"/><Relationship Id="rId19" Type="http://schemas.openxmlformats.org/officeDocument/2006/relationships/image" Target="../media/image194.png"/><Relationship Id="rId31" Type="http://schemas.openxmlformats.org/officeDocument/2006/relationships/image" Target="../media/image200.png"/><Relationship Id="rId4" Type="http://schemas.openxmlformats.org/officeDocument/2006/relationships/customXml" Target="../ink/ink377.xml"/><Relationship Id="rId9" Type="http://schemas.openxmlformats.org/officeDocument/2006/relationships/image" Target="../media/image189.png"/><Relationship Id="rId14" Type="http://schemas.openxmlformats.org/officeDocument/2006/relationships/customXml" Target="../ink/ink382.xml"/><Relationship Id="rId22" Type="http://schemas.openxmlformats.org/officeDocument/2006/relationships/customXml" Target="../ink/ink386.xml"/><Relationship Id="rId27" Type="http://schemas.openxmlformats.org/officeDocument/2006/relationships/image" Target="../media/image198.png"/><Relationship Id="rId30" Type="http://schemas.openxmlformats.org/officeDocument/2006/relationships/customXml" Target="../ink/ink390.xml"/><Relationship Id="rId35" Type="http://schemas.openxmlformats.org/officeDocument/2006/relationships/image" Target="../media/image48.png"/><Relationship Id="rId43" Type="http://schemas.openxmlformats.org/officeDocument/2006/relationships/image" Target="../media/image205.png"/><Relationship Id="rId8" Type="http://schemas.openxmlformats.org/officeDocument/2006/relationships/customXml" Target="../ink/ink379.xml"/><Relationship Id="rId3" Type="http://schemas.openxmlformats.org/officeDocument/2006/relationships/image" Target="../media/image186.png"/><Relationship Id="rId12" Type="http://schemas.openxmlformats.org/officeDocument/2006/relationships/customXml" Target="../ink/ink381.xml"/><Relationship Id="rId17" Type="http://schemas.openxmlformats.org/officeDocument/2006/relationships/image" Target="../media/image193.png"/><Relationship Id="rId25" Type="http://schemas.openxmlformats.org/officeDocument/2006/relationships/image" Target="../media/image197.png"/><Relationship Id="rId33" Type="http://schemas.openxmlformats.org/officeDocument/2006/relationships/image" Target="../media/image201.png"/><Relationship Id="rId38" Type="http://schemas.openxmlformats.org/officeDocument/2006/relationships/customXml" Target="../ink/ink394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customXml" Target="../ink/ink400.xml"/><Relationship Id="rId13" Type="http://schemas.openxmlformats.org/officeDocument/2006/relationships/image" Target="../media/image210.png"/><Relationship Id="rId3" Type="http://schemas.openxmlformats.org/officeDocument/2006/relationships/image" Target="../media/image206.png"/><Relationship Id="rId7" Type="http://schemas.openxmlformats.org/officeDocument/2006/relationships/image" Target="../media/image208.png"/><Relationship Id="rId12" Type="http://schemas.openxmlformats.org/officeDocument/2006/relationships/customXml" Target="../ink/ink402.xml"/><Relationship Id="rId2" Type="http://schemas.openxmlformats.org/officeDocument/2006/relationships/customXml" Target="../ink/ink397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399.xml"/><Relationship Id="rId11" Type="http://schemas.openxmlformats.org/officeDocument/2006/relationships/image" Target="../media/image209.png"/><Relationship Id="rId5" Type="http://schemas.openxmlformats.org/officeDocument/2006/relationships/image" Target="../media/image207.png"/><Relationship Id="rId15" Type="http://schemas.openxmlformats.org/officeDocument/2006/relationships/image" Target="../media/image211.png"/><Relationship Id="rId10" Type="http://schemas.openxmlformats.org/officeDocument/2006/relationships/customXml" Target="../ink/ink401.xml"/><Relationship Id="rId4" Type="http://schemas.openxmlformats.org/officeDocument/2006/relationships/customXml" Target="../ink/ink398.xml"/><Relationship Id="rId9" Type="http://schemas.openxmlformats.org/officeDocument/2006/relationships/image" Target="../media/image57.png"/><Relationship Id="rId14" Type="http://schemas.openxmlformats.org/officeDocument/2006/relationships/customXml" Target="../ink/ink40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customXml" Target="../ink/ink11.xml"/><Relationship Id="rId18" Type="http://schemas.openxmlformats.org/officeDocument/2006/relationships/image" Target="../media/image57.png"/><Relationship Id="rId3" Type="http://schemas.openxmlformats.org/officeDocument/2006/relationships/image" Target="../media/image90.emf"/><Relationship Id="rId7" Type="http://schemas.openxmlformats.org/officeDocument/2006/relationships/image" Target="../media/image11.emf"/><Relationship Id="rId12" Type="http://schemas.openxmlformats.org/officeDocument/2006/relationships/image" Target="../media/image301.png"/><Relationship Id="rId17" Type="http://schemas.openxmlformats.org/officeDocument/2006/relationships/customXml" Target="../ink/ink13.xml"/><Relationship Id="rId2" Type="http://schemas.openxmlformats.org/officeDocument/2006/relationships/customXml" Target="../ink/ink6.xml"/><Relationship Id="rId16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8.xml"/><Relationship Id="rId11" Type="http://schemas.openxmlformats.org/officeDocument/2006/relationships/customXml" Target="../ink/ink10.xml"/><Relationship Id="rId5" Type="http://schemas.openxmlformats.org/officeDocument/2006/relationships/image" Target="../media/image100.emf"/><Relationship Id="rId15" Type="http://schemas.openxmlformats.org/officeDocument/2006/relationships/customXml" Target="../ink/ink12.xml"/><Relationship Id="rId10" Type="http://schemas.openxmlformats.org/officeDocument/2006/relationships/image" Target="../media/image290.png"/><Relationship Id="rId4" Type="http://schemas.openxmlformats.org/officeDocument/2006/relationships/customXml" Target="../ink/ink7.xml"/><Relationship Id="rId9" Type="http://schemas.openxmlformats.org/officeDocument/2006/relationships/customXml" Target="../ink/ink9.xml"/><Relationship Id="rId14" Type="http://schemas.openxmlformats.org/officeDocument/2006/relationships/image" Target="../media/image3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13" Type="http://schemas.openxmlformats.org/officeDocument/2006/relationships/customXml" Target="../ink/ink19.xml"/><Relationship Id="rId18" Type="http://schemas.openxmlformats.org/officeDocument/2006/relationships/image" Target="../media/image21.emf"/><Relationship Id="rId3" Type="http://schemas.openxmlformats.org/officeDocument/2006/relationships/customXml" Target="../ink/ink14.xml"/><Relationship Id="rId7" Type="http://schemas.openxmlformats.org/officeDocument/2006/relationships/customXml" Target="../ink/ink16.xml"/><Relationship Id="rId12" Type="http://schemas.openxmlformats.org/officeDocument/2006/relationships/image" Target="../media/image18.emf"/><Relationship Id="rId17" Type="http://schemas.openxmlformats.org/officeDocument/2006/relationships/customXml" Target="../ink/ink21.xml"/><Relationship Id="rId2" Type="http://schemas.openxmlformats.org/officeDocument/2006/relationships/image" Target="../media/image8.png"/><Relationship Id="rId16" Type="http://schemas.openxmlformats.org/officeDocument/2006/relationships/image" Target="../media/image20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emf"/><Relationship Id="rId11" Type="http://schemas.openxmlformats.org/officeDocument/2006/relationships/customXml" Target="../ink/ink18.xml"/><Relationship Id="rId5" Type="http://schemas.openxmlformats.org/officeDocument/2006/relationships/customXml" Target="../ink/ink15.xml"/><Relationship Id="rId15" Type="http://schemas.openxmlformats.org/officeDocument/2006/relationships/customXml" Target="../ink/ink20.xml"/><Relationship Id="rId10" Type="http://schemas.openxmlformats.org/officeDocument/2006/relationships/image" Target="../media/image17.emf"/><Relationship Id="rId4" Type="http://schemas.openxmlformats.org/officeDocument/2006/relationships/image" Target="../media/image14.emf"/><Relationship Id="rId9" Type="http://schemas.openxmlformats.org/officeDocument/2006/relationships/customXml" Target="../ink/ink17.xml"/><Relationship Id="rId14" Type="http://schemas.openxmlformats.org/officeDocument/2006/relationships/image" Target="../media/image19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ustomXml" Target="../ink/ink25.xml"/><Relationship Id="rId13" Type="http://schemas.openxmlformats.org/officeDocument/2006/relationships/image" Target="../media/image230.png"/><Relationship Id="rId18" Type="http://schemas.openxmlformats.org/officeDocument/2006/relationships/image" Target="../media/image60.png"/><Relationship Id="rId26" Type="http://schemas.openxmlformats.org/officeDocument/2006/relationships/image" Target="../media/image64.png"/><Relationship Id="rId3" Type="http://schemas.openxmlformats.org/officeDocument/2006/relationships/image" Target="../media/image22.emf"/><Relationship Id="rId21" Type="http://schemas.openxmlformats.org/officeDocument/2006/relationships/customXml" Target="../ink/ink31.xml"/><Relationship Id="rId7" Type="http://schemas.openxmlformats.org/officeDocument/2006/relationships/image" Target="../media/image24.emf"/><Relationship Id="rId12" Type="http://schemas.openxmlformats.org/officeDocument/2006/relationships/customXml" Target="../ink/ink27.xml"/><Relationship Id="rId17" Type="http://schemas.openxmlformats.org/officeDocument/2006/relationships/customXml" Target="../ink/ink29.xml"/><Relationship Id="rId25" Type="http://schemas.openxmlformats.org/officeDocument/2006/relationships/customXml" Target="../ink/ink33.xml"/><Relationship Id="rId2" Type="http://schemas.openxmlformats.org/officeDocument/2006/relationships/customXml" Target="../ink/ink22.xml"/><Relationship Id="rId16" Type="http://schemas.openxmlformats.org/officeDocument/2006/relationships/image" Target="../media/image2010.png"/><Relationship Id="rId20" Type="http://schemas.openxmlformats.org/officeDocument/2006/relationships/image" Target="../media/image61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24.xml"/><Relationship Id="rId11" Type="http://schemas.openxmlformats.org/officeDocument/2006/relationships/image" Target="../media/image26.emf"/><Relationship Id="rId24" Type="http://schemas.openxmlformats.org/officeDocument/2006/relationships/image" Target="../media/image63.png"/><Relationship Id="rId5" Type="http://schemas.openxmlformats.org/officeDocument/2006/relationships/image" Target="../media/image23.emf"/><Relationship Id="rId15" Type="http://schemas.openxmlformats.org/officeDocument/2006/relationships/customXml" Target="../ink/ink28.xml"/><Relationship Id="rId23" Type="http://schemas.openxmlformats.org/officeDocument/2006/relationships/customXml" Target="../ink/ink32.xml"/><Relationship Id="rId28" Type="http://schemas.openxmlformats.org/officeDocument/2006/relationships/image" Target="../media/image65.png"/><Relationship Id="rId10" Type="http://schemas.openxmlformats.org/officeDocument/2006/relationships/customXml" Target="../ink/ink26.xml"/><Relationship Id="rId19" Type="http://schemas.openxmlformats.org/officeDocument/2006/relationships/customXml" Target="../ink/ink30.xml"/><Relationship Id="rId4" Type="http://schemas.openxmlformats.org/officeDocument/2006/relationships/customXml" Target="../ink/ink23.xml"/><Relationship Id="rId9" Type="http://schemas.openxmlformats.org/officeDocument/2006/relationships/image" Target="../media/image25.emf"/><Relationship Id="rId14" Type="http://schemas.openxmlformats.org/officeDocument/2006/relationships/image" Target="../media/image9.jpeg"/><Relationship Id="rId22" Type="http://schemas.openxmlformats.org/officeDocument/2006/relationships/image" Target="../media/image62.png"/><Relationship Id="rId27" Type="http://schemas.openxmlformats.org/officeDocument/2006/relationships/customXml" Target="../ink/ink34.xml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3.emf"/><Relationship Id="rId18" Type="http://schemas.openxmlformats.org/officeDocument/2006/relationships/customXml" Target="../ink/ink42.xml"/><Relationship Id="rId26" Type="http://schemas.openxmlformats.org/officeDocument/2006/relationships/customXml" Target="../ink/ink46.xml"/><Relationship Id="rId39" Type="http://schemas.openxmlformats.org/officeDocument/2006/relationships/image" Target="../media/image46.emf"/><Relationship Id="rId21" Type="http://schemas.openxmlformats.org/officeDocument/2006/relationships/image" Target="../media/image37.emf"/><Relationship Id="rId34" Type="http://schemas.openxmlformats.org/officeDocument/2006/relationships/customXml" Target="../ink/ink50.xml"/><Relationship Id="rId42" Type="http://schemas.openxmlformats.org/officeDocument/2006/relationships/customXml" Target="../ink/ink54.xml"/><Relationship Id="rId7" Type="http://schemas.openxmlformats.org/officeDocument/2006/relationships/customXml" Target="../ink/ink37.xml"/><Relationship Id="rId2" Type="http://schemas.openxmlformats.org/officeDocument/2006/relationships/customXml" Target="../ink/ink35.xml"/><Relationship Id="rId16" Type="http://schemas.openxmlformats.org/officeDocument/2006/relationships/customXml" Target="../ink/ink41.xml"/><Relationship Id="rId29" Type="http://schemas.openxmlformats.org/officeDocument/2006/relationships/image" Target="../media/image41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emf"/><Relationship Id="rId11" Type="http://schemas.openxmlformats.org/officeDocument/2006/relationships/image" Target="../media/image32.emf"/><Relationship Id="rId24" Type="http://schemas.openxmlformats.org/officeDocument/2006/relationships/customXml" Target="../ink/ink45.xml"/><Relationship Id="rId32" Type="http://schemas.openxmlformats.org/officeDocument/2006/relationships/customXml" Target="../ink/ink49.xml"/><Relationship Id="rId37" Type="http://schemas.openxmlformats.org/officeDocument/2006/relationships/image" Target="../media/image45.emf"/><Relationship Id="rId40" Type="http://schemas.openxmlformats.org/officeDocument/2006/relationships/customXml" Target="../ink/ink53.xml"/><Relationship Id="rId45" Type="http://schemas.openxmlformats.org/officeDocument/2006/relationships/image" Target="../media/image49.emf"/><Relationship Id="rId5" Type="http://schemas.openxmlformats.org/officeDocument/2006/relationships/customXml" Target="../ink/ink36.xml"/><Relationship Id="rId15" Type="http://schemas.openxmlformats.org/officeDocument/2006/relationships/image" Target="../media/image34.emf"/><Relationship Id="rId23" Type="http://schemas.openxmlformats.org/officeDocument/2006/relationships/image" Target="../media/image38.emf"/><Relationship Id="rId28" Type="http://schemas.openxmlformats.org/officeDocument/2006/relationships/customXml" Target="../ink/ink47.xml"/><Relationship Id="rId36" Type="http://schemas.openxmlformats.org/officeDocument/2006/relationships/customXml" Target="../ink/ink51.xml"/><Relationship Id="rId10" Type="http://schemas.openxmlformats.org/officeDocument/2006/relationships/customXml" Target="../ink/ink38.xml"/><Relationship Id="rId19" Type="http://schemas.openxmlformats.org/officeDocument/2006/relationships/image" Target="../media/image36.emf"/><Relationship Id="rId31" Type="http://schemas.openxmlformats.org/officeDocument/2006/relationships/image" Target="../media/image42.emf"/><Relationship Id="rId44" Type="http://schemas.openxmlformats.org/officeDocument/2006/relationships/customXml" Target="../ink/ink55.xml"/><Relationship Id="rId4" Type="http://schemas.openxmlformats.org/officeDocument/2006/relationships/image" Target="../media/image10.jpeg"/><Relationship Id="rId9" Type="http://schemas.openxmlformats.org/officeDocument/2006/relationships/image" Target="../media/image11.jpeg"/><Relationship Id="rId14" Type="http://schemas.openxmlformats.org/officeDocument/2006/relationships/customXml" Target="../ink/ink40.xml"/><Relationship Id="rId22" Type="http://schemas.openxmlformats.org/officeDocument/2006/relationships/customXml" Target="../ink/ink44.xml"/><Relationship Id="rId27" Type="http://schemas.openxmlformats.org/officeDocument/2006/relationships/image" Target="../media/image40.emf"/><Relationship Id="rId30" Type="http://schemas.openxmlformats.org/officeDocument/2006/relationships/customXml" Target="../ink/ink48.xml"/><Relationship Id="rId35" Type="http://schemas.openxmlformats.org/officeDocument/2006/relationships/image" Target="../media/image44.emf"/><Relationship Id="rId43" Type="http://schemas.openxmlformats.org/officeDocument/2006/relationships/image" Target="../media/image48.emf"/><Relationship Id="rId8" Type="http://schemas.openxmlformats.org/officeDocument/2006/relationships/image" Target="../media/image30.emf"/><Relationship Id="rId3" Type="http://schemas.openxmlformats.org/officeDocument/2006/relationships/image" Target="../media/image27.emf"/><Relationship Id="rId12" Type="http://schemas.openxmlformats.org/officeDocument/2006/relationships/customXml" Target="../ink/ink39.xml"/><Relationship Id="rId17" Type="http://schemas.openxmlformats.org/officeDocument/2006/relationships/image" Target="../media/image35.emf"/><Relationship Id="rId25" Type="http://schemas.openxmlformats.org/officeDocument/2006/relationships/image" Target="../media/image39.emf"/><Relationship Id="rId33" Type="http://schemas.openxmlformats.org/officeDocument/2006/relationships/image" Target="../media/image43.emf"/><Relationship Id="rId38" Type="http://schemas.openxmlformats.org/officeDocument/2006/relationships/customXml" Target="../ink/ink52.xml"/><Relationship Id="rId46" Type="http://schemas.openxmlformats.org/officeDocument/2006/relationships/image" Target="../media/image12.jpeg"/><Relationship Id="rId20" Type="http://schemas.openxmlformats.org/officeDocument/2006/relationships/customXml" Target="../ink/ink43.xml"/><Relationship Id="rId41" Type="http://schemas.openxmlformats.org/officeDocument/2006/relationships/image" Target="../media/image47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ustomXml" Target="../ink/ink59.xml"/><Relationship Id="rId3" Type="http://schemas.openxmlformats.org/officeDocument/2006/relationships/image" Target="../media/image2710.png"/><Relationship Id="rId7" Type="http://schemas.openxmlformats.org/officeDocument/2006/relationships/image" Target="../media/image298.png"/><Relationship Id="rId2" Type="http://schemas.openxmlformats.org/officeDocument/2006/relationships/customXml" Target="../ink/ink56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58.xml"/><Relationship Id="rId5" Type="http://schemas.openxmlformats.org/officeDocument/2006/relationships/image" Target="../media/image280.png"/><Relationship Id="rId4" Type="http://schemas.openxmlformats.org/officeDocument/2006/relationships/customXml" Target="../ink/ink57.xml"/><Relationship Id="rId9" Type="http://schemas.openxmlformats.org/officeDocument/2006/relationships/image" Target="../media/image300.png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6.emf"/><Relationship Id="rId18" Type="http://schemas.openxmlformats.org/officeDocument/2006/relationships/customXml" Target="../ink/ink67.xml"/><Relationship Id="rId26" Type="http://schemas.openxmlformats.org/officeDocument/2006/relationships/customXml" Target="../ink/ink71.xml"/><Relationship Id="rId39" Type="http://schemas.openxmlformats.org/officeDocument/2006/relationships/image" Target="../media/image69.emf"/><Relationship Id="rId21" Type="http://schemas.openxmlformats.org/officeDocument/2006/relationships/image" Target="../media/image60.emf"/><Relationship Id="rId34" Type="http://schemas.openxmlformats.org/officeDocument/2006/relationships/customXml" Target="../ink/ink75.xml"/><Relationship Id="rId42" Type="http://schemas.openxmlformats.org/officeDocument/2006/relationships/customXml" Target="../ink/ink79.xml"/><Relationship Id="rId47" Type="http://schemas.openxmlformats.org/officeDocument/2006/relationships/image" Target="../media/image330.png"/><Relationship Id="rId50" Type="http://schemas.openxmlformats.org/officeDocument/2006/relationships/customXml" Target="../ink/ink83.xml"/><Relationship Id="rId7" Type="http://schemas.openxmlformats.org/officeDocument/2006/relationships/image" Target="../media/image53.emf"/><Relationship Id="rId2" Type="http://schemas.openxmlformats.org/officeDocument/2006/relationships/image" Target="../media/image13.jpeg"/><Relationship Id="rId16" Type="http://schemas.openxmlformats.org/officeDocument/2006/relationships/customXml" Target="../ink/ink66.xml"/><Relationship Id="rId29" Type="http://schemas.openxmlformats.org/officeDocument/2006/relationships/image" Target="../media/image64.emf"/><Relationship Id="rId11" Type="http://schemas.openxmlformats.org/officeDocument/2006/relationships/image" Target="../media/image55.emf"/><Relationship Id="rId24" Type="http://schemas.openxmlformats.org/officeDocument/2006/relationships/customXml" Target="../ink/ink70.xml"/><Relationship Id="rId32" Type="http://schemas.openxmlformats.org/officeDocument/2006/relationships/customXml" Target="../ink/ink74.xml"/><Relationship Id="rId37" Type="http://schemas.openxmlformats.org/officeDocument/2006/relationships/image" Target="../media/image68.emf"/><Relationship Id="rId40" Type="http://schemas.openxmlformats.org/officeDocument/2006/relationships/customXml" Target="../ink/ink78.xml"/><Relationship Id="rId45" Type="http://schemas.openxmlformats.org/officeDocument/2006/relationships/image" Target="../media/image72.emf"/><Relationship Id="rId53" Type="http://schemas.openxmlformats.org/officeDocument/2006/relationships/image" Target="../media/image360.png"/><Relationship Id="rId5" Type="http://schemas.openxmlformats.org/officeDocument/2006/relationships/image" Target="../media/image52.emf"/><Relationship Id="rId10" Type="http://schemas.openxmlformats.org/officeDocument/2006/relationships/customXml" Target="../ink/ink63.xml"/><Relationship Id="rId19" Type="http://schemas.openxmlformats.org/officeDocument/2006/relationships/image" Target="../media/image59.emf"/><Relationship Id="rId31" Type="http://schemas.openxmlformats.org/officeDocument/2006/relationships/image" Target="../media/image65.emf"/><Relationship Id="rId44" Type="http://schemas.openxmlformats.org/officeDocument/2006/relationships/customXml" Target="../ink/ink80.xml"/><Relationship Id="rId52" Type="http://schemas.openxmlformats.org/officeDocument/2006/relationships/customXml" Target="../ink/ink84.xml"/><Relationship Id="rId4" Type="http://schemas.openxmlformats.org/officeDocument/2006/relationships/customXml" Target="../ink/ink60.xml"/><Relationship Id="rId9" Type="http://schemas.openxmlformats.org/officeDocument/2006/relationships/image" Target="../media/image54.emf"/><Relationship Id="rId14" Type="http://schemas.openxmlformats.org/officeDocument/2006/relationships/customXml" Target="../ink/ink65.xml"/><Relationship Id="rId22" Type="http://schemas.openxmlformats.org/officeDocument/2006/relationships/customXml" Target="../ink/ink69.xml"/><Relationship Id="rId27" Type="http://schemas.openxmlformats.org/officeDocument/2006/relationships/image" Target="../media/image63.emf"/><Relationship Id="rId30" Type="http://schemas.openxmlformats.org/officeDocument/2006/relationships/customXml" Target="../ink/ink73.xml"/><Relationship Id="rId35" Type="http://schemas.openxmlformats.org/officeDocument/2006/relationships/image" Target="../media/image67.emf"/><Relationship Id="rId43" Type="http://schemas.openxmlformats.org/officeDocument/2006/relationships/image" Target="../media/image71.emf"/><Relationship Id="rId48" Type="http://schemas.openxmlformats.org/officeDocument/2006/relationships/customXml" Target="../ink/ink82.xml"/><Relationship Id="rId8" Type="http://schemas.openxmlformats.org/officeDocument/2006/relationships/customXml" Target="../ink/ink62.xml"/><Relationship Id="rId51" Type="http://schemas.openxmlformats.org/officeDocument/2006/relationships/image" Target="../media/image350.png"/><Relationship Id="rId3" Type="http://schemas.openxmlformats.org/officeDocument/2006/relationships/image" Target="../media/image14.jpeg"/><Relationship Id="rId12" Type="http://schemas.openxmlformats.org/officeDocument/2006/relationships/customXml" Target="../ink/ink64.xml"/><Relationship Id="rId17" Type="http://schemas.openxmlformats.org/officeDocument/2006/relationships/image" Target="../media/image58.emf"/><Relationship Id="rId25" Type="http://schemas.openxmlformats.org/officeDocument/2006/relationships/image" Target="../media/image62.emf"/><Relationship Id="rId33" Type="http://schemas.openxmlformats.org/officeDocument/2006/relationships/image" Target="../media/image66.emf"/><Relationship Id="rId38" Type="http://schemas.openxmlformats.org/officeDocument/2006/relationships/customXml" Target="../ink/ink77.xml"/><Relationship Id="rId46" Type="http://schemas.openxmlformats.org/officeDocument/2006/relationships/customXml" Target="../ink/ink81.xml"/><Relationship Id="rId20" Type="http://schemas.openxmlformats.org/officeDocument/2006/relationships/customXml" Target="../ink/ink68.xml"/><Relationship Id="rId41" Type="http://schemas.openxmlformats.org/officeDocument/2006/relationships/image" Target="../media/image70.emf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61.xml"/><Relationship Id="rId15" Type="http://schemas.openxmlformats.org/officeDocument/2006/relationships/image" Target="../media/image57.emf"/><Relationship Id="rId23" Type="http://schemas.openxmlformats.org/officeDocument/2006/relationships/image" Target="../media/image61.emf"/><Relationship Id="rId28" Type="http://schemas.openxmlformats.org/officeDocument/2006/relationships/customXml" Target="../ink/ink72.xml"/><Relationship Id="rId36" Type="http://schemas.openxmlformats.org/officeDocument/2006/relationships/customXml" Target="../ink/ink76.xml"/><Relationship Id="rId49" Type="http://schemas.openxmlformats.org/officeDocument/2006/relationships/image" Target="../media/image34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customXml" Target="../ink/ink88.xml"/><Relationship Id="rId13" Type="http://schemas.openxmlformats.org/officeDocument/2006/relationships/customXml" Target="../ink/ink90.xml"/><Relationship Id="rId18" Type="http://schemas.openxmlformats.org/officeDocument/2006/relationships/image" Target="../media/image81.emf"/><Relationship Id="rId26" Type="http://schemas.openxmlformats.org/officeDocument/2006/relationships/image" Target="../media/image85.emf"/><Relationship Id="rId3" Type="http://schemas.openxmlformats.org/officeDocument/2006/relationships/image" Target="../media/image73.emf"/><Relationship Id="rId21" Type="http://schemas.openxmlformats.org/officeDocument/2006/relationships/customXml" Target="../ink/ink94.xml"/><Relationship Id="rId7" Type="http://schemas.openxmlformats.org/officeDocument/2006/relationships/image" Target="../media/image75.emf"/><Relationship Id="rId12" Type="http://schemas.openxmlformats.org/officeDocument/2006/relationships/image" Target="../media/image78.emf"/><Relationship Id="rId17" Type="http://schemas.openxmlformats.org/officeDocument/2006/relationships/customXml" Target="../ink/ink92.xml"/><Relationship Id="rId25" Type="http://schemas.openxmlformats.org/officeDocument/2006/relationships/customXml" Target="../ink/ink96.xml"/><Relationship Id="rId2" Type="http://schemas.openxmlformats.org/officeDocument/2006/relationships/customXml" Target="../ink/ink85.xml"/><Relationship Id="rId16" Type="http://schemas.openxmlformats.org/officeDocument/2006/relationships/image" Target="../media/image80.emf"/><Relationship Id="rId20" Type="http://schemas.openxmlformats.org/officeDocument/2006/relationships/image" Target="../media/image82.emf"/><Relationship Id="rId29" Type="http://schemas.openxmlformats.org/officeDocument/2006/relationships/customXml" Target="../ink/ink98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87.xml"/><Relationship Id="rId11" Type="http://schemas.openxmlformats.org/officeDocument/2006/relationships/customXml" Target="../ink/ink89.xml"/><Relationship Id="rId24" Type="http://schemas.openxmlformats.org/officeDocument/2006/relationships/image" Target="../media/image84.emf"/><Relationship Id="rId32" Type="http://schemas.openxmlformats.org/officeDocument/2006/relationships/image" Target="../media/image380.png"/><Relationship Id="rId5" Type="http://schemas.openxmlformats.org/officeDocument/2006/relationships/image" Target="../media/image74.emf"/><Relationship Id="rId15" Type="http://schemas.openxmlformats.org/officeDocument/2006/relationships/customXml" Target="../ink/ink91.xml"/><Relationship Id="rId23" Type="http://schemas.openxmlformats.org/officeDocument/2006/relationships/customXml" Target="../ink/ink95.xml"/><Relationship Id="rId28" Type="http://schemas.openxmlformats.org/officeDocument/2006/relationships/image" Target="../media/image86.emf"/><Relationship Id="rId10" Type="http://schemas.openxmlformats.org/officeDocument/2006/relationships/image" Target="../media/image15.jpeg"/><Relationship Id="rId19" Type="http://schemas.openxmlformats.org/officeDocument/2006/relationships/customXml" Target="../ink/ink93.xml"/><Relationship Id="rId31" Type="http://schemas.openxmlformats.org/officeDocument/2006/relationships/customXml" Target="../ink/ink99.xml"/><Relationship Id="rId4" Type="http://schemas.openxmlformats.org/officeDocument/2006/relationships/customXml" Target="../ink/ink86.xml"/><Relationship Id="rId9" Type="http://schemas.openxmlformats.org/officeDocument/2006/relationships/image" Target="../media/image76.emf"/><Relationship Id="rId14" Type="http://schemas.openxmlformats.org/officeDocument/2006/relationships/image" Target="../media/image79.emf"/><Relationship Id="rId22" Type="http://schemas.openxmlformats.org/officeDocument/2006/relationships/image" Target="../media/image83.emf"/><Relationship Id="rId27" Type="http://schemas.openxmlformats.org/officeDocument/2006/relationships/customXml" Target="../ink/ink97.xml"/><Relationship Id="rId30" Type="http://schemas.openxmlformats.org/officeDocument/2006/relationships/image" Target="../media/image8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FB2F5BC-3156-4AEC-BBF0-EA341BD66F5E}"/>
              </a:ext>
            </a:extLst>
          </p:cNvPr>
          <p:cNvSpPr txBox="1"/>
          <p:nvPr/>
        </p:nvSpPr>
        <p:spPr>
          <a:xfrm>
            <a:off x="2472494" y="371967"/>
            <a:ext cx="6843252" cy="378565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6000" dirty="0">
                <a:cs typeface="B Jadid" panose="00000700000000000000" pitchFamily="2" charset="-78"/>
              </a:rPr>
              <a:t>هوش مصنوعی- دانشگاه تربت حیدریه</a:t>
            </a:r>
          </a:p>
          <a:p>
            <a:pPr algn="ctr"/>
            <a:r>
              <a:rPr lang="fa-IR" sz="6000" dirty="0">
                <a:cs typeface="B Jadid" panose="00000700000000000000" pitchFamily="2" charset="-78"/>
              </a:rPr>
              <a:t>ایمان ذباح</a:t>
            </a:r>
          </a:p>
          <a:p>
            <a:pPr algn="ctr"/>
            <a:r>
              <a:rPr lang="fa-IR" sz="6000" dirty="0">
                <a:cs typeface="B Jadid" panose="00000700000000000000" pitchFamily="2" charset="-78"/>
              </a:rPr>
              <a:t>بهمن 1400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E3CFFA12-251E-42CA-A23A-0D65C9E55410}"/>
                  </a:ext>
                </a:extLst>
              </p14:cNvPr>
              <p14:cNvContentPartPr/>
              <p14:nvPr/>
            </p14:nvContentPartPr>
            <p14:xfrm>
              <a:off x="8245650" y="4126750"/>
              <a:ext cx="2293560" cy="99612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E3CFFA12-251E-42CA-A23A-0D65C9E5541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227650" y="4108750"/>
                <a:ext cx="2329200" cy="103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1F7802BB-7156-42FE-A515-A6D2C109DE31}"/>
                  </a:ext>
                </a:extLst>
              </p14:cNvPr>
              <p14:cNvContentPartPr/>
              <p14:nvPr/>
            </p14:nvContentPartPr>
            <p14:xfrm>
              <a:off x="4652490" y="4237270"/>
              <a:ext cx="2751840" cy="86112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1F7802BB-7156-42FE-A515-A6D2C109DE3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634490" y="4219270"/>
                <a:ext cx="2787480" cy="89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DD72A099-E47A-4538-89DC-1E640CFCB650}"/>
                  </a:ext>
                </a:extLst>
              </p14:cNvPr>
              <p14:cNvContentPartPr/>
              <p14:nvPr/>
            </p14:nvContentPartPr>
            <p14:xfrm>
              <a:off x="2417970" y="4510870"/>
              <a:ext cx="1509840" cy="74232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DD72A099-E47A-4538-89DC-1E640CFCB650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399970" y="4492870"/>
                <a:ext cx="1545480" cy="77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9067EA34-6417-42AA-A7EB-4D66A936B741}"/>
                  </a:ext>
                </a:extLst>
              </p14:cNvPr>
              <p14:cNvContentPartPr/>
              <p14:nvPr/>
            </p14:nvContentPartPr>
            <p14:xfrm>
              <a:off x="1628850" y="4352470"/>
              <a:ext cx="379800" cy="120996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9067EA34-6417-42AA-A7EB-4D66A936B741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610850" y="4334470"/>
                <a:ext cx="415440" cy="124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33E4B401-D0FE-4434-AC9D-4DCA9616E449}"/>
                  </a:ext>
                </a:extLst>
              </p14:cNvPr>
              <p14:cNvContentPartPr/>
              <p14:nvPr/>
            </p14:nvContentPartPr>
            <p14:xfrm>
              <a:off x="10784370" y="4000030"/>
              <a:ext cx="310680" cy="122364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33E4B401-D0FE-4434-AC9D-4DCA9616E449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0766370" y="3982030"/>
                <a:ext cx="346320" cy="1259280"/>
              </a:xfrm>
              <a:prstGeom prst="rect">
                <a:avLst/>
              </a:prstGeom>
            </p:spPr>
          </p:pic>
        </mc:Fallback>
      </mc:AlternateContent>
      <p:sp>
        <p:nvSpPr>
          <p:cNvPr id="45" name="TextBox 44">
            <a:extLst>
              <a:ext uri="{FF2B5EF4-FFF2-40B4-BE49-F238E27FC236}">
                <a16:creationId xmlns:a16="http://schemas.microsoft.com/office/drawing/2014/main" id="{984EBDDA-4202-4579-A145-88E4514C3F8F}"/>
              </a:ext>
            </a:extLst>
          </p:cNvPr>
          <p:cNvSpPr txBox="1"/>
          <p:nvPr/>
        </p:nvSpPr>
        <p:spPr>
          <a:xfrm>
            <a:off x="4082143" y="5764872"/>
            <a:ext cx="60979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a-IR" dirty="0"/>
              <a:t>https://t.me/+pdzF1rJ8ID9mNjg0</a:t>
            </a:r>
          </a:p>
        </p:txBody>
      </p:sp>
    </p:spTree>
    <p:extLst>
      <p:ext uri="{BB962C8B-B14F-4D97-AF65-F5344CB8AC3E}">
        <p14:creationId xmlns:p14="http://schemas.microsoft.com/office/powerpoint/2010/main" val="33047168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۱۰ اپلیکیشن برتر هوش مصنوعی در سال ۲۰۲۰ - مجله شهاب">
            <a:extLst>
              <a:ext uri="{FF2B5EF4-FFF2-40B4-BE49-F238E27FC236}">
                <a16:creationId xmlns:a16="http://schemas.microsoft.com/office/drawing/2014/main" id="{0114F6C4-3EEA-45C0-8C84-96AC6F1BC8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2340" y="1548245"/>
            <a:ext cx="7551448" cy="4242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5D2CBD39-4C25-4D1F-A253-2F47BFCB8232}"/>
                  </a:ext>
                </a:extLst>
              </p14:cNvPr>
              <p14:cNvContentPartPr/>
              <p14:nvPr/>
            </p14:nvContentPartPr>
            <p14:xfrm>
              <a:off x="7291026" y="211449"/>
              <a:ext cx="1310040" cy="69984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5D2CBD39-4C25-4D1F-A253-2F47BFCB823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273026" y="193449"/>
                <a:ext cx="1345680" cy="73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411B5C96-FFFE-476B-A595-2A07DB25B161}"/>
                  </a:ext>
                </a:extLst>
              </p14:cNvPr>
              <p14:cNvContentPartPr/>
              <p14:nvPr/>
            </p14:nvContentPartPr>
            <p14:xfrm>
              <a:off x="10163730" y="1698190"/>
              <a:ext cx="943200" cy="12614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411B5C96-FFFE-476B-A595-2A07DB25B16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145730" y="1680190"/>
                <a:ext cx="978840" cy="1297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546705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3ED22894-6FF4-465E-AAEB-B54937F0AE28}"/>
                  </a:ext>
                </a:extLst>
              </p14:cNvPr>
              <p14:cNvContentPartPr/>
              <p14:nvPr/>
            </p14:nvContentPartPr>
            <p14:xfrm>
              <a:off x="6067746" y="553089"/>
              <a:ext cx="1929960" cy="98784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3ED22894-6FF4-465E-AAEB-B54937F0AE2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049746" y="535089"/>
                <a:ext cx="1965600" cy="102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1021D8FA-B8D8-430F-B397-A40ED3C7C4F2}"/>
                  </a:ext>
                </a:extLst>
              </p14:cNvPr>
              <p14:cNvContentPartPr/>
              <p14:nvPr/>
            </p14:nvContentPartPr>
            <p14:xfrm>
              <a:off x="7489026" y="1931529"/>
              <a:ext cx="1554840" cy="13118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1021D8FA-B8D8-430F-B397-A40ED3C7C4F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471026" y="1913529"/>
                <a:ext cx="1590480" cy="134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253FC8DB-FF86-4762-B8C4-D0A5ACCA316C}"/>
                  </a:ext>
                </a:extLst>
              </p14:cNvPr>
              <p14:cNvContentPartPr/>
              <p14:nvPr/>
            </p14:nvContentPartPr>
            <p14:xfrm>
              <a:off x="8302626" y="3651969"/>
              <a:ext cx="700200" cy="55332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253FC8DB-FF86-4762-B8C4-D0A5ACCA316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284626" y="3633969"/>
                <a:ext cx="735840" cy="58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D501D26B-CE36-427C-A40F-BE377E270C1A}"/>
                  </a:ext>
                </a:extLst>
              </p14:cNvPr>
              <p14:cNvContentPartPr/>
              <p14:nvPr/>
            </p14:nvContentPartPr>
            <p14:xfrm>
              <a:off x="5924106" y="2248689"/>
              <a:ext cx="1560960" cy="83772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D501D26B-CE36-427C-A40F-BE377E270C1A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906106" y="2230689"/>
                <a:ext cx="1596600" cy="87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6FAE5210-90A1-4B02-A219-8304A0DA650C}"/>
                  </a:ext>
                </a:extLst>
              </p14:cNvPr>
              <p14:cNvContentPartPr/>
              <p14:nvPr/>
            </p14:nvContentPartPr>
            <p14:xfrm>
              <a:off x="5806746" y="3363609"/>
              <a:ext cx="794520" cy="56520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6FAE5210-90A1-4B02-A219-8304A0DA650C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788746" y="3345609"/>
                <a:ext cx="830160" cy="60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92ED8485-FB7D-425B-9A5B-83BBAE22F83F}"/>
                  </a:ext>
                </a:extLst>
              </p14:cNvPr>
              <p14:cNvContentPartPr/>
              <p14:nvPr/>
            </p14:nvContentPartPr>
            <p14:xfrm>
              <a:off x="5338026" y="4316889"/>
              <a:ext cx="925920" cy="59508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92ED8485-FB7D-425B-9A5B-83BBAE22F83F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320026" y="4298889"/>
                <a:ext cx="961560" cy="63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EDE7E3F6-7962-4C89-BF4E-2966DD59F933}"/>
                  </a:ext>
                </a:extLst>
              </p14:cNvPr>
              <p14:cNvContentPartPr/>
              <p14:nvPr/>
            </p14:nvContentPartPr>
            <p14:xfrm>
              <a:off x="4462146" y="3829089"/>
              <a:ext cx="2174400" cy="198648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EDE7E3F6-7962-4C89-BF4E-2966DD59F933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444146" y="3811089"/>
                <a:ext cx="2210040" cy="202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C6016CE3-CC04-4143-9F2C-E75267BA6619}"/>
                  </a:ext>
                </a:extLst>
              </p14:cNvPr>
              <p14:cNvContentPartPr/>
              <p14:nvPr/>
            </p14:nvContentPartPr>
            <p14:xfrm>
              <a:off x="1608786" y="2150409"/>
              <a:ext cx="3657600" cy="197496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C6016CE3-CC04-4143-9F2C-E75267BA6619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590786" y="2132409"/>
                <a:ext cx="3693240" cy="201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63490076-5597-4233-B30F-F57C0981D662}"/>
                  </a:ext>
                </a:extLst>
              </p14:cNvPr>
              <p14:cNvContentPartPr/>
              <p14:nvPr/>
            </p14:nvContentPartPr>
            <p14:xfrm>
              <a:off x="1334826" y="2941689"/>
              <a:ext cx="1993320" cy="89928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63490076-5597-4233-B30F-F57C0981D662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316826" y="2923689"/>
                <a:ext cx="2028960" cy="93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FFB1B306-C691-4237-8BBD-48564BF7815B}"/>
                  </a:ext>
                </a:extLst>
              </p14:cNvPr>
              <p14:cNvContentPartPr/>
              <p14:nvPr/>
            </p14:nvContentPartPr>
            <p14:xfrm>
              <a:off x="1630746" y="4232289"/>
              <a:ext cx="360" cy="360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FFB1B306-C691-4237-8BBD-48564BF7815B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612746" y="4214289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98" name="Ink 97">
                <a:extLst>
                  <a:ext uri="{FF2B5EF4-FFF2-40B4-BE49-F238E27FC236}">
                    <a16:creationId xmlns:a16="http://schemas.microsoft.com/office/drawing/2014/main" id="{08AE8A45-0569-4A0F-BD33-409A10C7F828}"/>
                  </a:ext>
                </a:extLst>
              </p14:cNvPr>
              <p14:cNvContentPartPr/>
              <p14:nvPr/>
            </p14:nvContentPartPr>
            <p14:xfrm>
              <a:off x="1917306" y="5314449"/>
              <a:ext cx="650520" cy="329400"/>
            </p14:xfrm>
          </p:contentPart>
        </mc:Choice>
        <mc:Fallback xmlns="">
          <p:pic>
            <p:nvPicPr>
              <p:cNvPr id="98" name="Ink 97">
                <a:extLst>
                  <a:ext uri="{FF2B5EF4-FFF2-40B4-BE49-F238E27FC236}">
                    <a16:creationId xmlns:a16="http://schemas.microsoft.com/office/drawing/2014/main" id="{08AE8A45-0569-4A0F-BD33-409A10C7F828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899306" y="5296449"/>
                <a:ext cx="686160" cy="36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05" name="Ink 104">
                <a:extLst>
                  <a:ext uri="{FF2B5EF4-FFF2-40B4-BE49-F238E27FC236}">
                    <a16:creationId xmlns:a16="http://schemas.microsoft.com/office/drawing/2014/main" id="{1B845EAE-C8E4-4E73-B00E-4B6CFAC6DF4A}"/>
                  </a:ext>
                </a:extLst>
              </p14:cNvPr>
              <p14:cNvContentPartPr/>
              <p14:nvPr/>
            </p14:nvContentPartPr>
            <p14:xfrm>
              <a:off x="1987146" y="5685249"/>
              <a:ext cx="683280" cy="415800"/>
            </p14:xfrm>
          </p:contentPart>
        </mc:Choice>
        <mc:Fallback xmlns="">
          <p:pic>
            <p:nvPicPr>
              <p:cNvPr id="105" name="Ink 104">
                <a:extLst>
                  <a:ext uri="{FF2B5EF4-FFF2-40B4-BE49-F238E27FC236}">
                    <a16:creationId xmlns:a16="http://schemas.microsoft.com/office/drawing/2014/main" id="{1B845EAE-C8E4-4E73-B00E-4B6CFAC6DF4A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969146" y="5667249"/>
                <a:ext cx="718920" cy="45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20" name="Ink 119">
                <a:extLst>
                  <a:ext uri="{FF2B5EF4-FFF2-40B4-BE49-F238E27FC236}">
                    <a16:creationId xmlns:a16="http://schemas.microsoft.com/office/drawing/2014/main" id="{13D3D174-E1E1-4DE1-B1A7-1A0CB81CE7E3}"/>
                  </a:ext>
                </a:extLst>
              </p14:cNvPr>
              <p14:cNvContentPartPr/>
              <p14:nvPr/>
            </p14:nvContentPartPr>
            <p14:xfrm>
              <a:off x="1378746" y="6207969"/>
              <a:ext cx="1348920" cy="403200"/>
            </p14:xfrm>
          </p:contentPart>
        </mc:Choice>
        <mc:Fallback xmlns="">
          <p:pic>
            <p:nvPicPr>
              <p:cNvPr id="120" name="Ink 119">
                <a:extLst>
                  <a:ext uri="{FF2B5EF4-FFF2-40B4-BE49-F238E27FC236}">
                    <a16:creationId xmlns:a16="http://schemas.microsoft.com/office/drawing/2014/main" id="{13D3D174-E1E1-4DE1-B1A7-1A0CB81CE7E3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360746" y="6189969"/>
                <a:ext cx="1384560" cy="43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29" name="Ink 128">
                <a:extLst>
                  <a:ext uri="{FF2B5EF4-FFF2-40B4-BE49-F238E27FC236}">
                    <a16:creationId xmlns:a16="http://schemas.microsoft.com/office/drawing/2014/main" id="{CA4F1E51-46F2-4D3A-B993-621BC41F2399}"/>
                  </a:ext>
                </a:extLst>
              </p14:cNvPr>
              <p14:cNvContentPartPr/>
              <p14:nvPr/>
            </p14:nvContentPartPr>
            <p14:xfrm>
              <a:off x="2805066" y="336009"/>
              <a:ext cx="552240" cy="342000"/>
            </p14:xfrm>
          </p:contentPart>
        </mc:Choice>
        <mc:Fallback xmlns="">
          <p:pic>
            <p:nvPicPr>
              <p:cNvPr id="129" name="Ink 128">
                <a:extLst>
                  <a:ext uri="{FF2B5EF4-FFF2-40B4-BE49-F238E27FC236}">
                    <a16:creationId xmlns:a16="http://schemas.microsoft.com/office/drawing/2014/main" id="{CA4F1E51-46F2-4D3A-B993-621BC41F2399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2787066" y="318009"/>
                <a:ext cx="587880" cy="37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37" name="Ink 136">
                <a:extLst>
                  <a:ext uri="{FF2B5EF4-FFF2-40B4-BE49-F238E27FC236}">
                    <a16:creationId xmlns:a16="http://schemas.microsoft.com/office/drawing/2014/main" id="{E159A521-5475-412C-9BD2-708C738A82C5}"/>
                  </a:ext>
                </a:extLst>
              </p14:cNvPr>
              <p14:cNvContentPartPr/>
              <p14:nvPr/>
            </p14:nvContentPartPr>
            <p14:xfrm>
              <a:off x="741546" y="4843569"/>
              <a:ext cx="293760" cy="221400"/>
            </p14:xfrm>
          </p:contentPart>
        </mc:Choice>
        <mc:Fallback xmlns="">
          <p:pic>
            <p:nvPicPr>
              <p:cNvPr id="137" name="Ink 136">
                <a:extLst>
                  <a:ext uri="{FF2B5EF4-FFF2-40B4-BE49-F238E27FC236}">
                    <a16:creationId xmlns:a16="http://schemas.microsoft.com/office/drawing/2014/main" id="{E159A521-5475-412C-9BD2-708C738A82C5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723546" y="4825569"/>
                <a:ext cx="329400" cy="25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48" name="Ink 147">
                <a:extLst>
                  <a:ext uri="{FF2B5EF4-FFF2-40B4-BE49-F238E27FC236}">
                    <a16:creationId xmlns:a16="http://schemas.microsoft.com/office/drawing/2014/main" id="{23D2E83A-013D-428D-94D8-FA8247347F8D}"/>
                  </a:ext>
                </a:extLst>
              </p14:cNvPr>
              <p14:cNvContentPartPr/>
              <p14:nvPr/>
            </p14:nvContentPartPr>
            <p14:xfrm>
              <a:off x="2217906" y="4123209"/>
              <a:ext cx="485640" cy="376920"/>
            </p14:xfrm>
          </p:contentPart>
        </mc:Choice>
        <mc:Fallback xmlns="">
          <p:pic>
            <p:nvPicPr>
              <p:cNvPr id="148" name="Ink 147">
                <a:extLst>
                  <a:ext uri="{FF2B5EF4-FFF2-40B4-BE49-F238E27FC236}">
                    <a16:creationId xmlns:a16="http://schemas.microsoft.com/office/drawing/2014/main" id="{23D2E83A-013D-428D-94D8-FA8247347F8D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2199906" y="4105209"/>
                <a:ext cx="521280" cy="41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51" name="Ink 150">
                <a:extLst>
                  <a:ext uri="{FF2B5EF4-FFF2-40B4-BE49-F238E27FC236}">
                    <a16:creationId xmlns:a16="http://schemas.microsoft.com/office/drawing/2014/main" id="{5E4D508A-0AD1-475B-9476-080569B26111}"/>
                  </a:ext>
                </a:extLst>
              </p14:cNvPr>
              <p14:cNvContentPartPr/>
              <p14:nvPr/>
            </p14:nvContentPartPr>
            <p14:xfrm>
              <a:off x="1136826" y="4128969"/>
              <a:ext cx="200520" cy="339480"/>
            </p14:xfrm>
          </p:contentPart>
        </mc:Choice>
        <mc:Fallback xmlns="">
          <p:pic>
            <p:nvPicPr>
              <p:cNvPr id="151" name="Ink 150">
                <a:extLst>
                  <a:ext uri="{FF2B5EF4-FFF2-40B4-BE49-F238E27FC236}">
                    <a16:creationId xmlns:a16="http://schemas.microsoft.com/office/drawing/2014/main" id="{5E4D508A-0AD1-475B-9476-080569B26111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1118826" y="4110969"/>
                <a:ext cx="236160" cy="37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62" name="Ink 161">
                <a:extLst>
                  <a:ext uri="{FF2B5EF4-FFF2-40B4-BE49-F238E27FC236}">
                    <a16:creationId xmlns:a16="http://schemas.microsoft.com/office/drawing/2014/main" id="{26D95761-6569-434C-95AD-ECE0AD69B0FD}"/>
                  </a:ext>
                </a:extLst>
              </p14:cNvPr>
              <p14:cNvContentPartPr/>
              <p14:nvPr/>
            </p14:nvContentPartPr>
            <p14:xfrm>
              <a:off x="728946" y="5335689"/>
              <a:ext cx="252720" cy="266040"/>
            </p14:xfrm>
          </p:contentPart>
        </mc:Choice>
        <mc:Fallback xmlns="">
          <p:pic>
            <p:nvPicPr>
              <p:cNvPr id="162" name="Ink 161">
                <a:extLst>
                  <a:ext uri="{FF2B5EF4-FFF2-40B4-BE49-F238E27FC236}">
                    <a16:creationId xmlns:a16="http://schemas.microsoft.com/office/drawing/2014/main" id="{26D95761-6569-434C-95AD-ECE0AD69B0FD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710946" y="5317689"/>
                <a:ext cx="288360" cy="30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168" name="Ink 167">
                <a:extLst>
                  <a:ext uri="{FF2B5EF4-FFF2-40B4-BE49-F238E27FC236}">
                    <a16:creationId xmlns:a16="http://schemas.microsoft.com/office/drawing/2014/main" id="{36CC08FD-136E-4810-AD0B-ACB754301694}"/>
                  </a:ext>
                </a:extLst>
              </p14:cNvPr>
              <p14:cNvContentPartPr/>
              <p14:nvPr/>
            </p14:nvContentPartPr>
            <p14:xfrm>
              <a:off x="633186" y="4154889"/>
              <a:ext cx="220320" cy="337320"/>
            </p14:xfrm>
          </p:contentPart>
        </mc:Choice>
        <mc:Fallback xmlns="">
          <p:pic>
            <p:nvPicPr>
              <p:cNvPr id="168" name="Ink 167">
                <a:extLst>
                  <a:ext uri="{FF2B5EF4-FFF2-40B4-BE49-F238E27FC236}">
                    <a16:creationId xmlns:a16="http://schemas.microsoft.com/office/drawing/2014/main" id="{36CC08FD-136E-4810-AD0B-ACB754301694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615186" y="4136889"/>
                <a:ext cx="255960" cy="37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171" name="Ink 170">
                <a:extLst>
                  <a:ext uri="{FF2B5EF4-FFF2-40B4-BE49-F238E27FC236}">
                    <a16:creationId xmlns:a16="http://schemas.microsoft.com/office/drawing/2014/main" id="{F620C77D-DCFC-4F74-94F5-924087DFECA1}"/>
                  </a:ext>
                </a:extLst>
              </p14:cNvPr>
              <p14:cNvContentPartPr/>
              <p14:nvPr/>
            </p14:nvContentPartPr>
            <p14:xfrm>
              <a:off x="631026" y="5808369"/>
              <a:ext cx="245160" cy="291240"/>
            </p14:xfrm>
          </p:contentPart>
        </mc:Choice>
        <mc:Fallback xmlns="">
          <p:pic>
            <p:nvPicPr>
              <p:cNvPr id="171" name="Ink 170">
                <a:extLst>
                  <a:ext uri="{FF2B5EF4-FFF2-40B4-BE49-F238E27FC236}">
                    <a16:creationId xmlns:a16="http://schemas.microsoft.com/office/drawing/2014/main" id="{F620C77D-DCFC-4F74-94F5-924087DFECA1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613026" y="5790369"/>
                <a:ext cx="280800" cy="32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184" name="Ink 183">
                <a:extLst>
                  <a:ext uri="{FF2B5EF4-FFF2-40B4-BE49-F238E27FC236}">
                    <a16:creationId xmlns:a16="http://schemas.microsoft.com/office/drawing/2014/main" id="{06B0CDE9-C0F9-4FE5-A437-C3536C46253A}"/>
                  </a:ext>
                </a:extLst>
              </p14:cNvPr>
              <p14:cNvContentPartPr/>
              <p14:nvPr/>
            </p14:nvContentPartPr>
            <p14:xfrm>
              <a:off x="470106" y="6322089"/>
              <a:ext cx="179280" cy="272160"/>
            </p14:xfrm>
          </p:contentPart>
        </mc:Choice>
        <mc:Fallback xmlns="">
          <p:pic>
            <p:nvPicPr>
              <p:cNvPr id="184" name="Ink 183">
                <a:extLst>
                  <a:ext uri="{FF2B5EF4-FFF2-40B4-BE49-F238E27FC236}">
                    <a16:creationId xmlns:a16="http://schemas.microsoft.com/office/drawing/2014/main" id="{06B0CDE9-C0F9-4FE5-A437-C3536C46253A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452106" y="6304089"/>
                <a:ext cx="214920" cy="30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185" name="Ink 184">
                <a:extLst>
                  <a:ext uri="{FF2B5EF4-FFF2-40B4-BE49-F238E27FC236}">
                    <a16:creationId xmlns:a16="http://schemas.microsoft.com/office/drawing/2014/main" id="{1A642205-15F7-4CE6-AFAB-ED482C37A2B9}"/>
                  </a:ext>
                </a:extLst>
              </p14:cNvPr>
              <p14:cNvContentPartPr/>
              <p14:nvPr/>
            </p14:nvContentPartPr>
            <p14:xfrm>
              <a:off x="3245706" y="830649"/>
              <a:ext cx="2319120" cy="1045080"/>
            </p14:xfrm>
          </p:contentPart>
        </mc:Choice>
        <mc:Fallback xmlns="">
          <p:pic>
            <p:nvPicPr>
              <p:cNvPr id="185" name="Ink 184">
                <a:extLst>
                  <a:ext uri="{FF2B5EF4-FFF2-40B4-BE49-F238E27FC236}">
                    <a16:creationId xmlns:a16="http://schemas.microsoft.com/office/drawing/2014/main" id="{1A642205-15F7-4CE6-AFAB-ED482C37A2B9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3227706" y="812649"/>
                <a:ext cx="2354760" cy="108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188" name="Ink 187">
                <a:extLst>
                  <a:ext uri="{FF2B5EF4-FFF2-40B4-BE49-F238E27FC236}">
                    <a16:creationId xmlns:a16="http://schemas.microsoft.com/office/drawing/2014/main" id="{808F70EF-30A2-4952-8C4F-9A2DB0992114}"/>
                  </a:ext>
                </a:extLst>
              </p14:cNvPr>
              <p14:cNvContentPartPr/>
              <p14:nvPr/>
            </p14:nvContentPartPr>
            <p14:xfrm>
              <a:off x="1428066" y="6129489"/>
              <a:ext cx="396360" cy="538920"/>
            </p14:xfrm>
          </p:contentPart>
        </mc:Choice>
        <mc:Fallback xmlns="">
          <p:pic>
            <p:nvPicPr>
              <p:cNvPr id="188" name="Ink 187">
                <a:extLst>
                  <a:ext uri="{FF2B5EF4-FFF2-40B4-BE49-F238E27FC236}">
                    <a16:creationId xmlns:a16="http://schemas.microsoft.com/office/drawing/2014/main" id="{808F70EF-30A2-4952-8C4F-9A2DB0992114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1410066" y="6111489"/>
                <a:ext cx="432000" cy="57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195" name="Ink 194">
                <a:extLst>
                  <a:ext uri="{FF2B5EF4-FFF2-40B4-BE49-F238E27FC236}">
                    <a16:creationId xmlns:a16="http://schemas.microsoft.com/office/drawing/2014/main" id="{236D4731-3014-4BE7-9E1E-C075CEA32CC2}"/>
                  </a:ext>
                </a:extLst>
              </p14:cNvPr>
              <p14:cNvContentPartPr/>
              <p14:nvPr/>
            </p14:nvContentPartPr>
            <p14:xfrm>
              <a:off x="104346" y="6162249"/>
              <a:ext cx="673920" cy="468000"/>
            </p14:xfrm>
          </p:contentPart>
        </mc:Choice>
        <mc:Fallback xmlns="">
          <p:pic>
            <p:nvPicPr>
              <p:cNvPr id="195" name="Ink 194">
                <a:extLst>
                  <a:ext uri="{FF2B5EF4-FFF2-40B4-BE49-F238E27FC236}">
                    <a16:creationId xmlns:a16="http://schemas.microsoft.com/office/drawing/2014/main" id="{236D4731-3014-4BE7-9E1E-C075CEA32CC2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86346" y="6144249"/>
                <a:ext cx="709560" cy="50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202" name="Ink 201">
                <a:extLst>
                  <a:ext uri="{FF2B5EF4-FFF2-40B4-BE49-F238E27FC236}">
                    <a16:creationId xmlns:a16="http://schemas.microsoft.com/office/drawing/2014/main" id="{52574A4B-211B-4D90-91EC-5984DD3D8863}"/>
                  </a:ext>
                </a:extLst>
              </p14:cNvPr>
              <p14:cNvContentPartPr/>
              <p14:nvPr/>
            </p14:nvContentPartPr>
            <p14:xfrm>
              <a:off x="386226" y="4100169"/>
              <a:ext cx="3146400" cy="2627280"/>
            </p14:xfrm>
          </p:contentPart>
        </mc:Choice>
        <mc:Fallback xmlns="">
          <p:pic>
            <p:nvPicPr>
              <p:cNvPr id="202" name="Ink 201">
                <a:extLst>
                  <a:ext uri="{FF2B5EF4-FFF2-40B4-BE49-F238E27FC236}">
                    <a16:creationId xmlns:a16="http://schemas.microsoft.com/office/drawing/2014/main" id="{52574A4B-211B-4D90-91EC-5984DD3D8863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368226" y="4082169"/>
                <a:ext cx="3182040" cy="266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205" name="Ink 204">
                <a:extLst>
                  <a:ext uri="{FF2B5EF4-FFF2-40B4-BE49-F238E27FC236}">
                    <a16:creationId xmlns:a16="http://schemas.microsoft.com/office/drawing/2014/main" id="{36F796F0-70D1-47FF-B9DC-D61CEB399608}"/>
                  </a:ext>
                </a:extLst>
              </p14:cNvPr>
              <p14:cNvContentPartPr/>
              <p14:nvPr/>
            </p14:nvContentPartPr>
            <p14:xfrm>
              <a:off x="1481706" y="5685249"/>
              <a:ext cx="305640" cy="395280"/>
            </p14:xfrm>
          </p:contentPart>
        </mc:Choice>
        <mc:Fallback xmlns="">
          <p:pic>
            <p:nvPicPr>
              <p:cNvPr id="205" name="Ink 204">
                <a:extLst>
                  <a:ext uri="{FF2B5EF4-FFF2-40B4-BE49-F238E27FC236}">
                    <a16:creationId xmlns:a16="http://schemas.microsoft.com/office/drawing/2014/main" id="{36F796F0-70D1-47FF-B9DC-D61CEB399608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1463706" y="5667249"/>
                <a:ext cx="341280" cy="43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208" name="Ink 207">
                <a:extLst>
                  <a:ext uri="{FF2B5EF4-FFF2-40B4-BE49-F238E27FC236}">
                    <a16:creationId xmlns:a16="http://schemas.microsoft.com/office/drawing/2014/main" id="{265B2668-C44E-432C-BCFB-1FF72AA6A6DE}"/>
                  </a:ext>
                </a:extLst>
              </p14:cNvPr>
              <p14:cNvContentPartPr/>
              <p14:nvPr/>
            </p14:nvContentPartPr>
            <p14:xfrm>
              <a:off x="132426" y="5742849"/>
              <a:ext cx="140040" cy="221040"/>
            </p14:xfrm>
          </p:contentPart>
        </mc:Choice>
        <mc:Fallback xmlns="">
          <p:pic>
            <p:nvPicPr>
              <p:cNvPr id="208" name="Ink 207">
                <a:extLst>
                  <a:ext uri="{FF2B5EF4-FFF2-40B4-BE49-F238E27FC236}">
                    <a16:creationId xmlns:a16="http://schemas.microsoft.com/office/drawing/2014/main" id="{265B2668-C44E-432C-BCFB-1FF72AA6A6DE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114426" y="5724849"/>
                <a:ext cx="175680" cy="25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211" name="Ink 210">
                <a:extLst>
                  <a:ext uri="{FF2B5EF4-FFF2-40B4-BE49-F238E27FC236}">
                    <a16:creationId xmlns:a16="http://schemas.microsoft.com/office/drawing/2014/main" id="{2B1FB1FA-99E1-4024-BF7B-37A044878EDA}"/>
                  </a:ext>
                </a:extLst>
              </p14:cNvPr>
              <p14:cNvContentPartPr/>
              <p14:nvPr/>
            </p14:nvContentPartPr>
            <p14:xfrm>
              <a:off x="640386" y="4803969"/>
              <a:ext cx="450000" cy="338040"/>
            </p14:xfrm>
          </p:contentPart>
        </mc:Choice>
        <mc:Fallback xmlns="">
          <p:pic>
            <p:nvPicPr>
              <p:cNvPr id="211" name="Ink 210">
                <a:extLst>
                  <a:ext uri="{FF2B5EF4-FFF2-40B4-BE49-F238E27FC236}">
                    <a16:creationId xmlns:a16="http://schemas.microsoft.com/office/drawing/2014/main" id="{2B1FB1FA-99E1-4024-BF7B-37A044878EDA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622386" y="4785969"/>
                <a:ext cx="485640" cy="37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218" name="Ink 217">
                <a:extLst>
                  <a:ext uri="{FF2B5EF4-FFF2-40B4-BE49-F238E27FC236}">
                    <a16:creationId xmlns:a16="http://schemas.microsoft.com/office/drawing/2014/main" id="{8D44FCAE-6F79-41FA-9098-CE680476E84D}"/>
                  </a:ext>
                </a:extLst>
              </p14:cNvPr>
              <p14:cNvContentPartPr/>
              <p14:nvPr/>
            </p14:nvContentPartPr>
            <p14:xfrm>
              <a:off x="113706" y="4877049"/>
              <a:ext cx="349920" cy="262440"/>
            </p14:xfrm>
          </p:contentPart>
        </mc:Choice>
        <mc:Fallback xmlns="">
          <p:pic>
            <p:nvPicPr>
              <p:cNvPr id="218" name="Ink 217">
                <a:extLst>
                  <a:ext uri="{FF2B5EF4-FFF2-40B4-BE49-F238E27FC236}">
                    <a16:creationId xmlns:a16="http://schemas.microsoft.com/office/drawing/2014/main" id="{8D44FCAE-6F79-41FA-9098-CE680476E84D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95706" y="4859049"/>
                <a:ext cx="385560" cy="29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219" name="Ink 218">
                <a:extLst>
                  <a:ext uri="{FF2B5EF4-FFF2-40B4-BE49-F238E27FC236}">
                    <a16:creationId xmlns:a16="http://schemas.microsoft.com/office/drawing/2014/main" id="{0017F5E5-990C-425F-BBA4-6389399F3C08}"/>
                  </a:ext>
                </a:extLst>
              </p14:cNvPr>
              <p14:cNvContentPartPr/>
              <p14:nvPr/>
            </p14:nvContentPartPr>
            <p14:xfrm>
              <a:off x="9537786" y="3408249"/>
              <a:ext cx="715680" cy="622800"/>
            </p14:xfrm>
          </p:contentPart>
        </mc:Choice>
        <mc:Fallback xmlns="">
          <p:pic>
            <p:nvPicPr>
              <p:cNvPr id="219" name="Ink 218">
                <a:extLst>
                  <a:ext uri="{FF2B5EF4-FFF2-40B4-BE49-F238E27FC236}">
                    <a16:creationId xmlns:a16="http://schemas.microsoft.com/office/drawing/2014/main" id="{0017F5E5-990C-425F-BBA4-6389399F3C08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9519786" y="3390249"/>
                <a:ext cx="751320" cy="65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224" name="Ink 223">
                <a:extLst>
                  <a:ext uri="{FF2B5EF4-FFF2-40B4-BE49-F238E27FC236}">
                    <a16:creationId xmlns:a16="http://schemas.microsoft.com/office/drawing/2014/main" id="{D8CCEE5A-A9CF-4CAE-B1B8-579E7140F978}"/>
                  </a:ext>
                </a:extLst>
              </p14:cNvPr>
              <p14:cNvContentPartPr/>
              <p14:nvPr/>
            </p14:nvContentPartPr>
            <p14:xfrm>
              <a:off x="10555506" y="2940609"/>
              <a:ext cx="903240" cy="480960"/>
            </p14:xfrm>
          </p:contentPart>
        </mc:Choice>
        <mc:Fallback xmlns="">
          <p:pic>
            <p:nvPicPr>
              <p:cNvPr id="224" name="Ink 223">
                <a:extLst>
                  <a:ext uri="{FF2B5EF4-FFF2-40B4-BE49-F238E27FC236}">
                    <a16:creationId xmlns:a16="http://schemas.microsoft.com/office/drawing/2014/main" id="{D8CCEE5A-A9CF-4CAE-B1B8-579E7140F978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10537506" y="2922609"/>
                <a:ext cx="938880" cy="51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232" name="Ink 231">
                <a:extLst>
                  <a:ext uri="{FF2B5EF4-FFF2-40B4-BE49-F238E27FC236}">
                    <a16:creationId xmlns:a16="http://schemas.microsoft.com/office/drawing/2014/main" id="{31736F20-97BA-43C8-AA1B-E471E2BCC5BA}"/>
                  </a:ext>
                </a:extLst>
              </p14:cNvPr>
              <p14:cNvContentPartPr/>
              <p14:nvPr/>
            </p14:nvContentPartPr>
            <p14:xfrm>
              <a:off x="10626066" y="2184609"/>
              <a:ext cx="879480" cy="352800"/>
            </p14:xfrm>
          </p:contentPart>
        </mc:Choice>
        <mc:Fallback xmlns="">
          <p:pic>
            <p:nvPicPr>
              <p:cNvPr id="232" name="Ink 231">
                <a:extLst>
                  <a:ext uri="{FF2B5EF4-FFF2-40B4-BE49-F238E27FC236}">
                    <a16:creationId xmlns:a16="http://schemas.microsoft.com/office/drawing/2014/main" id="{31736F20-97BA-43C8-AA1B-E471E2BCC5BA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10608066" y="2166609"/>
                <a:ext cx="915120" cy="38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235" name="Ink 234">
                <a:extLst>
                  <a:ext uri="{FF2B5EF4-FFF2-40B4-BE49-F238E27FC236}">
                    <a16:creationId xmlns:a16="http://schemas.microsoft.com/office/drawing/2014/main" id="{A64731EB-E779-4E6C-8D0E-6D7A85AA4B50}"/>
                  </a:ext>
                </a:extLst>
              </p14:cNvPr>
              <p14:cNvContentPartPr/>
              <p14:nvPr/>
            </p14:nvContentPartPr>
            <p14:xfrm>
              <a:off x="9584226" y="4022409"/>
              <a:ext cx="707760" cy="506520"/>
            </p14:xfrm>
          </p:contentPart>
        </mc:Choice>
        <mc:Fallback xmlns="">
          <p:pic>
            <p:nvPicPr>
              <p:cNvPr id="235" name="Ink 234">
                <a:extLst>
                  <a:ext uri="{FF2B5EF4-FFF2-40B4-BE49-F238E27FC236}">
                    <a16:creationId xmlns:a16="http://schemas.microsoft.com/office/drawing/2014/main" id="{A64731EB-E779-4E6C-8D0E-6D7A85AA4B50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9566226" y="4004409"/>
                <a:ext cx="743400" cy="54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249" name="Ink 248">
                <a:extLst>
                  <a:ext uri="{FF2B5EF4-FFF2-40B4-BE49-F238E27FC236}">
                    <a16:creationId xmlns:a16="http://schemas.microsoft.com/office/drawing/2014/main" id="{62A5183B-4D4E-49B8-BA29-B53462381215}"/>
                  </a:ext>
                </a:extLst>
              </p14:cNvPr>
              <p14:cNvContentPartPr/>
              <p14:nvPr/>
            </p14:nvContentPartPr>
            <p14:xfrm>
              <a:off x="10595466" y="3604809"/>
              <a:ext cx="1186920" cy="1041840"/>
            </p14:xfrm>
          </p:contentPart>
        </mc:Choice>
        <mc:Fallback xmlns="">
          <p:pic>
            <p:nvPicPr>
              <p:cNvPr id="249" name="Ink 248">
                <a:extLst>
                  <a:ext uri="{FF2B5EF4-FFF2-40B4-BE49-F238E27FC236}">
                    <a16:creationId xmlns:a16="http://schemas.microsoft.com/office/drawing/2014/main" id="{62A5183B-4D4E-49B8-BA29-B53462381215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10577466" y="3586809"/>
                <a:ext cx="1222560" cy="107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260" name="Ink 259">
                <a:extLst>
                  <a:ext uri="{FF2B5EF4-FFF2-40B4-BE49-F238E27FC236}">
                    <a16:creationId xmlns:a16="http://schemas.microsoft.com/office/drawing/2014/main" id="{E9291E8F-945C-4C61-9E3A-FB75820CB415}"/>
                  </a:ext>
                </a:extLst>
              </p14:cNvPr>
              <p14:cNvContentPartPr/>
              <p14:nvPr/>
            </p14:nvContentPartPr>
            <p14:xfrm>
              <a:off x="10107306" y="1221609"/>
              <a:ext cx="1523520" cy="675720"/>
            </p14:xfrm>
          </p:contentPart>
        </mc:Choice>
        <mc:Fallback xmlns="">
          <p:pic>
            <p:nvPicPr>
              <p:cNvPr id="260" name="Ink 259">
                <a:extLst>
                  <a:ext uri="{FF2B5EF4-FFF2-40B4-BE49-F238E27FC236}">
                    <a16:creationId xmlns:a16="http://schemas.microsoft.com/office/drawing/2014/main" id="{E9291E8F-945C-4C61-9E3A-FB75820CB415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10089306" y="1203609"/>
                <a:ext cx="1559160" cy="711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150181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C8C77836-561A-404B-91FC-167D197C3009}"/>
                  </a:ext>
                </a:extLst>
              </p14:cNvPr>
              <p14:cNvContentPartPr/>
              <p14:nvPr/>
            </p14:nvContentPartPr>
            <p14:xfrm>
              <a:off x="8814546" y="1331769"/>
              <a:ext cx="12600" cy="118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C8C77836-561A-404B-91FC-167D197C300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796546" y="1313769"/>
                <a:ext cx="48240" cy="4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4C75ADE4-BA77-4F1F-9AC1-06EB620E5B0A}"/>
                  </a:ext>
                </a:extLst>
              </p14:cNvPr>
              <p14:cNvContentPartPr/>
              <p14:nvPr/>
            </p14:nvContentPartPr>
            <p14:xfrm>
              <a:off x="5401386" y="2378289"/>
              <a:ext cx="2412000" cy="101448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4C75ADE4-BA77-4F1F-9AC1-06EB620E5B0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383386" y="2360289"/>
                <a:ext cx="2447640" cy="105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4B747311-9F3E-4D2F-9355-6E3432552DAD}"/>
                  </a:ext>
                </a:extLst>
              </p14:cNvPr>
              <p14:cNvContentPartPr/>
              <p14:nvPr/>
            </p14:nvContentPartPr>
            <p14:xfrm>
              <a:off x="1284426" y="2358849"/>
              <a:ext cx="2362320" cy="85716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4B747311-9F3E-4D2F-9355-6E3432552DAD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266426" y="2340849"/>
                <a:ext cx="2397960" cy="89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7311D19B-43B9-4842-8ADF-CAD68F40509F}"/>
                  </a:ext>
                </a:extLst>
              </p14:cNvPr>
              <p14:cNvContentPartPr/>
              <p14:nvPr/>
            </p14:nvContentPartPr>
            <p14:xfrm>
              <a:off x="6193746" y="3672129"/>
              <a:ext cx="638280" cy="43956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7311D19B-43B9-4842-8ADF-CAD68F40509F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175746" y="3654129"/>
                <a:ext cx="673920" cy="47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CFF14767-7AE8-489C-8EFD-A1DD6D19F2E9}"/>
                  </a:ext>
                </a:extLst>
              </p14:cNvPr>
              <p14:cNvContentPartPr/>
              <p14:nvPr/>
            </p14:nvContentPartPr>
            <p14:xfrm>
              <a:off x="2144106" y="3609129"/>
              <a:ext cx="802080" cy="51228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CFF14767-7AE8-489C-8EFD-A1DD6D19F2E9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126106" y="3591129"/>
                <a:ext cx="837720" cy="54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D81E52F3-FE33-40CF-B5A0-7820A8186ED8}"/>
                  </a:ext>
                </a:extLst>
              </p14:cNvPr>
              <p14:cNvContentPartPr/>
              <p14:nvPr/>
            </p14:nvContentPartPr>
            <p14:xfrm>
              <a:off x="813546" y="2128449"/>
              <a:ext cx="3369240" cy="356724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D81E52F3-FE33-40CF-B5A0-7820A8186ED8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95546" y="2110449"/>
                <a:ext cx="3404880" cy="360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43ED9EAC-999A-4CE6-9906-AAD7019F4EBD}"/>
                  </a:ext>
                </a:extLst>
              </p14:cNvPr>
              <p14:cNvContentPartPr/>
              <p14:nvPr/>
            </p14:nvContentPartPr>
            <p14:xfrm>
              <a:off x="5304546" y="2189289"/>
              <a:ext cx="3393360" cy="321912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43ED9EAC-999A-4CE6-9906-AAD7019F4EBD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286546" y="2171289"/>
                <a:ext cx="3429000" cy="325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87558ECB-99F0-4718-8E70-29F576E29686}"/>
                  </a:ext>
                </a:extLst>
              </p14:cNvPr>
              <p14:cNvContentPartPr/>
              <p14:nvPr/>
            </p14:nvContentPartPr>
            <p14:xfrm>
              <a:off x="2535066" y="1053849"/>
              <a:ext cx="42120" cy="43920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87558ECB-99F0-4718-8E70-29F576E29686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517066" y="1035849"/>
                <a:ext cx="77760" cy="47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D8804115-14F6-4F37-B0FF-6C35BE73C4B8}"/>
                  </a:ext>
                </a:extLst>
              </p14:cNvPr>
              <p14:cNvContentPartPr/>
              <p14:nvPr/>
            </p14:nvContentPartPr>
            <p14:xfrm>
              <a:off x="2425266" y="814089"/>
              <a:ext cx="2661840" cy="75384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D8804115-14F6-4F37-B0FF-6C35BE73C4B8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407266" y="796089"/>
                <a:ext cx="2697480" cy="78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C9D5A2A5-926B-4DC9-8591-86D366FB812E}"/>
                  </a:ext>
                </a:extLst>
              </p14:cNvPr>
              <p14:cNvContentPartPr/>
              <p14:nvPr/>
            </p14:nvContentPartPr>
            <p14:xfrm>
              <a:off x="5298786" y="1734969"/>
              <a:ext cx="3188160" cy="295632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C9D5A2A5-926B-4DC9-8591-86D366FB812E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280786" y="1716969"/>
                <a:ext cx="3223800" cy="299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28424A01-E861-442D-9351-AD62D04715C6}"/>
                  </a:ext>
                </a:extLst>
              </p14:cNvPr>
              <p14:cNvContentPartPr/>
              <p14:nvPr/>
            </p14:nvContentPartPr>
            <p14:xfrm>
              <a:off x="6860106" y="5368089"/>
              <a:ext cx="1601280" cy="783720"/>
            </p14:xfrm>
          </p:contentPart>
        </mc:Choice>
        <mc:Fallback xmlns=""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28424A01-E861-442D-9351-AD62D04715C6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6842106" y="5350089"/>
                <a:ext cx="1636920" cy="81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F3011CE3-65EE-43F6-9993-8AF51183CCC1}"/>
                  </a:ext>
                </a:extLst>
              </p14:cNvPr>
              <p14:cNvContentPartPr/>
              <p14:nvPr/>
            </p14:nvContentPartPr>
            <p14:xfrm>
              <a:off x="9087066" y="270489"/>
              <a:ext cx="963000" cy="734040"/>
            </p14:xfrm>
          </p:contentPart>
        </mc:Choice>
        <mc:Fallback xmlns=""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F3011CE3-65EE-43F6-9993-8AF51183CCC1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9069066" y="252489"/>
                <a:ext cx="998640" cy="76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00" name="Ink 99">
                <a:extLst>
                  <a:ext uri="{FF2B5EF4-FFF2-40B4-BE49-F238E27FC236}">
                    <a16:creationId xmlns:a16="http://schemas.microsoft.com/office/drawing/2014/main" id="{40B8E23D-065B-45D6-A954-FB4C138113E6}"/>
                  </a:ext>
                </a:extLst>
              </p14:cNvPr>
              <p14:cNvContentPartPr/>
              <p14:nvPr/>
            </p14:nvContentPartPr>
            <p14:xfrm>
              <a:off x="2369466" y="5577969"/>
              <a:ext cx="1405440" cy="610920"/>
            </p14:xfrm>
          </p:contentPart>
        </mc:Choice>
        <mc:Fallback xmlns="">
          <p:pic>
            <p:nvPicPr>
              <p:cNvPr id="100" name="Ink 99">
                <a:extLst>
                  <a:ext uri="{FF2B5EF4-FFF2-40B4-BE49-F238E27FC236}">
                    <a16:creationId xmlns:a16="http://schemas.microsoft.com/office/drawing/2014/main" id="{40B8E23D-065B-45D6-A954-FB4C138113E6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2351466" y="5559969"/>
                <a:ext cx="1441080" cy="64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04" name="Ink 103">
                <a:extLst>
                  <a:ext uri="{FF2B5EF4-FFF2-40B4-BE49-F238E27FC236}">
                    <a16:creationId xmlns:a16="http://schemas.microsoft.com/office/drawing/2014/main" id="{1A293653-FB9E-4CC7-A95C-5B66462DBAB8}"/>
                  </a:ext>
                </a:extLst>
              </p14:cNvPr>
              <p14:cNvContentPartPr/>
              <p14:nvPr/>
            </p14:nvContentPartPr>
            <p14:xfrm>
              <a:off x="4226706" y="3025569"/>
              <a:ext cx="967680" cy="1159920"/>
            </p14:xfrm>
          </p:contentPart>
        </mc:Choice>
        <mc:Fallback xmlns="">
          <p:pic>
            <p:nvPicPr>
              <p:cNvPr id="104" name="Ink 103">
                <a:extLst>
                  <a:ext uri="{FF2B5EF4-FFF2-40B4-BE49-F238E27FC236}">
                    <a16:creationId xmlns:a16="http://schemas.microsoft.com/office/drawing/2014/main" id="{1A293653-FB9E-4CC7-A95C-5B66462DBAB8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4208706" y="3007569"/>
                <a:ext cx="1003320" cy="119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08" name="Ink 107">
                <a:extLst>
                  <a:ext uri="{FF2B5EF4-FFF2-40B4-BE49-F238E27FC236}">
                    <a16:creationId xmlns:a16="http://schemas.microsoft.com/office/drawing/2014/main" id="{AD729CA1-D61C-4DD3-B279-E182C1CEE01B}"/>
                  </a:ext>
                </a:extLst>
              </p14:cNvPr>
              <p14:cNvContentPartPr/>
              <p14:nvPr/>
            </p14:nvContentPartPr>
            <p14:xfrm>
              <a:off x="10905426" y="2980929"/>
              <a:ext cx="485280" cy="582120"/>
            </p14:xfrm>
          </p:contentPart>
        </mc:Choice>
        <mc:Fallback xmlns="">
          <p:pic>
            <p:nvPicPr>
              <p:cNvPr id="108" name="Ink 107">
                <a:extLst>
                  <a:ext uri="{FF2B5EF4-FFF2-40B4-BE49-F238E27FC236}">
                    <a16:creationId xmlns:a16="http://schemas.microsoft.com/office/drawing/2014/main" id="{AD729CA1-D61C-4DD3-B279-E182C1CEE01B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10887426" y="2962929"/>
                <a:ext cx="520920" cy="61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15" name="Ink 114">
                <a:extLst>
                  <a:ext uri="{FF2B5EF4-FFF2-40B4-BE49-F238E27FC236}">
                    <a16:creationId xmlns:a16="http://schemas.microsoft.com/office/drawing/2014/main" id="{82649C9D-74BD-41A9-BB9A-85D8BAF4EC61}"/>
                  </a:ext>
                </a:extLst>
              </p14:cNvPr>
              <p14:cNvContentPartPr/>
              <p14:nvPr/>
            </p14:nvContentPartPr>
            <p14:xfrm>
              <a:off x="10141146" y="3597249"/>
              <a:ext cx="312840" cy="83880"/>
            </p14:xfrm>
          </p:contentPart>
        </mc:Choice>
        <mc:Fallback xmlns="">
          <p:pic>
            <p:nvPicPr>
              <p:cNvPr id="115" name="Ink 114">
                <a:extLst>
                  <a:ext uri="{FF2B5EF4-FFF2-40B4-BE49-F238E27FC236}">
                    <a16:creationId xmlns:a16="http://schemas.microsoft.com/office/drawing/2014/main" id="{82649C9D-74BD-41A9-BB9A-85D8BAF4EC61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10123146" y="3579249"/>
                <a:ext cx="348480" cy="11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16" name="Ink 115">
                <a:extLst>
                  <a:ext uri="{FF2B5EF4-FFF2-40B4-BE49-F238E27FC236}">
                    <a16:creationId xmlns:a16="http://schemas.microsoft.com/office/drawing/2014/main" id="{3F9EA512-955F-476F-BCC4-0EC55BF48006}"/>
                  </a:ext>
                </a:extLst>
              </p14:cNvPr>
              <p14:cNvContentPartPr/>
              <p14:nvPr/>
            </p14:nvContentPartPr>
            <p14:xfrm>
              <a:off x="10020186" y="3023769"/>
              <a:ext cx="413640" cy="408240"/>
            </p14:xfrm>
          </p:contentPart>
        </mc:Choice>
        <mc:Fallback xmlns="">
          <p:pic>
            <p:nvPicPr>
              <p:cNvPr id="116" name="Ink 115">
                <a:extLst>
                  <a:ext uri="{FF2B5EF4-FFF2-40B4-BE49-F238E27FC236}">
                    <a16:creationId xmlns:a16="http://schemas.microsoft.com/office/drawing/2014/main" id="{3F9EA512-955F-476F-BCC4-0EC55BF48006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10002186" y="3005769"/>
                <a:ext cx="449280" cy="44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17" name="Ink 116">
                <a:extLst>
                  <a:ext uri="{FF2B5EF4-FFF2-40B4-BE49-F238E27FC236}">
                    <a16:creationId xmlns:a16="http://schemas.microsoft.com/office/drawing/2014/main" id="{186C415F-08F3-405F-9EFA-12E25024AD47}"/>
                  </a:ext>
                </a:extLst>
              </p14:cNvPr>
              <p14:cNvContentPartPr/>
              <p14:nvPr/>
            </p14:nvContentPartPr>
            <p14:xfrm>
              <a:off x="8943426" y="4307529"/>
              <a:ext cx="708840" cy="699480"/>
            </p14:xfrm>
          </p:contentPart>
        </mc:Choice>
        <mc:Fallback xmlns="">
          <p:pic>
            <p:nvPicPr>
              <p:cNvPr id="117" name="Ink 116">
                <a:extLst>
                  <a:ext uri="{FF2B5EF4-FFF2-40B4-BE49-F238E27FC236}">
                    <a16:creationId xmlns:a16="http://schemas.microsoft.com/office/drawing/2014/main" id="{186C415F-08F3-405F-9EFA-12E25024AD47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8925426" y="4289529"/>
                <a:ext cx="744480" cy="73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141" name="Ink 140">
                <a:extLst>
                  <a:ext uri="{FF2B5EF4-FFF2-40B4-BE49-F238E27FC236}">
                    <a16:creationId xmlns:a16="http://schemas.microsoft.com/office/drawing/2014/main" id="{67B625F8-8956-48B2-A5C4-51648050762F}"/>
                  </a:ext>
                </a:extLst>
              </p14:cNvPr>
              <p14:cNvContentPartPr/>
              <p14:nvPr/>
            </p14:nvContentPartPr>
            <p14:xfrm>
              <a:off x="8976186" y="4177209"/>
              <a:ext cx="2500560" cy="2374920"/>
            </p14:xfrm>
          </p:contentPart>
        </mc:Choice>
        <mc:Fallback xmlns="">
          <p:pic>
            <p:nvPicPr>
              <p:cNvPr id="141" name="Ink 140">
                <a:extLst>
                  <a:ext uri="{FF2B5EF4-FFF2-40B4-BE49-F238E27FC236}">
                    <a16:creationId xmlns:a16="http://schemas.microsoft.com/office/drawing/2014/main" id="{67B625F8-8956-48B2-A5C4-51648050762F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8958186" y="4159209"/>
                <a:ext cx="2536200" cy="2410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757438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1752967E-E9EF-4704-8A70-1EEF5EE96296}"/>
                  </a:ext>
                </a:extLst>
              </p14:cNvPr>
              <p14:cNvContentPartPr/>
              <p14:nvPr/>
            </p14:nvContentPartPr>
            <p14:xfrm>
              <a:off x="7021026" y="600609"/>
              <a:ext cx="2483640" cy="89928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1752967E-E9EF-4704-8A70-1EEF5EE9629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003026" y="582609"/>
                <a:ext cx="2519280" cy="93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C3891809-D340-4E35-B41C-DDCAAD721240}"/>
                  </a:ext>
                </a:extLst>
              </p14:cNvPr>
              <p14:cNvContentPartPr/>
              <p14:nvPr/>
            </p14:nvContentPartPr>
            <p14:xfrm>
              <a:off x="7573266" y="1940889"/>
              <a:ext cx="762120" cy="132624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C3891809-D340-4E35-B41C-DDCAAD72124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555266" y="1922889"/>
                <a:ext cx="797760" cy="136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486545D8-0556-4696-8D23-8D10DE477F26}"/>
                  </a:ext>
                </a:extLst>
              </p14:cNvPr>
              <p14:cNvContentPartPr/>
              <p14:nvPr/>
            </p14:nvContentPartPr>
            <p14:xfrm>
              <a:off x="7110666" y="3697689"/>
              <a:ext cx="266760" cy="30456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486545D8-0556-4696-8D23-8D10DE477F26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092666" y="3679689"/>
                <a:ext cx="302400" cy="34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0E322734-E132-4E99-85BE-5DF7FE29847D}"/>
                  </a:ext>
                </a:extLst>
              </p14:cNvPr>
              <p14:cNvContentPartPr/>
              <p14:nvPr/>
            </p14:nvContentPartPr>
            <p14:xfrm>
              <a:off x="7824906" y="3834129"/>
              <a:ext cx="644040" cy="21384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0E322734-E132-4E99-85BE-5DF7FE29847D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806906" y="3816129"/>
                <a:ext cx="679680" cy="24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276D3414-E1F1-44E6-BED3-B11F7F7790FA}"/>
                  </a:ext>
                </a:extLst>
              </p14:cNvPr>
              <p14:cNvContentPartPr/>
              <p14:nvPr/>
            </p14:nvContentPartPr>
            <p14:xfrm>
              <a:off x="3404106" y="2081289"/>
              <a:ext cx="641160" cy="106380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276D3414-E1F1-44E6-BED3-B11F7F7790FA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386106" y="2063289"/>
                <a:ext cx="676800" cy="109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40602181-5D2B-420F-9E80-EBD16D1D4277}"/>
                  </a:ext>
                </a:extLst>
              </p14:cNvPr>
              <p14:cNvContentPartPr/>
              <p14:nvPr/>
            </p14:nvContentPartPr>
            <p14:xfrm>
              <a:off x="3523266" y="3648009"/>
              <a:ext cx="629280" cy="24408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40602181-5D2B-420F-9E80-EBD16D1D4277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505266" y="3630009"/>
                <a:ext cx="664920" cy="27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D7E14497-34B6-4959-BD9A-A4D7A91D25B5}"/>
                  </a:ext>
                </a:extLst>
              </p14:cNvPr>
              <p14:cNvContentPartPr/>
              <p14:nvPr/>
            </p14:nvContentPartPr>
            <p14:xfrm>
              <a:off x="2889306" y="3482769"/>
              <a:ext cx="258840" cy="34884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D7E14497-34B6-4959-BD9A-A4D7A91D25B5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871306" y="3464769"/>
                <a:ext cx="294480" cy="38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11563046-D909-4E7B-9775-E68BD31D78BE}"/>
                  </a:ext>
                </a:extLst>
              </p14:cNvPr>
              <p14:cNvContentPartPr/>
              <p14:nvPr/>
            </p14:nvContentPartPr>
            <p14:xfrm>
              <a:off x="2354346" y="379209"/>
              <a:ext cx="2031120" cy="87804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11563046-D909-4E7B-9775-E68BD31D78BE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336346" y="361209"/>
                <a:ext cx="2066760" cy="91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203D9A25-064A-4D8B-962C-59989F5AEB93}"/>
                  </a:ext>
                </a:extLst>
              </p14:cNvPr>
              <p14:cNvContentPartPr/>
              <p14:nvPr/>
            </p14:nvContentPartPr>
            <p14:xfrm>
              <a:off x="7500906" y="4443609"/>
              <a:ext cx="649800" cy="46116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203D9A25-064A-4D8B-962C-59989F5AEB93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7482906" y="4425609"/>
                <a:ext cx="685440" cy="49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52427BF0-0626-4B3E-AFDA-4EA61F84AC77}"/>
                  </a:ext>
                </a:extLst>
              </p14:cNvPr>
              <p14:cNvContentPartPr/>
              <p14:nvPr/>
            </p14:nvContentPartPr>
            <p14:xfrm>
              <a:off x="4075506" y="500169"/>
              <a:ext cx="6734880" cy="5896080"/>
            </p14:xfrm>
          </p:contentPart>
        </mc:Choice>
        <mc:Fallback xmlns=""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52427BF0-0626-4B3E-AFDA-4EA61F84AC77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057506" y="482169"/>
                <a:ext cx="6770520" cy="593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9DB5BB79-3119-4EF1-BA93-B9E78C8D486D}"/>
                  </a:ext>
                </a:extLst>
              </p14:cNvPr>
              <p14:cNvContentPartPr/>
              <p14:nvPr/>
            </p14:nvContentPartPr>
            <p14:xfrm>
              <a:off x="6760026" y="5961729"/>
              <a:ext cx="1927440" cy="508680"/>
            </p14:xfrm>
          </p:contentPart>
        </mc:Choice>
        <mc:Fallback xmlns=""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9DB5BB79-3119-4EF1-BA93-B9E78C8D486D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6742026" y="5943729"/>
                <a:ext cx="1963080" cy="544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024416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4DE33BE3-3681-4243-96EE-01C708AB8C57}"/>
                  </a:ext>
                </a:extLst>
              </p14:cNvPr>
              <p14:cNvContentPartPr/>
              <p14:nvPr/>
            </p14:nvContentPartPr>
            <p14:xfrm>
              <a:off x="5832306" y="259329"/>
              <a:ext cx="4868640" cy="301284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4DE33BE3-3681-4243-96EE-01C708AB8C5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814306" y="241329"/>
                <a:ext cx="4904280" cy="304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8A3CE06F-9B05-4233-AD43-4FD685DBF4DD}"/>
                  </a:ext>
                </a:extLst>
              </p14:cNvPr>
              <p14:cNvContentPartPr/>
              <p14:nvPr/>
            </p14:nvContentPartPr>
            <p14:xfrm>
              <a:off x="10404666" y="4512729"/>
              <a:ext cx="360" cy="36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8A3CE06F-9B05-4233-AD43-4FD685DBF4D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386666" y="4494729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FEAF6464-13B3-48B9-845E-0168757F23C0}"/>
                  </a:ext>
                </a:extLst>
              </p14:cNvPr>
              <p14:cNvContentPartPr/>
              <p14:nvPr/>
            </p14:nvContentPartPr>
            <p14:xfrm>
              <a:off x="2271906" y="317649"/>
              <a:ext cx="2910600" cy="278316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FEAF6464-13B3-48B9-845E-0168757F23C0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253906" y="299649"/>
                <a:ext cx="2946240" cy="281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272778CB-A81C-48D8-A0CF-A40A57CD7DB1}"/>
                  </a:ext>
                </a:extLst>
              </p14:cNvPr>
              <p14:cNvContentPartPr/>
              <p14:nvPr/>
            </p14:nvContentPartPr>
            <p14:xfrm>
              <a:off x="4137786" y="4039689"/>
              <a:ext cx="974880" cy="62460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272778CB-A81C-48D8-A0CF-A40A57CD7DB1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119786" y="4021689"/>
                <a:ext cx="1010520" cy="66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5C356B23-EE3B-4E05-AFE5-D0E56BF780A5}"/>
                  </a:ext>
                </a:extLst>
              </p14:cNvPr>
              <p14:cNvContentPartPr/>
              <p14:nvPr/>
            </p14:nvContentPartPr>
            <p14:xfrm>
              <a:off x="2750706" y="3915129"/>
              <a:ext cx="895680" cy="663480"/>
            </p14:xfrm>
          </p:contentPart>
        </mc:Choice>
        <mc:Fallback xmlns=""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5C356B23-EE3B-4E05-AFE5-D0E56BF780A5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732706" y="3897129"/>
                <a:ext cx="931320" cy="69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03D7C584-0937-4C9A-8A7A-51AF869D5E98}"/>
                  </a:ext>
                </a:extLst>
              </p14:cNvPr>
              <p14:cNvContentPartPr/>
              <p14:nvPr/>
            </p14:nvContentPartPr>
            <p14:xfrm>
              <a:off x="5172786" y="3795969"/>
              <a:ext cx="4649400" cy="1056600"/>
            </p14:xfrm>
          </p:contentPart>
        </mc:Choice>
        <mc:Fallback xmlns=""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03D7C584-0937-4C9A-8A7A-51AF869D5E98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154786" y="3777969"/>
                <a:ext cx="4685040" cy="109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33611E1D-4847-4DE9-8B25-53C5D5657D7C}"/>
                  </a:ext>
                </a:extLst>
              </p14:cNvPr>
              <p14:cNvContentPartPr/>
              <p14:nvPr/>
            </p14:nvContentPartPr>
            <p14:xfrm>
              <a:off x="7919586" y="5372049"/>
              <a:ext cx="1825920" cy="632160"/>
            </p14:xfrm>
          </p:contentPart>
        </mc:Choice>
        <mc:Fallback xmlns=""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33611E1D-4847-4DE9-8B25-53C5D5657D7C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901586" y="5354049"/>
                <a:ext cx="1861560" cy="66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id="{7ACAC4EB-B4CF-4DAB-B0C5-614BBBB7A97A}"/>
                  </a:ext>
                </a:extLst>
              </p14:cNvPr>
              <p14:cNvContentPartPr/>
              <p14:nvPr/>
            </p14:nvContentPartPr>
            <p14:xfrm>
              <a:off x="5871906" y="5597409"/>
              <a:ext cx="1540800" cy="265320"/>
            </p14:xfrm>
          </p:contentPart>
        </mc:Choice>
        <mc:Fallback xmlns=""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7ACAC4EB-B4CF-4DAB-B0C5-614BBBB7A97A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853906" y="5579409"/>
                <a:ext cx="1576440" cy="30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02" name="Ink 101">
                <a:extLst>
                  <a:ext uri="{FF2B5EF4-FFF2-40B4-BE49-F238E27FC236}">
                    <a16:creationId xmlns:a16="http://schemas.microsoft.com/office/drawing/2014/main" id="{9571C038-C18B-4D5C-B903-72EFA39C96A4}"/>
                  </a:ext>
                </a:extLst>
              </p14:cNvPr>
              <p14:cNvContentPartPr/>
              <p14:nvPr/>
            </p14:nvContentPartPr>
            <p14:xfrm>
              <a:off x="4575186" y="5280609"/>
              <a:ext cx="817200" cy="587160"/>
            </p14:xfrm>
          </p:contentPart>
        </mc:Choice>
        <mc:Fallback xmlns="">
          <p:pic>
            <p:nvPicPr>
              <p:cNvPr id="102" name="Ink 101">
                <a:extLst>
                  <a:ext uri="{FF2B5EF4-FFF2-40B4-BE49-F238E27FC236}">
                    <a16:creationId xmlns:a16="http://schemas.microsoft.com/office/drawing/2014/main" id="{9571C038-C18B-4D5C-B903-72EFA39C96A4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557186" y="5262609"/>
                <a:ext cx="852840" cy="62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18" name="Ink 117">
                <a:extLst>
                  <a:ext uri="{FF2B5EF4-FFF2-40B4-BE49-F238E27FC236}">
                    <a16:creationId xmlns:a16="http://schemas.microsoft.com/office/drawing/2014/main" id="{9B23A35E-F6C8-4CA6-8152-74501248E9B9}"/>
                  </a:ext>
                </a:extLst>
              </p14:cNvPr>
              <p14:cNvContentPartPr/>
              <p14:nvPr/>
            </p14:nvContentPartPr>
            <p14:xfrm>
              <a:off x="1921266" y="5019609"/>
              <a:ext cx="1954080" cy="706680"/>
            </p14:xfrm>
          </p:contentPart>
        </mc:Choice>
        <mc:Fallback xmlns="">
          <p:pic>
            <p:nvPicPr>
              <p:cNvPr id="118" name="Ink 117">
                <a:extLst>
                  <a:ext uri="{FF2B5EF4-FFF2-40B4-BE49-F238E27FC236}">
                    <a16:creationId xmlns:a16="http://schemas.microsoft.com/office/drawing/2014/main" id="{9B23A35E-F6C8-4CA6-8152-74501248E9B9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903266" y="5001609"/>
                <a:ext cx="1989720" cy="74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25" name="Ink 124">
                <a:extLst>
                  <a:ext uri="{FF2B5EF4-FFF2-40B4-BE49-F238E27FC236}">
                    <a16:creationId xmlns:a16="http://schemas.microsoft.com/office/drawing/2014/main" id="{485F56C8-EC39-4F31-8EA9-02399C090E1A}"/>
                  </a:ext>
                </a:extLst>
              </p14:cNvPr>
              <p14:cNvContentPartPr/>
              <p14:nvPr/>
            </p14:nvContentPartPr>
            <p14:xfrm>
              <a:off x="1046826" y="5095929"/>
              <a:ext cx="623520" cy="543960"/>
            </p14:xfrm>
          </p:contentPart>
        </mc:Choice>
        <mc:Fallback xmlns="">
          <p:pic>
            <p:nvPicPr>
              <p:cNvPr id="125" name="Ink 124">
                <a:extLst>
                  <a:ext uri="{FF2B5EF4-FFF2-40B4-BE49-F238E27FC236}">
                    <a16:creationId xmlns:a16="http://schemas.microsoft.com/office/drawing/2014/main" id="{485F56C8-EC39-4F31-8EA9-02399C090E1A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028826" y="5077929"/>
                <a:ext cx="659160" cy="57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28" name="Ink 127">
                <a:extLst>
                  <a:ext uri="{FF2B5EF4-FFF2-40B4-BE49-F238E27FC236}">
                    <a16:creationId xmlns:a16="http://schemas.microsoft.com/office/drawing/2014/main" id="{F2BAA0AB-4710-47E1-AAC1-0B8B1A85E6EA}"/>
                  </a:ext>
                </a:extLst>
              </p14:cNvPr>
              <p14:cNvContentPartPr/>
              <p14:nvPr/>
            </p14:nvContentPartPr>
            <p14:xfrm>
              <a:off x="10243746" y="4288809"/>
              <a:ext cx="398880" cy="1403280"/>
            </p14:xfrm>
          </p:contentPart>
        </mc:Choice>
        <mc:Fallback xmlns="">
          <p:pic>
            <p:nvPicPr>
              <p:cNvPr id="128" name="Ink 127">
                <a:extLst>
                  <a:ext uri="{FF2B5EF4-FFF2-40B4-BE49-F238E27FC236}">
                    <a16:creationId xmlns:a16="http://schemas.microsoft.com/office/drawing/2014/main" id="{F2BAA0AB-4710-47E1-AAC1-0B8B1A85E6EA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0225746" y="4270809"/>
                <a:ext cx="434520" cy="143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32" name="Ink 131">
                <a:extLst>
                  <a:ext uri="{FF2B5EF4-FFF2-40B4-BE49-F238E27FC236}">
                    <a16:creationId xmlns:a16="http://schemas.microsoft.com/office/drawing/2014/main" id="{29684235-4165-4267-9FAA-A1C9F8C0C82D}"/>
                  </a:ext>
                </a:extLst>
              </p14:cNvPr>
              <p14:cNvContentPartPr/>
              <p14:nvPr/>
            </p14:nvContentPartPr>
            <p14:xfrm>
              <a:off x="1835946" y="3342729"/>
              <a:ext cx="622440" cy="767520"/>
            </p14:xfrm>
          </p:contentPart>
        </mc:Choice>
        <mc:Fallback xmlns="">
          <p:pic>
            <p:nvPicPr>
              <p:cNvPr id="132" name="Ink 131">
                <a:extLst>
                  <a:ext uri="{FF2B5EF4-FFF2-40B4-BE49-F238E27FC236}">
                    <a16:creationId xmlns:a16="http://schemas.microsoft.com/office/drawing/2014/main" id="{29684235-4165-4267-9FAA-A1C9F8C0C82D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817946" y="3324729"/>
                <a:ext cx="658080" cy="80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36" name="Ink 135">
                <a:extLst>
                  <a:ext uri="{FF2B5EF4-FFF2-40B4-BE49-F238E27FC236}">
                    <a16:creationId xmlns:a16="http://schemas.microsoft.com/office/drawing/2014/main" id="{EC8EF042-B0DA-4346-9BA7-7067DE3C2BDC}"/>
                  </a:ext>
                </a:extLst>
              </p14:cNvPr>
              <p14:cNvContentPartPr/>
              <p14:nvPr/>
            </p14:nvContentPartPr>
            <p14:xfrm>
              <a:off x="582786" y="4029249"/>
              <a:ext cx="661320" cy="549000"/>
            </p14:xfrm>
          </p:contentPart>
        </mc:Choice>
        <mc:Fallback xmlns="">
          <p:pic>
            <p:nvPicPr>
              <p:cNvPr id="136" name="Ink 135">
                <a:extLst>
                  <a:ext uri="{FF2B5EF4-FFF2-40B4-BE49-F238E27FC236}">
                    <a16:creationId xmlns:a16="http://schemas.microsoft.com/office/drawing/2014/main" id="{EC8EF042-B0DA-4346-9BA7-7067DE3C2BDC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564786" y="4011249"/>
                <a:ext cx="696960" cy="58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37" name="Ink 136">
                <a:extLst>
                  <a:ext uri="{FF2B5EF4-FFF2-40B4-BE49-F238E27FC236}">
                    <a16:creationId xmlns:a16="http://schemas.microsoft.com/office/drawing/2014/main" id="{1E6D7E75-09DD-432E-9BF7-9BEFA0C789D2}"/>
                  </a:ext>
                </a:extLst>
              </p14:cNvPr>
              <p14:cNvContentPartPr/>
              <p14:nvPr/>
            </p14:nvContentPartPr>
            <p14:xfrm>
              <a:off x="376866" y="3827649"/>
              <a:ext cx="1146960" cy="967680"/>
            </p14:xfrm>
          </p:contentPart>
        </mc:Choice>
        <mc:Fallback xmlns="">
          <p:pic>
            <p:nvPicPr>
              <p:cNvPr id="137" name="Ink 136">
                <a:extLst>
                  <a:ext uri="{FF2B5EF4-FFF2-40B4-BE49-F238E27FC236}">
                    <a16:creationId xmlns:a16="http://schemas.microsoft.com/office/drawing/2014/main" id="{1E6D7E75-09DD-432E-9BF7-9BEFA0C789D2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58866" y="3809649"/>
                <a:ext cx="1182600" cy="100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38" name="Ink 137">
                <a:extLst>
                  <a:ext uri="{FF2B5EF4-FFF2-40B4-BE49-F238E27FC236}">
                    <a16:creationId xmlns:a16="http://schemas.microsoft.com/office/drawing/2014/main" id="{2CFA3E18-ED35-47EA-B9A3-8946B476DF09}"/>
                  </a:ext>
                </a:extLst>
              </p14:cNvPr>
              <p14:cNvContentPartPr/>
              <p14:nvPr/>
            </p14:nvContentPartPr>
            <p14:xfrm>
              <a:off x="7249266" y="3695889"/>
              <a:ext cx="2727000" cy="1323000"/>
            </p14:xfrm>
          </p:contentPart>
        </mc:Choice>
        <mc:Fallback xmlns="">
          <p:pic>
            <p:nvPicPr>
              <p:cNvPr id="138" name="Ink 137">
                <a:extLst>
                  <a:ext uri="{FF2B5EF4-FFF2-40B4-BE49-F238E27FC236}">
                    <a16:creationId xmlns:a16="http://schemas.microsoft.com/office/drawing/2014/main" id="{2CFA3E18-ED35-47EA-B9A3-8946B476DF09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7231266" y="3677889"/>
                <a:ext cx="2762640" cy="135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47" name="Ink 146">
                <a:extLst>
                  <a:ext uri="{FF2B5EF4-FFF2-40B4-BE49-F238E27FC236}">
                    <a16:creationId xmlns:a16="http://schemas.microsoft.com/office/drawing/2014/main" id="{EE690A99-2B14-4E89-ACB0-018ABF664A6C}"/>
                  </a:ext>
                </a:extLst>
              </p14:cNvPr>
              <p14:cNvContentPartPr/>
              <p14:nvPr/>
            </p14:nvContentPartPr>
            <p14:xfrm>
              <a:off x="1850706" y="4097289"/>
              <a:ext cx="667080" cy="385560"/>
            </p14:xfrm>
          </p:contentPart>
        </mc:Choice>
        <mc:Fallback xmlns="">
          <p:pic>
            <p:nvPicPr>
              <p:cNvPr id="147" name="Ink 146">
                <a:extLst>
                  <a:ext uri="{FF2B5EF4-FFF2-40B4-BE49-F238E27FC236}">
                    <a16:creationId xmlns:a16="http://schemas.microsoft.com/office/drawing/2014/main" id="{EE690A99-2B14-4E89-ACB0-018ABF664A6C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1832706" y="4079289"/>
                <a:ext cx="702720" cy="421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138807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17096F03-773E-41CA-9F0C-9271164FD1D8}"/>
                  </a:ext>
                </a:extLst>
              </p14:cNvPr>
              <p14:cNvContentPartPr/>
              <p14:nvPr/>
            </p14:nvContentPartPr>
            <p14:xfrm>
              <a:off x="8344386" y="1752249"/>
              <a:ext cx="163440" cy="1620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17096F03-773E-41CA-9F0C-9271164FD1D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326386" y="1734249"/>
                <a:ext cx="199080" cy="5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FFC89E67-426D-4C78-BC34-D13B3A93A43C}"/>
                  </a:ext>
                </a:extLst>
              </p14:cNvPr>
              <p14:cNvContentPartPr/>
              <p14:nvPr/>
            </p14:nvContentPartPr>
            <p14:xfrm>
              <a:off x="8283906" y="854769"/>
              <a:ext cx="1505880" cy="77868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FFC89E67-426D-4C78-BC34-D13B3A93A43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265906" y="836769"/>
                <a:ext cx="1541520" cy="81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DD26E075-A3C6-4A2A-9F7F-5E0070FB9E04}"/>
                  </a:ext>
                </a:extLst>
              </p14:cNvPr>
              <p14:cNvContentPartPr/>
              <p14:nvPr/>
            </p14:nvContentPartPr>
            <p14:xfrm>
              <a:off x="6417306" y="1070769"/>
              <a:ext cx="1361160" cy="15012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DD26E075-A3C6-4A2A-9F7F-5E0070FB9E0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399306" y="1052769"/>
                <a:ext cx="1396800" cy="18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0FC94265-6002-4F3E-BA79-6D479A41C1FD}"/>
                  </a:ext>
                </a:extLst>
              </p14:cNvPr>
              <p14:cNvContentPartPr/>
              <p14:nvPr/>
            </p14:nvContentPartPr>
            <p14:xfrm>
              <a:off x="4121946" y="662169"/>
              <a:ext cx="1848240" cy="83628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0FC94265-6002-4F3E-BA79-6D479A41C1FD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103946" y="644169"/>
                <a:ext cx="1883880" cy="87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D5303178-8325-4BE8-8020-66360B5B8E2B}"/>
                  </a:ext>
                </a:extLst>
              </p14:cNvPr>
              <p14:cNvContentPartPr/>
              <p14:nvPr/>
            </p14:nvContentPartPr>
            <p14:xfrm>
              <a:off x="3592746" y="1160049"/>
              <a:ext cx="272520" cy="6588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D5303178-8325-4BE8-8020-66360B5B8E2B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574746" y="1142049"/>
                <a:ext cx="308160" cy="10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436A2D58-9774-4EAE-8874-43E84DC502C8}"/>
                  </a:ext>
                </a:extLst>
              </p14:cNvPr>
              <p14:cNvContentPartPr/>
              <p14:nvPr/>
            </p14:nvContentPartPr>
            <p14:xfrm>
              <a:off x="3632346" y="697449"/>
              <a:ext cx="239400" cy="30708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436A2D58-9774-4EAE-8874-43E84DC502C8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614346" y="679449"/>
                <a:ext cx="275040" cy="34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BB79F13B-590D-4FEF-942E-E2A100BDA3B7}"/>
                  </a:ext>
                </a:extLst>
              </p14:cNvPr>
              <p14:cNvContentPartPr/>
              <p14:nvPr/>
            </p14:nvContentPartPr>
            <p14:xfrm>
              <a:off x="7983306" y="2061489"/>
              <a:ext cx="877320" cy="65808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BB79F13B-590D-4FEF-942E-E2A100BDA3B7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965306" y="2043489"/>
                <a:ext cx="912960" cy="69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88B5490F-ED1C-4DB0-8295-0CDC9ADB5C7D}"/>
                  </a:ext>
                </a:extLst>
              </p14:cNvPr>
              <p14:cNvContentPartPr/>
              <p14:nvPr/>
            </p14:nvContentPartPr>
            <p14:xfrm>
              <a:off x="6191226" y="2274969"/>
              <a:ext cx="1400760" cy="61776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88B5490F-ED1C-4DB0-8295-0CDC9ADB5C7D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173226" y="2256969"/>
                <a:ext cx="1436400" cy="65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0DC43852-AB51-4551-A669-86222D5E14EE}"/>
                  </a:ext>
                </a:extLst>
              </p14:cNvPr>
              <p14:cNvContentPartPr/>
              <p14:nvPr/>
            </p14:nvContentPartPr>
            <p14:xfrm>
              <a:off x="4759866" y="2361369"/>
              <a:ext cx="947160" cy="17064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0DC43852-AB51-4551-A669-86222D5E14EE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741866" y="2343369"/>
                <a:ext cx="982800" cy="20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04E8A645-D53D-4AC1-8591-BA70401B3B66}"/>
                  </a:ext>
                </a:extLst>
              </p14:cNvPr>
              <p14:cNvContentPartPr/>
              <p14:nvPr/>
            </p14:nvContentPartPr>
            <p14:xfrm>
              <a:off x="2760786" y="1906689"/>
              <a:ext cx="16920" cy="288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04E8A645-D53D-4AC1-8591-BA70401B3B66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742786" y="1888689"/>
                <a:ext cx="52560" cy="3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D2D271C7-8E6D-42A1-A59B-400DDB8494F6}"/>
                  </a:ext>
                </a:extLst>
              </p14:cNvPr>
              <p14:cNvContentPartPr/>
              <p14:nvPr/>
            </p14:nvContentPartPr>
            <p14:xfrm>
              <a:off x="2075706" y="2032689"/>
              <a:ext cx="2064240" cy="69840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D2D271C7-8E6D-42A1-A59B-400DDB8494F6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057706" y="2014689"/>
                <a:ext cx="2099880" cy="73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B0AF3111-34DB-4CC2-AFCF-1FFABDF0B664}"/>
                  </a:ext>
                </a:extLst>
              </p14:cNvPr>
              <p14:cNvContentPartPr/>
              <p14:nvPr/>
            </p14:nvContentPartPr>
            <p14:xfrm>
              <a:off x="6163146" y="3993969"/>
              <a:ext cx="1011960" cy="13140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B0AF3111-34DB-4CC2-AFCF-1FFABDF0B664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6145146" y="3975969"/>
                <a:ext cx="1047600" cy="16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C3F723FD-1AFC-425E-8E36-B40E06622CF5}"/>
                  </a:ext>
                </a:extLst>
              </p14:cNvPr>
              <p14:cNvContentPartPr/>
              <p14:nvPr/>
            </p14:nvContentPartPr>
            <p14:xfrm>
              <a:off x="5002866" y="3730449"/>
              <a:ext cx="550080" cy="40536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C3F723FD-1AFC-425E-8E36-B40E06622CF5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4984866" y="3712449"/>
                <a:ext cx="585720" cy="44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7B96E068-3638-410A-9BB6-C32273F24D0D}"/>
                  </a:ext>
                </a:extLst>
              </p14:cNvPr>
              <p14:cNvContentPartPr/>
              <p14:nvPr/>
            </p14:nvContentPartPr>
            <p14:xfrm>
              <a:off x="3571506" y="3476289"/>
              <a:ext cx="1094400" cy="874080"/>
            </p14:xfrm>
          </p:contentPart>
        </mc:Choice>
        <mc:Fallback xmlns=""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7B96E068-3638-410A-9BB6-C32273F24D0D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553506" y="3458289"/>
                <a:ext cx="1130040" cy="90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5DF09BBA-6195-42C8-8286-EDEE3F8E383C}"/>
                  </a:ext>
                </a:extLst>
              </p14:cNvPr>
              <p14:cNvContentPartPr/>
              <p14:nvPr/>
            </p14:nvContentPartPr>
            <p14:xfrm>
              <a:off x="3272706" y="3390969"/>
              <a:ext cx="7383960" cy="1697400"/>
            </p14:xfrm>
          </p:contentPart>
        </mc:Choice>
        <mc:Fallback xmlns=""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5DF09BBA-6195-42C8-8286-EDEE3F8E383C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254706" y="3372969"/>
                <a:ext cx="7419600" cy="173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03" name="Ink 102">
                <a:extLst>
                  <a:ext uri="{FF2B5EF4-FFF2-40B4-BE49-F238E27FC236}">
                    <a16:creationId xmlns:a16="http://schemas.microsoft.com/office/drawing/2014/main" id="{956B5E5C-B074-4253-A5C0-0AA5A65D3762}"/>
                  </a:ext>
                </a:extLst>
              </p14:cNvPr>
              <p14:cNvContentPartPr/>
              <p14:nvPr/>
            </p14:nvContentPartPr>
            <p14:xfrm>
              <a:off x="2879946" y="5022489"/>
              <a:ext cx="2950560" cy="627840"/>
            </p14:xfrm>
          </p:contentPart>
        </mc:Choice>
        <mc:Fallback xmlns="">
          <p:pic>
            <p:nvPicPr>
              <p:cNvPr id="103" name="Ink 102">
                <a:extLst>
                  <a:ext uri="{FF2B5EF4-FFF2-40B4-BE49-F238E27FC236}">
                    <a16:creationId xmlns:a16="http://schemas.microsoft.com/office/drawing/2014/main" id="{956B5E5C-B074-4253-A5C0-0AA5A65D3762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2861946" y="5004489"/>
                <a:ext cx="2986200" cy="66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21" name="Ink 120">
                <a:extLst>
                  <a:ext uri="{FF2B5EF4-FFF2-40B4-BE49-F238E27FC236}">
                    <a16:creationId xmlns:a16="http://schemas.microsoft.com/office/drawing/2014/main" id="{A921B33F-852B-4CA0-9B65-0D0F8FB8EFDC}"/>
                  </a:ext>
                </a:extLst>
              </p14:cNvPr>
              <p14:cNvContentPartPr/>
              <p14:nvPr/>
            </p14:nvContentPartPr>
            <p14:xfrm>
              <a:off x="7896906" y="5252889"/>
              <a:ext cx="1906920" cy="1130040"/>
            </p14:xfrm>
          </p:contentPart>
        </mc:Choice>
        <mc:Fallback xmlns="">
          <p:pic>
            <p:nvPicPr>
              <p:cNvPr id="121" name="Ink 120">
                <a:extLst>
                  <a:ext uri="{FF2B5EF4-FFF2-40B4-BE49-F238E27FC236}">
                    <a16:creationId xmlns:a16="http://schemas.microsoft.com/office/drawing/2014/main" id="{A921B33F-852B-4CA0-9B65-0D0F8FB8EFDC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7878906" y="5234889"/>
                <a:ext cx="1942560" cy="116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22" name="Ink 121">
                <a:extLst>
                  <a:ext uri="{FF2B5EF4-FFF2-40B4-BE49-F238E27FC236}">
                    <a16:creationId xmlns:a16="http://schemas.microsoft.com/office/drawing/2014/main" id="{14A7C12A-2293-440C-A363-9F446DB87B0D}"/>
                  </a:ext>
                </a:extLst>
              </p14:cNvPr>
              <p14:cNvContentPartPr/>
              <p14:nvPr/>
            </p14:nvContentPartPr>
            <p14:xfrm>
              <a:off x="7498746" y="5140569"/>
              <a:ext cx="3015360" cy="1478160"/>
            </p14:xfrm>
          </p:contentPart>
        </mc:Choice>
        <mc:Fallback xmlns="">
          <p:pic>
            <p:nvPicPr>
              <p:cNvPr id="122" name="Ink 121">
                <a:extLst>
                  <a:ext uri="{FF2B5EF4-FFF2-40B4-BE49-F238E27FC236}">
                    <a16:creationId xmlns:a16="http://schemas.microsoft.com/office/drawing/2014/main" id="{14A7C12A-2293-440C-A363-9F446DB87B0D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7480746" y="5122569"/>
                <a:ext cx="3051000" cy="151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126" name="Ink 125">
                <a:extLst>
                  <a:ext uri="{FF2B5EF4-FFF2-40B4-BE49-F238E27FC236}">
                    <a16:creationId xmlns:a16="http://schemas.microsoft.com/office/drawing/2014/main" id="{D1D98AA0-B458-4BB7-9820-18D136AB846B}"/>
                  </a:ext>
                </a:extLst>
              </p14:cNvPr>
              <p14:cNvContentPartPr/>
              <p14:nvPr/>
            </p14:nvContentPartPr>
            <p14:xfrm>
              <a:off x="6678306" y="5712969"/>
              <a:ext cx="1657080" cy="314640"/>
            </p14:xfrm>
          </p:contentPart>
        </mc:Choice>
        <mc:Fallback xmlns="">
          <p:pic>
            <p:nvPicPr>
              <p:cNvPr id="126" name="Ink 125">
                <a:extLst>
                  <a:ext uri="{FF2B5EF4-FFF2-40B4-BE49-F238E27FC236}">
                    <a16:creationId xmlns:a16="http://schemas.microsoft.com/office/drawing/2014/main" id="{D1D98AA0-B458-4BB7-9820-18D136AB846B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6660306" y="5694969"/>
                <a:ext cx="1692720" cy="35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145" name="Ink 144">
                <a:extLst>
                  <a:ext uri="{FF2B5EF4-FFF2-40B4-BE49-F238E27FC236}">
                    <a16:creationId xmlns:a16="http://schemas.microsoft.com/office/drawing/2014/main" id="{78DE2E4E-B980-46E8-A611-47B11D983A9C}"/>
                  </a:ext>
                </a:extLst>
              </p14:cNvPr>
              <p14:cNvContentPartPr/>
              <p14:nvPr/>
            </p14:nvContentPartPr>
            <p14:xfrm>
              <a:off x="64386" y="4407969"/>
              <a:ext cx="1929600" cy="1742760"/>
            </p14:xfrm>
          </p:contentPart>
        </mc:Choice>
        <mc:Fallback xmlns="">
          <p:pic>
            <p:nvPicPr>
              <p:cNvPr id="145" name="Ink 144">
                <a:extLst>
                  <a:ext uri="{FF2B5EF4-FFF2-40B4-BE49-F238E27FC236}">
                    <a16:creationId xmlns:a16="http://schemas.microsoft.com/office/drawing/2014/main" id="{78DE2E4E-B980-46E8-A611-47B11D983A9C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46386" y="4389969"/>
                <a:ext cx="1965240" cy="177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149" name="Ink 148">
                <a:extLst>
                  <a:ext uri="{FF2B5EF4-FFF2-40B4-BE49-F238E27FC236}">
                    <a16:creationId xmlns:a16="http://schemas.microsoft.com/office/drawing/2014/main" id="{58AC1C78-9FAC-47CD-B31C-A8BCE78D7EEB}"/>
                  </a:ext>
                </a:extLst>
              </p14:cNvPr>
              <p14:cNvContentPartPr/>
              <p14:nvPr/>
            </p14:nvContentPartPr>
            <p14:xfrm>
              <a:off x="721746" y="3908649"/>
              <a:ext cx="492120" cy="468000"/>
            </p14:xfrm>
          </p:contentPart>
        </mc:Choice>
        <mc:Fallback xmlns="">
          <p:pic>
            <p:nvPicPr>
              <p:cNvPr id="149" name="Ink 148">
                <a:extLst>
                  <a:ext uri="{FF2B5EF4-FFF2-40B4-BE49-F238E27FC236}">
                    <a16:creationId xmlns:a16="http://schemas.microsoft.com/office/drawing/2014/main" id="{58AC1C78-9FAC-47CD-B31C-A8BCE78D7EEB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703746" y="3890649"/>
                <a:ext cx="527760" cy="503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343298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0AF86CC7-4AA9-427D-BF0A-5FF76E73D873}"/>
                  </a:ext>
                </a:extLst>
              </p14:cNvPr>
              <p14:cNvContentPartPr/>
              <p14:nvPr/>
            </p14:nvContentPartPr>
            <p14:xfrm>
              <a:off x="9350553" y="1243495"/>
              <a:ext cx="263160" cy="73692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0AF86CC7-4AA9-427D-BF0A-5FF76E73D87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332553" y="1225495"/>
                <a:ext cx="298800" cy="77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BB20C7A0-1FEC-441D-8047-52FE57C96A6F}"/>
                  </a:ext>
                </a:extLst>
              </p14:cNvPr>
              <p14:cNvContentPartPr/>
              <p14:nvPr/>
            </p14:nvContentPartPr>
            <p14:xfrm>
              <a:off x="7995153" y="337375"/>
              <a:ext cx="2699640" cy="69480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BB20C7A0-1FEC-441D-8047-52FE57C96A6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977153" y="319375"/>
                <a:ext cx="2735280" cy="73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7904E448-40F3-4AE3-83E1-1A698D52FDA2}"/>
                  </a:ext>
                </a:extLst>
              </p14:cNvPr>
              <p14:cNvContentPartPr/>
              <p14:nvPr/>
            </p14:nvContentPartPr>
            <p14:xfrm>
              <a:off x="5182473" y="2176975"/>
              <a:ext cx="5618520" cy="93132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7904E448-40F3-4AE3-83E1-1A698D52FDA2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164473" y="2158975"/>
                <a:ext cx="5654160" cy="96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7F30D064-0903-478F-AD31-9D95894F3E16}"/>
                  </a:ext>
                </a:extLst>
              </p14:cNvPr>
              <p14:cNvContentPartPr/>
              <p14:nvPr/>
            </p14:nvContentPartPr>
            <p14:xfrm>
              <a:off x="3663633" y="2565415"/>
              <a:ext cx="1192680" cy="14148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7F30D064-0903-478F-AD31-9D95894F3E16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645633" y="2547415"/>
                <a:ext cx="1228320" cy="17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71816B8E-8F82-4229-8263-20DAFBE85BA5}"/>
                  </a:ext>
                </a:extLst>
              </p14:cNvPr>
              <p14:cNvContentPartPr/>
              <p14:nvPr/>
            </p14:nvContentPartPr>
            <p14:xfrm>
              <a:off x="1437393" y="2214415"/>
              <a:ext cx="1767960" cy="64224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71816B8E-8F82-4229-8263-20DAFBE85BA5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419393" y="2196415"/>
                <a:ext cx="1803600" cy="67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3E215E0A-3C59-496F-8148-C6E8E7ECD971}"/>
                  </a:ext>
                </a:extLst>
              </p14:cNvPr>
              <p14:cNvContentPartPr/>
              <p14:nvPr/>
            </p14:nvContentPartPr>
            <p14:xfrm>
              <a:off x="2097633" y="3066895"/>
              <a:ext cx="1315440" cy="70452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3E215E0A-3C59-496F-8148-C6E8E7ECD971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079633" y="3048895"/>
                <a:ext cx="1351080" cy="74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95D93BBD-B098-4E13-A660-2504B6F236AD}"/>
                  </a:ext>
                </a:extLst>
              </p14:cNvPr>
              <p14:cNvContentPartPr/>
              <p14:nvPr/>
            </p14:nvContentPartPr>
            <p14:xfrm>
              <a:off x="3902673" y="3385495"/>
              <a:ext cx="2638080" cy="46512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95D93BBD-B098-4E13-A660-2504B6F236AD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884673" y="3367495"/>
                <a:ext cx="2673720" cy="50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F5A87FED-17E7-40F6-9F72-02607EDE7F73}"/>
                  </a:ext>
                </a:extLst>
              </p14:cNvPr>
              <p14:cNvContentPartPr/>
              <p14:nvPr/>
            </p14:nvContentPartPr>
            <p14:xfrm>
              <a:off x="7053393" y="3267775"/>
              <a:ext cx="1739160" cy="55908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F5A87FED-17E7-40F6-9F72-02607EDE7F73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035393" y="3249775"/>
                <a:ext cx="1774800" cy="59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7BDF36BF-3982-4D40-B9B7-19329FBB3B14}"/>
                  </a:ext>
                </a:extLst>
              </p14:cNvPr>
              <p14:cNvContentPartPr/>
              <p14:nvPr/>
            </p14:nvContentPartPr>
            <p14:xfrm>
              <a:off x="7954833" y="4896775"/>
              <a:ext cx="2269440" cy="405000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7BDF36BF-3982-4D40-B9B7-19329FBB3B14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7936833" y="4878775"/>
                <a:ext cx="2305080" cy="44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2DB0500D-923B-43D0-8339-3463607D2A68}"/>
                  </a:ext>
                </a:extLst>
              </p14:cNvPr>
              <p14:cNvContentPartPr/>
              <p14:nvPr/>
            </p14:nvContentPartPr>
            <p14:xfrm>
              <a:off x="4974033" y="4640095"/>
              <a:ext cx="3312360" cy="583200"/>
            </p14:xfrm>
          </p:contentPart>
        </mc:Choice>
        <mc:Fallback xmlns=""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2DB0500D-923B-43D0-8339-3463607D2A68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956033" y="4622095"/>
                <a:ext cx="3348000" cy="61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04" name="Ink 103">
                <a:extLst>
                  <a:ext uri="{FF2B5EF4-FFF2-40B4-BE49-F238E27FC236}">
                    <a16:creationId xmlns:a16="http://schemas.microsoft.com/office/drawing/2014/main" id="{01F3AD7C-DE76-43A1-A032-DFDCC945E727}"/>
                  </a:ext>
                </a:extLst>
              </p14:cNvPr>
              <p14:cNvContentPartPr/>
              <p14:nvPr/>
            </p14:nvContentPartPr>
            <p14:xfrm>
              <a:off x="7977153" y="5519575"/>
              <a:ext cx="2260800" cy="619920"/>
            </p14:xfrm>
          </p:contentPart>
        </mc:Choice>
        <mc:Fallback xmlns="">
          <p:pic>
            <p:nvPicPr>
              <p:cNvPr id="104" name="Ink 103">
                <a:extLst>
                  <a:ext uri="{FF2B5EF4-FFF2-40B4-BE49-F238E27FC236}">
                    <a16:creationId xmlns:a16="http://schemas.microsoft.com/office/drawing/2014/main" id="{01F3AD7C-DE76-43A1-A032-DFDCC945E727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7959153" y="5501575"/>
                <a:ext cx="2296440" cy="65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05" name="Ink 104">
                <a:extLst>
                  <a:ext uri="{FF2B5EF4-FFF2-40B4-BE49-F238E27FC236}">
                    <a16:creationId xmlns:a16="http://schemas.microsoft.com/office/drawing/2014/main" id="{5EDC3AF5-62F9-4AD0-A1DC-0D45CBEA54EA}"/>
                  </a:ext>
                </a:extLst>
              </p14:cNvPr>
              <p14:cNvContentPartPr/>
              <p14:nvPr/>
            </p14:nvContentPartPr>
            <p14:xfrm>
              <a:off x="8830353" y="2955295"/>
              <a:ext cx="360" cy="360"/>
            </p14:xfrm>
          </p:contentPart>
        </mc:Choice>
        <mc:Fallback xmlns="">
          <p:pic>
            <p:nvPicPr>
              <p:cNvPr id="105" name="Ink 104">
                <a:extLst>
                  <a:ext uri="{FF2B5EF4-FFF2-40B4-BE49-F238E27FC236}">
                    <a16:creationId xmlns:a16="http://schemas.microsoft.com/office/drawing/2014/main" id="{5EDC3AF5-62F9-4AD0-A1DC-0D45CBEA54EA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8812353" y="2937295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23" name="Ink 122">
                <a:extLst>
                  <a:ext uri="{FF2B5EF4-FFF2-40B4-BE49-F238E27FC236}">
                    <a16:creationId xmlns:a16="http://schemas.microsoft.com/office/drawing/2014/main" id="{A7766CE5-176A-4007-8852-E3873EE7DF58}"/>
                  </a:ext>
                </a:extLst>
              </p14:cNvPr>
              <p14:cNvContentPartPr/>
              <p14:nvPr/>
            </p14:nvContentPartPr>
            <p14:xfrm>
              <a:off x="1659873" y="4801375"/>
              <a:ext cx="2557440" cy="804240"/>
            </p14:xfrm>
          </p:contentPart>
        </mc:Choice>
        <mc:Fallback xmlns="">
          <p:pic>
            <p:nvPicPr>
              <p:cNvPr id="123" name="Ink 122">
                <a:extLst>
                  <a:ext uri="{FF2B5EF4-FFF2-40B4-BE49-F238E27FC236}">
                    <a16:creationId xmlns:a16="http://schemas.microsoft.com/office/drawing/2014/main" id="{A7766CE5-176A-4007-8852-E3873EE7DF58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641873" y="4783375"/>
                <a:ext cx="2593080" cy="83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D9EABF45-5A3E-465E-9AAC-EE438CC93B53}"/>
                  </a:ext>
                </a:extLst>
              </p14:cNvPr>
              <p14:cNvContentPartPr/>
              <p14:nvPr/>
            </p14:nvContentPartPr>
            <p14:xfrm>
              <a:off x="8799393" y="623575"/>
              <a:ext cx="1923840" cy="3358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D9EABF45-5A3E-465E-9AAC-EE438CC93B53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8763393" y="551575"/>
                <a:ext cx="1995480" cy="47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317BCB29-D063-485F-9A2E-48B4C3A49738}"/>
                  </a:ext>
                </a:extLst>
              </p14:cNvPr>
              <p14:cNvContentPartPr/>
              <p14:nvPr/>
            </p14:nvContentPartPr>
            <p14:xfrm>
              <a:off x="8797233" y="600535"/>
              <a:ext cx="1881360" cy="3650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317BCB29-D063-485F-9A2E-48B4C3A49738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8761233" y="528535"/>
                <a:ext cx="1953000" cy="50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BBD4BF71-21BC-42DD-9649-5C04B561A03A}"/>
                  </a:ext>
                </a:extLst>
              </p14:cNvPr>
              <p14:cNvContentPartPr/>
              <p14:nvPr/>
            </p14:nvContentPartPr>
            <p14:xfrm>
              <a:off x="8823153" y="559135"/>
              <a:ext cx="1920960" cy="4014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BBD4BF71-21BC-42DD-9649-5C04B561A03A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8787153" y="487135"/>
                <a:ext cx="1992600" cy="54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67FF33FF-7319-4C3C-A66A-570B4462A213}"/>
                  </a:ext>
                </a:extLst>
              </p14:cNvPr>
              <p14:cNvContentPartPr/>
              <p14:nvPr/>
            </p14:nvContentPartPr>
            <p14:xfrm>
              <a:off x="997866" y="1687449"/>
              <a:ext cx="2499840" cy="151200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67FF33FF-7319-4C3C-A66A-570B4462A213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979866" y="1669449"/>
                <a:ext cx="2535480" cy="154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ADA49644-C340-4FD9-8E3E-D72B72A74D0D}"/>
                  </a:ext>
                </a:extLst>
              </p14:cNvPr>
              <p14:cNvContentPartPr/>
              <p14:nvPr/>
            </p14:nvContentPartPr>
            <p14:xfrm>
              <a:off x="3773106" y="3050409"/>
              <a:ext cx="3053880" cy="13539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ADA49644-C340-4FD9-8E3E-D72B72A74D0D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3755106" y="3032409"/>
                <a:ext cx="3089520" cy="1389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636364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DC45BC47-8E84-4266-9826-A26BA19CFB56}"/>
                  </a:ext>
                </a:extLst>
              </p14:cNvPr>
              <p14:cNvContentPartPr/>
              <p14:nvPr/>
            </p14:nvContentPartPr>
            <p14:xfrm>
              <a:off x="2379153" y="813655"/>
              <a:ext cx="79560" cy="1389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DC45BC47-8E84-4266-9826-A26BA19CFB5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370153" y="804655"/>
                <a:ext cx="97200" cy="15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3CF66B93-C0E0-4FF0-979F-390316C35926}"/>
                  </a:ext>
                </a:extLst>
              </p14:cNvPr>
              <p14:cNvContentPartPr/>
              <p14:nvPr/>
            </p14:nvContentPartPr>
            <p14:xfrm>
              <a:off x="3947313" y="545095"/>
              <a:ext cx="762120" cy="42012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3CF66B93-C0E0-4FF0-979F-390316C3592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938313" y="536095"/>
                <a:ext cx="779760" cy="43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720903D1-EB1A-434B-B3EE-870C523E5B58}"/>
                  </a:ext>
                </a:extLst>
              </p14:cNvPr>
              <p14:cNvContentPartPr/>
              <p14:nvPr/>
            </p14:nvContentPartPr>
            <p14:xfrm>
              <a:off x="2234793" y="1094455"/>
              <a:ext cx="2760840" cy="146052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720903D1-EB1A-434B-B3EE-870C523E5B58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225793" y="1085455"/>
                <a:ext cx="2778480" cy="147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1A82C136-8E3E-4CFA-B30A-42879A84E5DC}"/>
                  </a:ext>
                </a:extLst>
              </p14:cNvPr>
              <p14:cNvContentPartPr/>
              <p14:nvPr/>
            </p14:nvContentPartPr>
            <p14:xfrm>
              <a:off x="2322273" y="3330055"/>
              <a:ext cx="1653840" cy="167904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1A82C136-8E3E-4CFA-B30A-42879A84E5DC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313273" y="3321055"/>
                <a:ext cx="1671480" cy="169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6D5503B4-228C-4F3F-8B91-6B2791E07992}"/>
                  </a:ext>
                </a:extLst>
              </p14:cNvPr>
              <p14:cNvContentPartPr/>
              <p14:nvPr/>
            </p14:nvContentPartPr>
            <p14:xfrm>
              <a:off x="6272913" y="3945655"/>
              <a:ext cx="419040" cy="69516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6D5503B4-228C-4F3F-8B91-6B2791E07992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263913" y="3936655"/>
                <a:ext cx="436680" cy="71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D8E31CFA-30C4-4E98-ABDA-06532AE29DAC}"/>
                  </a:ext>
                </a:extLst>
              </p14:cNvPr>
              <p14:cNvContentPartPr/>
              <p14:nvPr/>
            </p14:nvContentPartPr>
            <p14:xfrm>
              <a:off x="5997873" y="3092095"/>
              <a:ext cx="1522080" cy="62964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D8E31CFA-30C4-4E98-ABDA-06532AE29DAC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988873" y="3083095"/>
                <a:ext cx="1539720" cy="64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A3ADDFF0-B024-4930-A47A-F822AA622049}"/>
                  </a:ext>
                </a:extLst>
              </p14:cNvPr>
              <p14:cNvContentPartPr/>
              <p14:nvPr/>
            </p14:nvContentPartPr>
            <p14:xfrm>
              <a:off x="4174473" y="3043135"/>
              <a:ext cx="1509840" cy="35388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A3ADDFF0-B024-4930-A47A-F822AA622049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165473" y="3034135"/>
                <a:ext cx="1527480" cy="37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11D9FD13-FC69-4CE1-8314-99F8F4A01D0D}"/>
                  </a:ext>
                </a:extLst>
              </p14:cNvPr>
              <p14:cNvContentPartPr/>
              <p14:nvPr/>
            </p14:nvContentPartPr>
            <p14:xfrm>
              <a:off x="6287673" y="3974455"/>
              <a:ext cx="622440" cy="76464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11D9FD13-FC69-4CE1-8314-99F8F4A01D0D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251673" y="3902455"/>
                <a:ext cx="694080" cy="90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5B458375-BC02-49D8-BA51-CF7840B2B9BA}"/>
                  </a:ext>
                </a:extLst>
              </p14:cNvPr>
              <p14:cNvContentPartPr/>
              <p14:nvPr/>
            </p14:nvContentPartPr>
            <p14:xfrm>
              <a:off x="8399073" y="357895"/>
              <a:ext cx="2991240" cy="84816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5B458375-BC02-49D8-BA51-CF7840B2B9BA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381073" y="339895"/>
                <a:ext cx="3026880" cy="88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8CE886E6-C97E-42D6-85AB-432698CCE26B}"/>
                  </a:ext>
                </a:extLst>
              </p14:cNvPr>
              <p14:cNvContentPartPr/>
              <p14:nvPr/>
            </p14:nvContentPartPr>
            <p14:xfrm>
              <a:off x="9191073" y="3496375"/>
              <a:ext cx="751320" cy="496440"/>
            </p14:xfrm>
          </p:contentPart>
        </mc:Choice>
        <mc:Fallback xmlns=""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8CE886E6-C97E-42D6-85AB-432698CCE26B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9173073" y="3478375"/>
                <a:ext cx="786960" cy="53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7B200835-F06D-4D6E-9D39-8C4115584258}"/>
                  </a:ext>
                </a:extLst>
              </p14:cNvPr>
              <p14:cNvContentPartPr/>
              <p14:nvPr/>
            </p14:nvContentPartPr>
            <p14:xfrm>
              <a:off x="9342633" y="4258495"/>
              <a:ext cx="252000" cy="524520"/>
            </p14:xfrm>
          </p:contentPart>
        </mc:Choice>
        <mc:Fallback xmlns=""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7B200835-F06D-4D6E-9D39-8C4115584258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9324633" y="4240495"/>
                <a:ext cx="287640" cy="56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98" name="Ink 97">
                <a:extLst>
                  <a:ext uri="{FF2B5EF4-FFF2-40B4-BE49-F238E27FC236}">
                    <a16:creationId xmlns:a16="http://schemas.microsoft.com/office/drawing/2014/main" id="{217C2221-3EE4-4B61-BC0F-55F5F25030A4}"/>
                  </a:ext>
                </a:extLst>
              </p14:cNvPr>
              <p14:cNvContentPartPr/>
              <p14:nvPr/>
            </p14:nvContentPartPr>
            <p14:xfrm>
              <a:off x="7467393" y="5135095"/>
              <a:ext cx="2196000" cy="907200"/>
            </p14:xfrm>
          </p:contentPart>
        </mc:Choice>
        <mc:Fallback xmlns="">
          <p:pic>
            <p:nvPicPr>
              <p:cNvPr id="98" name="Ink 97">
                <a:extLst>
                  <a:ext uri="{FF2B5EF4-FFF2-40B4-BE49-F238E27FC236}">
                    <a16:creationId xmlns:a16="http://schemas.microsoft.com/office/drawing/2014/main" id="{217C2221-3EE4-4B61-BC0F-55F5F25030A4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7449393" y="5117095"/>
                <a:ext cx="2231640" cy="94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05" name="Ink 104">
                <a:extLst>
                  <a:ext uri="{FF2B5EF4-FFF2-40B4-BE49-F238E27FC236}">
                    <a16:creationId xmlns:a16="http://schemas.microsoft.com/office/drawing/2014/main" id="{0EDC924D-C4DC-40A9-827F-23CBFBBF913B}"/>
                  </a:ext>
                </a:extLst>
              </p14:cNvPr>
              <p14:cNvContentPartPr/>
              <p14:nvPr/>
            </p14:nvContentPartPr>
            <p14:xfrm>
              <a:off x="8974353" y="1413775"/>
              <a:ext cx="2252520" cy="2261160"/>
            </p14:xfrm>
          </p:contentPart>
        </mc:Choice>
        <mc:Fallback xmlns="">
          <p:pic>
            <p:nvPicPr>
              <p:cNvPr id="105" name="Ink 104">
                <a:extLst>
                  <a:ext uri="{FF2B5EF4-FFF2-40B4-BE49-F238E27FC236}">
                    <a16:creationId xmlns:a16="http://schemas.microsoft.com/office/drawing/2014/main" id="{0EDC924D-C4DC-40A9-827F-23CBFBBF913B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8956353" y="1395775"/>
                <a:ext cx="2288160" cy="229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11" name="Ink 110">
                <a:extLst>
                  <a:ext uri="{FF2B5EF4-FFF2-40B4-BE49-F238E27FC236}">
                    <a16:creationId xmlns:a16="http://schemas.microsoft.com/office/drawing/2014/main" id="{C09E0199-6F2F-4CE1-8231-FCF597CEF8C3}"/>
                  </a:ext>
                </a:extLst>
              </p14:cNvPr>
              <p14:cNvContentPartPr/>
              <p14:nvPr/>
            </p14:nvContentPartPr>
            <p14:xfrm>
              <a:off x="11099433" y="3934135"/>
              <a:ext cx="479880" cy="746280"/>
            </p14:xfrm>
          </p:contentPart>
        </mc:Choice>
        <mc:Fallback xmlns="">
          <p:pic>
            <p:nvPicPr>
              <p:cNvPr id="111" name="Ink 110">
                <a:extLst>
                  <a:ext uri="{FF2B5EF4-FFF2-40B4-BE49-F238E27FC236}">
                    <a16:creationId xmlns:a16="http://schemas.microsoft.com/office/drawing/2014/main" id="{C09E0199-6F2F-4CE1-8231-FCF597CEF8C3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11081433" y="3916135"/>
                <a:ext cx="515520" cy="78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12" name="Ink 111">
                <a:extLst>
                  <a:ext uri="{FF2B5EF4-FFF2-40B4-BE49-F238E27FC236}">
                    <a16:creationId xmlns:a16="http://schemas.microsoft.com/office/drawing/2014/main" id="{107D3823-10B4-4106-8CD6-5741A137CD13}"/>
                  </a:ext>
                </a:extLst>
              </p14:cNvPr>
              <p14:cNvContentPartPr/>
              <p14:nvPr/>
            </p14:nvContentPartPr>
            <p14:xfrm>
              <a:off x="7718313" y="922735"/>
              <a:ext cx="447480" cy="533160"/>
            </p14:xfrm>
          </p:contentPart>
        </mc:Choice>
        <mc:Fallback xmlns="">
          <p:pic>
            <p:nvPicPr>
              <p:cNvPr id="112" name="Ink 111">
                <a:extLst>
                  <a:ext uri="{FF2B5EF4-FFF2-40B4-BE49-F238E27FC236}">
                    <a16:creationId xmlns:a16="http://schemas.microsoft.com/office/drawing/2014/main" id="{107D3823-10B4-4106-8CD6-5741A137CD13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7700313" y="904735"/>
                <a:ext cx="483120" cy="568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947718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171CFF9D-3361-42E6-A3C2-07ACA56A3A40}"/>
                  </a:ext>
                </a:extLst>
              </p14:cNvPr>
              <p14:cNvContentPartPr/>
              <p14:nvPr/>
            </p14:nvContentPartPr>
            <p14:xfrm>
              <a:off x="2946873" y="1268695"/>
              <a:ext cx="5685120" cy="16988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171CFF9D-3361-42E6-A3C2-07ACA56A3A4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928873" y="1250695"/>
                <a:ext cx="5720760" cy="173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5FF41481-89B9-4D18-9EE5-59FE0A11E8AF}"/>
                  </a:ext>
                </a:extLst>
              </p14:cNvPr>
              <p14:cNvContentPartPr/>
              <p14:nvPr/>
            </p14:nvContentPartPr>
            <p14:xfrm>
              <a:off x="3240273" y="2641375"/>
              <a:ext cx="6288120" cy="17668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5FF41481-89B9-4D18-9EE5-59FE0A11E8A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222273" y="2623375"/>
                <a:ext cx="6323760" cy="180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8E9A7723-BA44-414D-AE23-1305AA71FCBF}"/>
                  </a:ext>
                </a:extLst>
              </p14:cNvPr>
              <p14:cNvContentPartPr/>
              <p14:nvPr/>
            </p14:nvContentPartPr>
            <p14:xfrm>
              <a:off x="4128933" y="1512595"/>
              <a:ext cx="419040" cy="5655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8E9A7723-BA44-414D-AE23-1305AA71FCBF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110933" y="1494595"/>
                <a:ext cx="454680" cy="60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CDE7B20D-9AC0-4D04-81A9-6D4DFEB63A13}"/>
                  </a:ext>
                </a:extLst>
              </p14:cNvPr>
              <p14:cNvContentPartPr/>
              <p14:nvPr/>
            </p14:nvContentPartPr>
            <p14:xfrm>
              <a:off x="9379353" y="1078615"/>
              <a:ext cx="969840" cy="55800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CDE7B20D-9AC0-4D04-81A9-6D4DFEB63A13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9361353" y="1060615"/>
                <a:ext cx="1005480" cy="59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0216DAF8-1B24-488B-AD4C-769CD956966A}"/>
                  </a:ext>
                </a:extLst>
              </p14:cNvPr>
              <p14:cNvContentPartPr/>
              <p14:nvPr/>
            </p14:nvContentPartPr>
            <p14:xfrm>
              <a:off x="2728353" y="3016135"/>
              <a:ext cx="1222920" cy="71208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0216DAF8-1B24-488B-AD4C-769CD956966A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710353" y="2998135"/>
                <a:ext cx="1258560" cy="74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1A81ADA6-6169-4B97-B7B1-9BB8830922F8}"/>
                  </a:ext>
                </a:extLst>
              </p14:cNvPr>
              <p14:cNvContentPartPr/>
              <p14:nvPr/>
            </p14:nvContentPartPr>
            <p14:xfrm>
              <a:off x="5993913" y="2454895"/>
              <a:ext cx="2210040" cy="75060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1A81ADA6-6169-4B97-B7B1-9BB8830922F8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975913" y="2436895"/>
                <a:ext cx="2245680" cy="78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E3EFCCF0-B373-48CB-A4EC-7D085328C8D9}"/>
                  </a:ext>
                </a:extLst>
              </p14:cNvPr>
              <p14:cNvContentPartPr/>
              <p14:nvPr/>
            </p14:nvContentPartPr>
            <p14:xfrm>
              <a:off x="3881073" y="2964295"/>
              <a:ext cx="296280" cy="12276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E3EFCCF0-B373-48CB-A4EC-7D085328C8D9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863073" y="2946295"/>
                <a:ext cx="331920" cy="15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5D5CD92D-BAE2-49C4-BB5F-AFDBC6EC925F}"/>
                  </a:ext>
                </a:extLst>
              </p14:cNvPr>
              <p14:cNvContentPartPr/>
              <p14:nvPr/>
            </p14:nvContentPartPr>
            <p14:xfrm>
              <a:off x="3723753" y="1022455"/>
              <a:ext cx="969120" cy="74988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5D5CD92D-BAE2-49C4-BB5F-AFDBC6EC925F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705753" y="1004455"/>
                <a:ext cx="1004760" cy="78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FDD5E8C8-0A73-4ED4-938A-CD90DA58E523}"/>
                  </a:ext>
                </a:extLst>
              </p14:cNvPr>
              <p14:cNvContentPartPr/>
              <p14:nvPr/>
            </p14:nvContentPartPr>
            <p14:xfrm>
              <a:off x="1881273" y="2750455"/>
              <a:ext cx="947520" cy="47988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FDD5E8C8-0A73-4ED4-938A-CD90DA58E523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863273" y="2732455"/>
                <a:ext cx="983160" cy="51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72717F79-256E-4CCF-8CAD-649F0189D2AD}"/>
                  </a:ext>
                </a:extLst>
              </p14:cNvPr>
              <p14:cNvContentPartPr/>
              <p14:nvPr/>
            </p14:nvContentPartPr>
            <p14:xfrm>
              <a:off x="7282353" y="2039455"/>
              <a:ext cx="660960" cy="31896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72717F79-256E-4CCF-8CAD-649F0189D2AD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7264353" y="2021455"/>
                <a:ext cx="696600" cy="35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986262E7-0B95-4D26-A39B-01A35EDE6668}"/>
                  </a:ext>
                </a:extLst>
              </p14:cNvPr>
              <p14:cNvContentPartPr/>
              <p14:nvPr/>
            </p14:nvContentPartPr>
            <p14:xfrm>
              <a:off x="3664713" y="3924415"/>
              <a:ext cx="659160" cy="365040"/>
            </p14:xfrm>
          </p:contentPart>
        </mc:Choice>
        <mc:Fallback xmlns=""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986262E7-0B95-4D26-A39B-01A35EDE6668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3646713" y="3906415"/>
                <a:ext cx="694800" cy="40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CAD54D30-0B3E-47B8-BC73-D53678D43621}"/>
                  </a:ext>
                </a:extLst>
              </p14:cNvPr>
              <p14:cNvContentPartPr/>
              <p14:nvPr/>
            </p14:nvContentPartPr>
            <p14:xfrm>
              <a:off x="4888713" y="1595935"/>
              <a:ext cx="596160" cy="406080"/>
            </p14:xfrm>
          </p:contentPart>
        </mc:Choice>
        <mc:Fallback xmlns=""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CAD54D30-0B3E-47B8-BC73-D53678D43621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4870713" y="1577935"/>
                <a:ext cx="631800" cy="44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B9FB01C1-A62A-4222-A409-BEDD3D463E56}"/>
                  </a:ext>
                </a:extLst>
              </p14:cNvPr>
              <p14:cNvContentPartPr/>
              <p14:nvPr/>
            </p14:nvContentPartPr>
            <p14:xfrm>
              <a:off x="4079793" y="2322055"/>
              <a:ext cx="795240" cy="3085920"/>
            </p14:xfrm>
          </p:contentPart>
        </mc:Choice>
        <mc:Fallback xmlns=""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B9FB01C1-A62A-4222-A409-BEDD3D463E56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4061793" y="2304055"/>
                <a:ext cx="830880" cy="312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00" name="Ink 99">
                <a:extLst>
                  <a:ext uri="{FF2B5EF4-FFF2-40B4-BE49-F238E27FC236}">
                    <a16:creationId xmlns:a16="http://schemas.microsoft.com/office/drawing/2014/main" id="{7705422E-F8BD-434D-BBC5-B3D9E656EA88}"/>
                  </a:ext>
                </a:extLst>
              </p14:cNvPr>
              <p14:cNvContentPartPr/>
              <p14:nvPr/>
            </p14:nvContentPartPr>
            <p14:xfrm>
              <a:off x="6102633" y="2680975"/>
              <a:ext cx="615240" cy="295920"/>
            </p14:xfrm>
          </p:contentPart>
        </mc:Choice>
        <mc:Fallback xmlns="">
          <p:pic>
            <p:nvPicPr>
              <p:cNvPr id="100" name="Ink 99">
                <a:extLst>
                  <a:ext uri="{FF2B5EF4-FFF2-40B4-BE49-F238E27FC236}">
                    <a16:creationId xmlns:a16="http://schemas.microsoft.com/office/drawing/2014/main" id="{7705422E-F8BD-434D-BBC5-B3D9E656EA88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6084633" y="2662975"/>
                <a:ext cx="650880" cy="33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03" name="Ink 102">
                <a:extLst>
                  <a:ext uri="{FF2B5EF4-FFF2-40B4-BE49-F238E27FC236}">
                    <a16:creationId xmlns:a16="http://schemas.microsoft.com/office/drawing/2014/main" id="{198BCD1E-3988-4DED-AAB7-55F6FDF7707A}"/>
                  </a:ext>
                </a:extLst>
              </p14:cNvPr>
              <p14:cNvContentPartPr/>
              <p14:nvPr/>
            </p14:nvContentPartPr>
            <p14:xfrm>
              <a:off x="3669753" y="1737775"/>
              <a:ext cx="314280" cy="354600"/>
            </p14:xfrm>
          </p:contentPart>
        </mc:Choice>
        <mc:Fallback xmlns="">
          <p:pic>
            <p:nvPicPr>
              <p:cNvPr id="103" name="Ink 102">
                <a:extLst>
                  <a:ext uri="{FF2B5EF4-FFF2-40B4-BE49-F238E27FC236}">
                    <a16:creationId xmlns:a16="http://schemas.microsoft.com/office/drawing/2014/main" id="{198BCD1E-3988-4DED-AAB7-55F6FDF7707A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651753" y="1719775"/>
                <a:ext cx="349920" cy="39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19" name="Ink 118">
                <a:extLst>
                  <a:ext uri="{FF2B5EF4-FFF2-40B4-BE49-F238E27FC236}">
                    <a16:creationId xmlns:a16="http://schemas.microsoft.com/office/drawing/2014/main" id="{4AA272B0-19A0-4FF7-974F-45872C9DB20B}"/>
                  </a:ext>
                </a:extLst>
              </p14:cNvPr>
              <p14:cNvContentPartPr/>
              <p14:nvPr/>
            </p14:nvContentPartPr>
            <p14:xfrm>
              <a:off x="1979193" y="1154215"/>
              <a:ext cx="156600" cy="56880"/>
            </p14:xfrm>
          </p:contentPart>
        </mc:Choice>
        <mc:Fallback xmlns="">
          <p:pic>
            <p:nvPicPr>
              <p:cNvPr id="119" name="Ink 118">
                <a:extLst>
                  <a:ext uri="{FF2B5EF4-FFF2-40B4-BE49-F238E27FC236}">
                    <a16:creationId xmlns:a16="http://schemas.microsoft.com/office/drawing/2014/main" id="{4AA272B0-19A0-4FF7-974F-45872C9DB20B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1961193" y="1136215"/>
                <a:ext cx="192240" cy="9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21" name="Ink 120">
                <a:extLst>
                  <a:ext uri="{FF2B5EF4-FFF2-40B4-BE49-F238E27FC236}">
                    <a16:creationId xmlns:a16="http://schemas.microsoft.com/office/drawing/2014/main" id="{BFF4E466-6B84-4284-9712-63CA281FDC1E}"/>
                  </a:ext>
                </a:extLst>
              </p14:cNvPr>
              <p14:cNvContentPartPr/>
              <p14:nvPr/>
            </p14:nvContentPartPr>
            <p14:xfrm>
              <a:off x="1789113" y="296695"/>
              <a:ext cx="2061720" cy="738360"/>
            </p14:xfrm>
          </p:contentPart>
        </mc:Choice>
        <mc:Fallback xmlns="">
          <p:pic>
            <p:nvPicPr>
              <p:cNvPr id="121" name="Ink 120">
                <a:extLst>
                  <a:ext uri="{FF2B5EF4-FFF2-40B4-BE49-F238E27FC236}">
                    <a16:creationId xmlns:a16="http://schemas.microsoft.com/office/drawing/2014/main" id="{BFF4E466-6B84-4284-9712-63CA281FDC1E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1771113" y="278695"/>
                <a:ext cx="2097360" cy="77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22" name="Ink 121">
                <a:extLst>
                  <a:ext uri="{FF2B5EF4-FFF2-40B4-BE49-F238E27FC236}">
                    <a16:creationId xmlns:a16="http://schemas.microsoft.com/office/drawing/2014/main" id="{49EE671A-C5D4-4B45-B404-B8387D2575A1}"/>
                  </a:ext>
                </a:extLst>
              </p14:cNvPr>
              <p14:cNvContentPartPr/>
              <p14:nvPr/>
            </p14:nvContentPartPr>
            <p14:xfrm>
              <a:off x="3930753" y="2032975"/>
              <a:ext cx="21960" cy="48600"/>
            </p14:xfrm>
          </p:contentPart>
        </mc:Choice>
        <mc:Fallback xmlns="">
          <p:pic>
            <p:nvPicPr>
              <p:cNvPr id="122" name="Ink 121">
                <a:extLst>
                  <a:ext uri="{FF2B5EF4-FFF2-40B4-BE49-F238E27FC236}">
                    <a16:creationId xmlns:a16="http://schemas.microsoft.com/office/drawing/2014/main" id="{49EE671A-C5D4-4B45-B404-B8387D2575A1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3912753" y="2014975"/>
                <a:ext cx="57600" cy="8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125" name="Ink 124">
                <a:extLst>
                  <a:ext uri="{FF2B5EF4-FFF2-40B4-BE49-F238E27FC236}">
                    <a16:creationId xmlns:a16="http://schemas.microsoft.com/office/drawing/2014/main" id="{95C33D81-9726-4550-8B8F-B04960D876F8}"/>
                  </a:ext>
                </a:extLst>
              </p14:cNvPr>
              <p14:cNvContentPartPr/>
              <p14:nvPr/>
            </p14:nvContentPartPr>
            <p14:xfrm>
              <a:off x="2405073" y="3163015"/>
              <a:ext cx="403200" cy="345240"/>
            </p14:xfrm>
          </p:contentPart>
        </mc:Choice>
        <mc:Fallback xmlns="">
          <p:pic>
            <p:nvPicPr>
              <p:cNvPr id="125" name="Ink 124">
                <a:extLst>
                  <a:ext uri="{FF2B5EF4-FFF2-40B4-BE49-F238E27FC236}">
                    <a16:creationId xmlns:a16="http://schemas.microsoft.com/office/drawing/2014/main" id="{95C33D81-9726-4550-8B8F-B04960D876F8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2387073" y="3145015"/>
                <a:ext cx="438840" cy="38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128" name="Ink 127">
                <a:extLst>
                  <a:ext uri="{FF2B5EF4-FFF2-40B4-BE49-F238E27FC236}">
                    <a16:creationId xmlns:a16="http://schemas.microsoft.com/office/drawing/2014/main" id="{079C302A-9672-4B56-AC76-C2324AE33988}"/>
                  </a:ext>
                </a:extLst>
              </p14:cNvPr>
              <p14:cNvContentPartPr/>
              <p14:nvPr/>
            </p14:nvContentPartPr>
            <p14:xfrm>
              <a:off x="6897513" y="2875375"/>
              <a:ext cx="220320" cy="395280"/>
            </p14:xfrm>
          </p:contentPart>
        </mc:Choice>
        <mc:Fallback xmlns="">
          <p:pic>
            <p:nvPicPr>
              <p:cNvPr id="128" name="Ink 127">
                <a:extLst>
                  <a:ext uri="{FF2B5EF4-FFF2-40B4-BE49-F238E27FC236}">
                    <a16:creationId xmlns:a16="http://schemas.microsoft.com/office/drawing/2014/main" id="{079C302A-9672-4B56-AC76-C2324AE33988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6879513" y="2857375"/>
                <a:ext cx="255960" cy="43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143" name="Ink 142">
                <a:extLst>
                  <a:ext uri="{FF2B5EF4-FFF2-40B4-BE49-F238E27FC236}">
                    <a16:creationId xmlns:a16="http://schemas.microsoft.com/office/drawing/2014/main" id="{341624FD-059A-41D0-86DC-58DA9291E027}"/>
                  </a:ext>
                </a:extLst>
              </p14:cNvPr>
              <p14:cNvContentPartPr/>
              <p14:nvPr/>
            </p14:nvContentPartPr>
            <p14:xfrm>
              <a:off x="6120993" y="3802735"/>
              <a:ext cx="3180240" cy="1770840"/>
            </p14:xfrm>
          </p:contentPart>
        </mc:Choice>
        <mc:Fallback xmlns="">
          <p:pic>
            <p:nvPicPr>
              <p:cNvPr id="143" name="Ink 142">
                <a:extLst>
                  <a:ext uri="{FF2B5EF4-FFF2-40B4-BE49-F238E27FC236}">
                    <a16:creationId xmlns:a16="http://schemas.microsoft.com/office/drawing/2014/main" id="{341624FD-059A-41D0-86DC-58DA9291E027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6102993" y="3784735"/>
                <a:ext cx="3215880" cy="1806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149855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431D4ADF-129E-4FE2-ABCD-5092EBEEC65D}"/>
                  </a:ext>
                </a:extLst>
              </p14:cNvPr>
              <p14:cNvContentPartPr/>
              <p14:nvPr/>
            </p14:nvContentPartPr>
            <p14:xfrm>
              <a:off x="1894233" y="513055"/>
              <a:ext cx="3399480" cy="74268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431D4ADF-129E-4FE2-ABCD-5092EBEEC65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876233" y="495055"/>
                <a:ext cx="3435120" cy="77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D9188717-7E59-4531-B917-3EDC79F8A833}"/>
                  </a:ext>
                </a:extLst>
              </p14:cNvPr>
              <p14:cNvContentPartPr/>
              <p14:nvPr/>
            </p14:nvContentPartPr>
            <p14:xfrm>
              <a:off x="1373673" y="1546615"/>
              <a:ext cx="3232800" cy="74196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D9188717-7E59-4531-B917-3EDC79F8A83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355673" y="1528615"/>
                <a:ext cx="3268440" cy="77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AA71FD4B-6312-4BA9-BC76-61E735434C88}"/>
                  </a:ext>
                </a:extLst>
              </p14:cNvPr>
              <p14:cNvContentPartPr/>
              <p14:nvPr/>
            </p14:nvContentPartPr>
            <p14:xfrm>
              <a:off x="5049633" y="2852695"/>
              <a:ext cx="1036800" cy="60012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AA71FD4B-6312-4BA9-BC76-61E735434C88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031633" y="2834695"/>
                <a:ext cx="1072440" cy="63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D8B03944-9FFC-4513-B990-EB33C69AC88B}"/>
                  </a:ext>
                </a:extLst>
              </p14:cNvPr>
              <p14:cNvContentPartPr/>
              <p14:nvPr/>
            </p14:nvContentPartPr>
            <p14:xfrm>
              <a:off x="5302353" y="4103335"/>
              <a:ext cx="949680" cy="46800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D8B03944-9FFC-4513-B990-EB33C69AC88B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284353" y="4085335"/>
                <a:ext cx="985320" cy="50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4ECD2DC0-E0D4-4B0D-99A7-6FB9F9851A37}"/>
                  </a:ext>
                </a:extLst>
              </p14:cNvPr>
              <p14:cNvContentPartPr/>
              <p14:nvPr/>
            </p14:nvContentPartPr>
            <p14:xfrm>
              <a:off x="3996993" y="3821095"/>
              <a:ext cx="904320" cy="33156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4ECD2DC0-E0D4-4B0D-99A7-6FB9F9851A37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978993" y="3803095"/>
                <a:ext cx="939960" cy="36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B6659022-A63D-4B41-BB76-133BC4848070}"/>
                  </a:ext>
                </a:extLst>
              </p14:cNvPr>
              <p14:cNvContentPartPr/>
              <p14:nvPr/>
            </p14:nvContentPartPr>
            <p14:xfrm>
              <a:off x="3104913" y="3610855"/>
              <a:ext cx="479880" cy="37404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B6659022-A63D-4B41-BB76-133BC4848070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086913" y="3592855"/>
                <a:ext cx="515520" cy="40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3C1CE65B-E0C7-41B5-905C-CF317C5F975B}"/>
                  </a:ext>
                </a:extLst>
              </p14:cNvPr>
              <p14:cNvContentPartPr/>
              <p14:nvPr/>
            </p14:nvContentPartPr>
            <p14:xfrm>
              <a:off x="3995553" y="3209815"/>
              <a:ext cx="556560" cy="53820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3C1CE65B-E0C7-41B5-905C-CF317C5F975B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977553" y="3191815"/>
                <a:ext cx="592200" cy="57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F1AC5D7E-E7D0-4987-9CBD-3DB481B2EED7}"/>
                  </a:ext>
                </a:extLst>
              </p14:cNvPr>
              <p14:cNvContentPartPr/>
              <p14:nvPr/>
            </p14:nvContentPartPr>
            <p14:xfrm>
              <a:off x="4058553" y="4170655"/>
              <a:ext cx="826200" cy="92088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F1AC5D7E-E7D0-4987-9CBD-3DB481B2EED7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040553" y="4152655"/>
                <a:ext cx="861840" cy="95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2397C92C-08DB-4847-85CF-B6C5CB5C879A}"/>
                  </a:ext>
                </a:extLst>
              </p14:cNvPr>
              <p14:cNvContentPartPr/>
              <p14:nvPr/>
            </p14:nvContentPartPr>
            <p14:xfrm>
              <a:off x="3225873" y="4353175"/>
              <a:ext cx="531000" cy="61164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2397C92C-08DB-4847-85CF-B6C5CB5C879A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207873" y="4335175"/>
                <a:ext cx="566640" cy="64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DDF91676-0550-45BC-9E0D-CA5CD9CFEC26}"/>
                  </a:ext>
                </a:extLst>
              </p14:cNvPr>
              <p14:cNvContentPartPr/>
              <p14:nvPr/>
            </p14:nvContentPartPr>
            <p14:xfrm>
              <a:off x="6502233" y="3763855"/>
              <a:ext cx="419040" cy="60264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DDF91676-0550-45BC-9E0D-CA5CD9CFEC26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484233" y="3745855"/>
                <a:ext cx="454680" cy="63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795F40DC-29A0-42A6-9956-C7A3ACB8DBFB}"/>
                  </a:ext>
                </a:extLst>
              </p14:cNvPr>
              <p14:cNvContentPartPr/>
              <p14:nvPr/>
            </p14:nvContentPartPr>
            <p14:xfrm>
              <a:off x="6253833" y="2963215"/>
              <a:ext cx="362520" cy="45504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795F40DC-29A0-42A6-9956-C7A3ACB8DBFB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6235833" y="2945215"/>
                <a:ext cx="398160" cy="49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38562528-72A1-443F-8911-BACC1A4B90AE}"/>
                  </a:ext>
                </a:extLst>
              </p14:cNvPr>
              <p14:cNvContentPartPr/>
              <p14:nvPr/>
            </p14:nvContentPartPr>
            <p14:xfrm>
              <a:off x="2052273" y="3187135"/>
              <a:ext cx="632160" cy="223524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38562528-72A1-443F-8911-BACC1A4B90AE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034273" y="3169135"/>
                <a:ext cx="667800" cy="227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EEFB6A5C-B507-4B4C-A898-2D8D03216802}"/>
                  </a:ext>
                </a:extLst>
              </p14:cNvPr>
              <p14:cNvContentPartPr/>
              <p14:nvPr/>
            </p14:nvContentPartPr>
            <p14:xfrm>
              <a:off x="5258433" y="3743695"/>
              <a:ext cx="825480" cy="124956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EEFB6A5C-B507-4B4C-A898-2D8D03216802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5240433" y="3725695"/>
                <a:ext cx="861120" cy="128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2DA16433-A3FB-4962-9BF1-942819D8C683}"/>
                  </a:ext>
                </a:extLst>
              </p14:cNvPr>
              <p14:cNvContentPartPr/>
              <p14:nvPr/>
            </p14:nvContentPartPr>
            <p14:xfrm>
              <a:off x="5236833" y="2670535"/>
              <a:ext cx="594000" cy="95688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2DA16433-A3FB-4962-9BF1-942819D8C683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5218833" y="2652535"/>
                <a:ext cx="629640" cy="99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1DA5EDA6-E4D8-4911-A694-DEFBD412C3F3}"/>
                  </a:ext>
                </a:extLst>
              </p14:cNvPr>
              <p14:cNvContentPartPr/>
              <p14:nvPr/>
            </p14:nvContentPartPr>
            <p14:xfrm>
              <a:off x="8407650" y="51910"/>
              <a:ext cx="3360600" cy="385992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1DA5EDA6-E4D8-4911-A694-DEFBD412C3F3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8389650" y="33910"/>
                <a:ext cx="3396240" cy="3895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089889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اولین تاکسی در ایران + عکس">
            <a:extLst>
              <a:ext uri="{FF2B5EF4-FFF2-40B4-BE49-F238E27FC236}">
                <a16:creationId xmlns:a16="http://schemas.microsoft.com/office/drawing/2014/main" id="{CB057801-6BEB-47E2-8EB1-71B6CDEEC6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114" y="687099"/>
            <a:ext cx="2628900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ماشین تست تورینگ">
            <a:extLst>
              <a:ext uri="{FF2B5EF4-FFF2-40B4-BE49-F238E27FC236}">
                <a16:creationId xmlns:a16="http://schemas.microsoft.com/office/drawing/2014/main" id="{4EFB5BF2-72FD-4C16-AF3D-39E3A8EFB4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5842" y="1814945"/>
            <a:ext cx="2695575" cy="1695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جاروبرقی هوشمند Xiaomi Roborock | لوازم برقی خانگی">
            <a:extLst>
              <a:ext uri="{FF2B5EF4-FFF2-40B4-BE49-F238E27FC236}">
                <a16:creationId xmlns:a16="http://schemas.microsoft.com/office/drawing/2014/main" id="{5AA564DC-8D38-4CB4-A682-18CBA2CC2E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5245" y="926090"/>
            <a:ext cx="2514600" cy="181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مشخصات، قیمت و خرید جارو برقی هوشمند شیائومی Robot Vacuum | می مارکت">
            <a:extLst>
              <a:ext uri="{FF2B5EF4-FFF2-40B4-BE49-F238E27FC236}">
                <a16:creationId xmlns:a16="http://schemas.microsoft.com/office/drawing/2014/main" id="{0A91D6DD-5224-414D-95A5-0B496A5D15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6001" y="3202565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موتور سیکلت - خرید و قیمت انواع موتورسیکلت ایرانی و خارجی">
            <a:extLst>
              <a:ext uri="{FF2B5EF4-FFF2-40B4-BE49-F238E27FC236}">
                <a16:creationId xmlns:a16="http://schemas.microsoft.com/office/drawing/2014/main" id="{03993679-DD96-4AEB-9E58-50691E77FE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6720" y="342900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آدم های خوش شانس و بدشانس | سامانه مشاوره انلاین روانشناسی &quot;های اکسپرت&quot;">
            <a:extLst>
              <a:ext uri="{FF2B5EF4-FFF2-40B4-BE49-F238E27FC236}">
                <a16:creationId xmlns:a16="http://schemas.microsoft.com/office/drawing/2014/main" id="{A5F91346-E05C-40DC-9672-B3C25E8470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4429" y="4316990"/>
            <a:ext cx="2219325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16407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الگوریتم کلونی مورچگان - ویکی‌پدیا، دانشنامهٔ آزاد">
            <a:extLst>
              <a:ext uri="{FF2B5EF4-FFF2-40B4-BE49-F238E27FC236}">
                <a16:creationId xmlns:a16="http://schemas.microsoft.com/office/drawing/2014/main" id="{F0D85E9B-7176-4BEA-8C68-72861BBEA4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731" y="592715"/>
            <a:ext cx="5332269" cy="4887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چرخه کلونی مورچه و نقش آن در ریشه کنی مورچه - مورچه | قوی ترین سم ریشه کنی  مورچه">
            <a:extLst>
              <a:ext uri="{FF2B5EF4-FFF2-40B4-BE49-F238E27FC236}">
                <a16:creationId xmlns:a16="http://schemas.microsoft.com/office/drawing/2014/main" id="{D65ED3A3-EC23-4BFD-A80D-F8A1B6C988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8800" y="443345"/>
            <a:ext cx="4613564" cy="4613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8222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AB3A814B-AEEE-42B4-AD6A-2C346D75055A}"/>
                  </a:ext>
                </a:extLst>
              </p14:cNvPr>
              <p14:cNvContentPartPr/>
              <p14:nvPr/>
            </p14:nvContentPartPr>
            <p14:xfrm>
              <a:off x="5449953" y="46495"/>
              <a:ext cx="5452920" cy="224928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AB3A814B-AEEE-42B4-AD6A-2C346D75055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431953" y="28495"/>
                <a:ext cx="5488560" cy="228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AA42AB35-EAF8-4DFC-9A19-169DD8DA7B08}"/>
                  </a:ext>
                </a:extLst>
              </p14:cNvPr>
              <p14:cNvContentPartPr/>
              <p14:nvPr/>
            </p14:nvContentPartPr>
            <p14:xfrm>
              <a:off x="3398673" y="118135"/>
              <a:ext cx="759600" cy="63612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AA42AB35-EAF8-4DFC-9A19-169DD8DA7B0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80673" y="100135"/>
                <a:ext cx="795240" cy="67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3C8970CC-3F95-4088-BFF1-029B1749543A}"/>
                  </a:ext>
                </a:extLst>
              </p14:cNvPr>
              <p14:cNvContentPartPr/>
              <p14:nvPr/>
            </p14:nvContentPartPr>
            <p14:xfrm>
              <a:off x="3292113" y="3661255"/>
              <a:ext cx="2880" cy="1512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3C8970CC-3F95-4088-BFF1-029B1749543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274113" y="3643255"/>
                <a:ext cx="38520" cy="50760"/>
              </a:xfrm>
              <a:prstGeom prst="rect">
                <a:avLst/>
              </a:prstGeom>
            </p:spPr>
          </p:pic>
        </mc:Fallback>
      </mc:AlternateContent>
      <p:pic>
        <p:nvPicPr>
          <p:cNvPr id="6146" name="Picture 2" descr="نبرد بی امان پایتخت با موش های نروژی - ایرنا">
            <a:extLst>
              <a:ext uri="{FF2B5EF4-FFF2-40B4-BE49-F238E27FC236}">
                <a16:creationId xmlns:a16="http://schemas.microsoft.com/office/drawing/2014/main" id="{28E15BD0-79B6-47C4-A823-E31198840D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995" y="2720602"/>
            <a:ext cx="4870987" cy="3416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E051E975-A386-4858-AE9E-47783CFBA85E}"/>
                  </a:ext>
                </a:extLst>
              </p14:cNvPr>
              <p14:cNvContentPartPr/>
              <p14:nvPr/>
            </p14:nvContentPartPr>
            <p14:xfrm>
              <a:off x="7938273" y="3496375"/>
              <a:ext cx="2323440" cy="81252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E051E975-A386-4858-AE9E-47783CFBA85E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920273" y="3478375"/>
                <a:ext cx="2359080" cy="84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FD3340DB-7044-4ECC-89C8-4E76CA4C2FF1}"/>
                  </a:ext>
                </a:extLst>
              </p14:cNvPr>
              <p14:cNvContentPartPr/>
              <p14:nvPr/>
            </p14:nvContentPartPr>
            <p14:xfrm>
              <a:off x="7406913" y="4658815"/>
              <a:ext cx="2462040" cy="78840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FD3340DB-7044-4ECC-89C8-4E76CA4C2FF1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388913" y="4640815"/>
                <a:ext cx="2497680" cy="824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56503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Fish Colony Underwater Stock Photo - Download Image Now - iStock">
            <a:extLst>
              <a:ext uri="{FF2B5EF4-FFF2-40B4-BE49-F238E27FC236}">
                <a16:creationId xmlns:a16="http://schemas.microsoft.com/office/drawing/2014/main" id="{BD7A1069-7E48-492F-96B6-6F4C5D5DF4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440" y="1130445"/>
            <a:ext cx="5046818" cy="3358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4034DB60-AF57-4960-AD88-F591D79FEA76}"/>
                  </a:ext>
                </a:extLst>
              </p14:cNvPr>
              <p14:cNvContentPartPr/>
              <p14:nvPr/>
            </p14:nvContentPartPr>
            <p14:xfrm>
              <a:off x="6637233" y="1216855"/>
              <a:ext cx="1514520" cy="8542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4034DB60-AF57-4960-AD88-F591D79FEA7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619233" y="1198855"/>
                <a:ext cx="1550160" cy="88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493CF745-B3A9-40F2-99B9-6725F7F133BE}"/>
                  </a:ext>
                </a:extLst>
              </p14:cNvPr>
              <p14:cNvContentPartPr/>
              <p14:nvPr/>
            </p14:nvContentPartPr>
            <p14:xfrm>
              <a:off x="8832513" y="918775"/>
              <a:ext cx="284400" cy="1512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493CF745-B3A9-40F2-99B9-6725F7F133B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814513" y="900775"/>
                <a:ext cx="320040" cy="5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6177E297-2378-42F1-A98A-9DEBC3F58BB4}"/>
                  </a:ext>
                </a:extLst>
              </p14:cNvPr>
              <p14:cNvContentPartPr/>
              <p14:nvPr/>
            </p14:nvContentPartPr>
            <p14:xfrm>
              <a:off x="8868153" y="1095535"/>
              <a:ext cx="255600" cy="75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6177E297-2378-42F1-A98A-9DEBC3F58BB4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850153" y="1077535"/>
                <a:ext cx="291240" cy="4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4690D9EA-D0DC-4B48-99B5-25A910A459E5}"/>
                  </a:ext>
                </a:extLst>
              </p14:cNvPr>
              <p14:cNvContentPartPr/>
              <p14:nvPr/>
            </p14:nvContentPartPr>
            <p14:xfrm>
              <a:off x="8894073" y="1397575"/>
              <a:ext cx="185040" cy="3528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4690D9EA-D0DC-4B48-99B5-25A910A459E5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8876073" y="1379575"/>
                <a:ext cx="220680" cy="7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2DF80CBB-3A88-457B-9EFD-B4CBB63AE19C}"/>
                  </a:ext>
                </a:extLst>
              </p14:cNvPr>
              <p14:cNvContentPartPr/>
              <p14:nvPr/>
            </p14:nvContentPartPr>
            <p14:xfrm>
              <a:off x="9014673" y="1617175"/>
              <a:ext cx="196560" cy="230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2DF80CBB-3A88-457B-9EFD-B4CBB63AE19C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8996706" y="1599175"/>
                <a:ext cx="232135" cy="5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D027CC93-EC1E-4E4A-8376-426D2F7D5078}"/>
                  </a:ext>
                </a:extLst>
              </p14:cNvPr>
              <p14:cNvContentPartPr/>
              <p14:nvPr/>
            </p14:nvContentPartPr>
            <p14:xfrm>
              <a:off x="9655833" y="1405495"/>
              <a:ext cx="277200" cy="2664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D027CC93-EC1E-4E4A-8376-426D2F7D5078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9637833" y="1387495"/>
                <a:ext cx="312840" cy="6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121F8321-454D-4EFF-9923-60D69BD61094}"/>
                  </a:ext>
                </a:extLst>
              </p14:cNvPr>
              <p14:cNvContentPartPr/>
              <p14:nvPr/>
            </p14:nvContentPartPr>
            <p14:xfrm>
              <a:off x="9663393" y="1049095"/>
              <a:ext cx="184320" cy="10692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121F8321-454D-4EFF-9923-60D69BD61094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9645393" y="1031095"/>
                <a:ext cx="219960" cy="14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51F81FBB-197B-495E-8C22-B7C89A5243D2}"/>
                  </a:ext>
                </a:extLst>
              </p14:cNvPr>
              <p14:cNvContentPartPr/>
              <p14:nvPr/>
            </p14:nvContentPartPr>
            <p14:xfrm>
              <a:off x="9523353" y="759295"/>
              <a:ext cx="281880" cy="363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51F81FBB-197B-495E-8C22-B7C89A5243D2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9505353" y="741295"/>
                <a:ext cx="31752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78DF6790-E69A-445B-BC53-C6C5F6133D26}"/>
                  </a:ext>
                </a:extLst>
              </p14:cNvPr>
              <p14:cNvContentPartPr/>
              <p14:nvPr/>
            </p14:nvContentPartPr>
            <p14:xfrm>
              <a:off x="8574753" y="2859175"/>
              <a:ext cx="298440" cy="165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78DF6790-E69A-445B-BC53-C6C5F6133D26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8556753" y="2841175"/>
                <a:ext cx="334080" cy="5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FD612886-0602-41AC-8485-56B35027847A}"/>
                  </a:ext>
                </a:extLst>
              </p14:cNvPr>
              <p14:cNvContentPartPr/>
              <p14:nvPr/>
            </p14:nvContentPartPr>
            <p14:xfrm>
              <a:off x="9364953" y="2767735"/>
              <a:ext cx="210600" cy="2412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FD612886-0602-41AC-8485-56B35027847A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9346953" y="2749735"/>
                <a:ext cx="246240" cy="5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61A669AC-F35C-493C-A9B2-66C5E062B4B8}"/>
                  </a:ext>
                </a:extLst>
              </p14:cNvPr>
              <p14:cNvContentPartPr/>
              <p14:nvPr/>
            </p14:nvContentPartPr>
            <p14:xfrm>
              <a:off x="8685993" y="2975095"/>
              <a:ext cx="925200" cy="23436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61A669AC-F35C-493C-A9B2-66C5E062B4B8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8667993" y="2957095"/>
                <a:ext cx="960840" cy="27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3DBBBDB8-BCCC-4319-99D4-90A55D6BEEE7}"/>
                  </a:ext>
                </a:extLst>
              </p14:cNvPr>
              <p14:cNvContentPartPr/>
              <p14:nvPr/>
            </p14:nvContentPartPr>
            <p14:xfrm>
              <a:off x="8624433" y="3402055"/>
              <a:ext cx="823680" cy="10404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3DBBBDB8-BCCC-4319-99D4-90A55D6BEEE7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8606433" y="3384055"/>
                <a:ext cx="859320" cy="13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EBB53518-6320-4845-BD0A-DA28F130920F}"/>
                  </a:ext>
                </a:extLst>
              </p14:cNvPr>
              <p14:cNvContentPartPr/>
              <p14:nvPr/>
            </p14:nvContentPartPr>
            <p14:xfrm>
              <a:off x="6779073" y="2322055"/>
              <a:ext cx="1346400" cy="98172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EBB53518-6320-4845-BD0A-DA28F130920F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6761073" y="2304055"/>
                <a:ext cx="1382040" cy="101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FA154330-C48C-4BAA-8179-834C775BF4C8}"/>
                  </a:ext>
                </a:extLst>
              </p14:cNvPr>
              <p14:cNvContentPartPr/>
              <p14:nvPr/>
            </p14:nvContentPartPr>
            <p14:xfrm>
              <a:off x="10159833" y="328375"/>
              <a:ext cx="1571040" cy="55800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FA154330-C48C-4BAA-8179-834C775BF4C8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10141833" y="310375"/>
                <a:ext cx="1606680" cy="59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567AA9EE-CD5E-4343-AA6F-35E1F28C5AA1}"/>
                  </a:ext>
                </a:extLst>
              </p14:cNvPr>
              <p14:cNvContentPartPr/>
              <p14:nvPr/>
            </p14:nvContentPartPr>
            <p14:xfrm>
              <a:off x="10299153" y="1213975"/>
              <a:ext cx="1445760" cy="85356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567AA9EE-CD5E-4343-AA6F-35E1F28C5AA1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10281153" y="1195975"/>
                <a:ext cx="1481400" cy="88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376A2AEB-BF50-460C-B9E4-3E9CBC865328}"/>
                  </a:ext>
                </a:extLst>
              </p14:cNvPr>
              <p14:cNvContentPartPr/>
              <p14:nvPr/>
            </p14:nvContentPartPr>
            <p14:xfrm>
              <a:off x="9727473" y="4034935"/>
              <a:ext cx="1415160" cy="67140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376A2AEB-BF50-460C-B9E4-3E9CBC865328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9709473" y="4016935"/>
                <a:ext cx="1450800" cy="70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4FB9F712-103E-4613-BB22-287E68A7100C}"/>
                  </a:ext>
                </a:extLst>
              </p14:cNvPr>
              <p14:cNvContentPartPr/>
              <p14:nvPr/>
            </p14:nvContentPartPr>
            <p14:xfrm>
              <a:off x="4659393" y="79615"/>
              <a:ext cx="2638080" cy="82800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4FB9F712-103E-4613-BB22-287E68A7100C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4641393" y="61615"/>
                <a:ext cx="2673720" cy="863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581953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ابر شهر مورچه‌اي» كه محققان را حيرت‌زده كرد - تابناک | TABNAK">
            <a:extLst>
              <a:ext uri="{FF2B5EF4-FFF2-40B4-BE49-F238E27FC236}">
                <a16:creationId xmlns:a16="http://schemas.microsoft.com/office/drawing/2014/main" id="{AACF84D2-E95A-440D-ABB0-12D18113D5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9017" y="731261"/>
            <a:ext cx="6733309" cy="5181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72074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EBEF21BA-CFCF-48C9-B941-8E0764D40181}"/>
                  </a:ext>
                </a:extLst>
              </p14:cNvPr>
              <p14:cNvContentPartPr/>
              <p14:nvPr/>
            </p14:nvContentPartPr>
            <p14:xfrm>
              <a:off x="8193513" y="188695"/>
              <a:ext cx="1843560" cy="61848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EBEF21BA-CFCF-48C9-B941-8E0764D4018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175513" y="170695"/>
                <a:ext cx="1879200" cy="65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56897F34-7609-4BE0-A2BF-6E5DCE1C5EC8}"/>
                  </a:ext>
                </a:extLst>
              </p14:cNvPr>
              <p14:cNvContentPartPr/>
              <p14:nvPr/>
            </p14:nvContentPartPr>
            <p14:xfrm>
              <a:off x="9152553" y="1315135"/>
              <a:ext cx="839880" cy="36504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56897F34-7609-4BE0-A2BF-6E5DCE1C5EC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134553" y="1297135"/>
                <a:ext cx="875520" cy="40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3D8884A1-07AD-4ADD-A11B-D35D39A9E4A9}"/>
                  </a:ext>
                </a:extLst>
              </p14:cNvPr>
              <p14:cNvContentPartPr/>
              <p14:nvPr/>
            </p14:nvContentPartPr>
            <p14:xfrm>
              <a:off x="8525073" y="481375"/>
              <a:ext cx="71280" cy="26352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3D8884A1-07AD-4ADD-A11B-D35D39A9E4A9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507073" y="463375"/>
                <a:ext cx="106920" cy="29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7092351C-D277-4A71-9BDC-A6619C8EE9AE}"/>
                  </a:ext>
                </a:extLst>
              </p14:cNvPr>
              <p14:cNvContentPartPr/>
              <p14:nvPr/>
            </p14:nvContentPartPr>
            <p14:xfrm>
              <a:off x="7672953" y="1101295"/>
              <a:ext cx="574560" cy="60768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7092351C-D277-4A71-9BDC-A6619C8EE9AE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654953" y="1083295"/>
                <a:ext cx="610200" cy="64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577459A0-8EB7-455F-AF0E-B08E5738D84A}"/>
                  </a:ext>
                </a:extLst>
              </p14:cNvPr>
              <p14:cNvContentPartPr/>
              <p14:nvPr/>
            </p14:nvContentPartPr>
            <p14:xfrm>
              <a:off x="2840313" y="2268775"/>
              <a:ext cx="168480" cy="59112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577459A0-8EB7-455F-AF0E-B08E5738D84A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822313" y="2250775"/>
                <a:ext cx="204120" cy="62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724C43BF-06BD-434F-A53E-34A09B87C5DA}"/>
                  </a:ext>
                </a:extLst>
              </p14:cNvPr>
              <p14:cNvContentPartPr/>
              <p14:nvPr/>
            </p14:nvContentPartPr>
            <p14:xfrm>
              <a:off x="8016393" y="2092015"/>
              <a:ext cx="1727280" cy="148716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724C43BF-06BD-434F-A53E-34A09B87C5DA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998393" y="2074015"/>
                <a:ext cx="1762920" cy="152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ED98E46A-363F-495C-BDDF-FE9104B90D4D}"/>
                  </a:ext>
                </a:extLst>
              </p14:cNvPr>
              <p14:cNvContentPartPr/>
              <p14:nvPr/>
            </p14:nvContentPartPr>
            <p14:xfrm>
              <a:off x="5724993" y="2377495"/>
              <a:ext cx="1293480" cy="63504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ED98E46A-363F-495C-BDDF-FE9104B90D4D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706993" y="2359495"/>
                <a:ext cx="1329120" cy="67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4C0099BE-E074-4D9E-B3B8-C638FE7023EE}"/>
                  </a:ext>
                </a:extLst>
              </p14:cNvPr>
              <p14:cNvContentPartPr/>
              <p14:nvPr/>
            </p14:nvContentPartPr>
            <p14:xfrm>
              <a:off x="5908593" y="3356695"/>
              <a:ext cx="2602440" cy="76032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4C0099BE-E074-4D9E-B3B8-C638FE7023EE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890593" y="3338695"/>
                <a:ext cx="2638080" cy="79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D3F42C26-8426-4C6B-8F59-284DEFD4CC14}"/>
                  </a:ext>
                </a:extLst>
              </p14:cNvPr>
              <p14:cNvContentPartPr/>
              <p14:nvPr/>
            </p14:nvContentPartPr>
            <p14:xfrm>
              <a:off x="2342793" y="1789975"/>
              <a:ext cx="550080" cy="960840"/>
            </p14:xfrm>
          </p:contentPart>
        </mc:Choice>
        <mc:Fallback xmlns=""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D3F42C26-8426-4C6B-8F59-284DEFD4CC14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324793" y="1771975"/>
                <a:ext cx="585720" cy="99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14" name="Ink 113">
                <a:extLst>
                  <a:ext uri="{FF2B5EF4-FFF2-40B4-BE49-F238E27FC236}">
                    <a16:creationId xmlns:a16="http://schemas.microsoft.com/office/drawing/2014/main" id="{B5EF28E8-56F0-412D-99CE-9F32B3801D5A}"/>
                  </a:ext>
                </a:extLst>
              </p14:cNvPr>
              <p14:cNvContentPartPr/>
              <p14:nvPr/>
            </p14:nvContentPartPr>
            <p14:xfrm>
              <a:off x="1165593" y="1500175"/>
              <a:ext cx="4381560" cy="2479680"/>
            </p14:xfrm>
          </p:contentPart>
        </mc:Choice>
        <mc:Fallback xmlns="">
          <p:pic>
            <p:nvPicPr>
              <p:cNvPr id="114" name="Ink 113">
                <a:extLst>
                  <a:ext uri="{FF2B5EF4-FFF2-40B4-BE49-F238E27FC236}">
                    <a16:creationId xmlns:a16="http://schemas.microsoft.com/office/drawing/2014/main" id="{B5EF28E8-56F0-412D-99CE-9F32B3801D5A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147593" y="1482175"/>
                <a:ext cx="4417200" cy="251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31" name="Ink 130">
                <a:extLst>
                  <a:ext uri="{FF2B5EF4-FFF2-40B4-BE49-F238E27FC236}">
                    <a16:creationId xmlns:a16="http://schemas.microsoft.com/office/drawing/2014/main" id="{775017C9-80DA-441E-A78F-239417EAA948}"/>
                  </a:ext>
                </a:extLst>
              </p14:cNvPr>
              <p14:cNvContentPartPr/>
              <p14:nvPr/>
            </p14:nvContentPartPr>
            <p14:xfrm>
              <a:off x="1527393" y="2041255"/>
              <a:ext cx="1812600" cy="1086480"/>
            </p14:xfrm>
          </p:contentPart>
        </mc:Choice>
        <mc:Fallback xmlns="">
          <p:pic>
            <p:nvPicPr>
              <p:cNvPr id="131" name="Ink 130">
                <a:extLst>
                  <a:ext uri="{FF2B5EF4-FFF2-40B4-BE49-F238E27FC236}">
                    <a16:creationId xmlns:a16="http://schemas.microsoft.com/office/drawing/2014/main" id="{775017C9-80DA-441E-A78F-239417EAA948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509393" y="2023255"/>
                <a:ext cx="1848240" cy="112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39" name="Ink 138">
                <a:extLst>
                  <a:ext uri="{FF2B5EF4-FFF2-40B4-BE49-F238E27FC236}">
                    <a16:creationId xmlns:a16="http://schemas.microsoft.com/office/drawing/2014/main" id="{EE555F49-3A1B-4019-857E-A98C310DAE33}"/>
                  </a:ext>
                </a:extLst>
              </p14:cNvPr>
              <p14:cNvContentPartPr/>
              <p14:nvPr/>
            </p14:nvContentPartPr>
            <p14:xfrm>
              <a:off x="4959993" y="4440655"/>
              <a:ext cx="1673640" cy="1594800"/>
            </p14:xfrm>
          </p:contentPart>
        </mc:Choice>
        <mc:Fallback xmlns="">
          <p:pic>
            <p:nvPicPr>
              <p:cNvPr id="139" name="Ink 138">
                <a:extLst>
                  <a:ext uri="{FF2B5EF4-FFF2-40B4-BE49-F238E27FC236}">
                    <a16:creationId xmlns:a16="http://schemas.microsoft.com/office/drawing/2014/main" id="{EE555F49-3A1B-4019-857E-A98C310DAE33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4941993" y="4422655"/>
                <a:ext cx="1709280" cy="163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30A87337-19C8-448F-A8D6-825414781F4E}"/>
                  </a:ext>
                </a:extLst>
              </p14:cNvPr>
              <p14:cNvContentPartPr/>
              <p14:nvPr/>
            </p14:nvContentPartPr>
            <p14:xfrm>
              <a:off x="8300730" y="4400350"/>
              <a:ext cx="2800440" cy="88848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30A87337-19C8-448F-A8D6-825414781F4E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8282730" y="4382350"/>
                <a:ext cx="2836080" cy="9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51C384EC-EB18-4E9E-B888-64F8EFEE3F1E}"/>
                  </a:ext>
                </a:extLst>
              </p14:cNvPr>
              <p14:cNvContentPartPr/>
              <p14:nvPr/>
            </p14:nvContentPartPr>
            <p14:xfrm>
              <a:off x="2657370" y="1987990"/>
              <a:ext cx="10440" cy="144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51C384EC-EB18-4E9E-B888-64F8EFEE3F1E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2639370" y="1969990"/>
                <a:ext cx="46080" cy="3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771040F5-C5C4-47A9-9BCB-780F0F276375}"/>
                  </a:ext>
                </a:extLst>
              </p14:cNvPr>
              <p14:cNvContentPartPr/>
              <p14:nvPr/>
            </p14:nvContentPartPr>
            <p14:xfrm>
              <a:off x="4052370" y="2270590"/>
              <a:ext cx="164520" cy="40068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771040F5-C5C4-47A9-9BCB-780F0F276375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4034370" y="2252590"/>
                <a:ext cx="200160" cy="43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8C343CE8-A9F6-44E9-8626-DA062718460B}"/>
                  </a:ext>
                </a:extLst>
              </p14:cNvPr>
              <p14:cNvContentPartPr/>
              <p14:nvPr/>
            </p14:nvContentPartPr>
            <p14:xfrm>
              <a:off x="3387090" y="1618630"/>
              <a:ext cx="126360" cy="17136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8C343CE8-A9F6-44E9-8626-DA062718460B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3369090" y="1600630"/>
                <a:ext cx="162000" cy="20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272D368F-8FAF-438F-92A9-CF5C75F5312C}"/>
                  </a:ext>
                </a:extLst>
              </p14:cNvPr>
              <p14:cNvContentPartPr/>
              <p14:nvPr/>
            </p14:nvContentPartPr>
            <p14:xfrm>
              <a:off x="2194410" y="1672270"/>
              <a:ext cx="750960" cy="122004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272D368F-8FAF-438F-92A9-CF5C75F5312C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2176410" y="1654270"/>
                <a:ext cx="786600" cy="125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A949BE95-A43D-4C08-AD98-44BDF959CEB5}"/>
                  </a:ext>
                </a:extLst>
              </p14:cNvPr>
              <p14:cNvContentPartPr/>
              <p14:nvPr/>
            </p14:nvContentPartPr>
            <p14:xfrm>
              <a:off x="3111330" y="2927230"/>
              <a:ext cx="360" cy="36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A949BE95-A43D-4C08-AD98-44BDF959CEB5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3093330" y="290923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A87799CB-6CC9-4994-9B35-5C7EDBF5A36C}"/>
                  </a:ext>
                </a:extLst>
              </p14:cNvPr>
              <p14:cNvContentPartPr/>
              <p14:nvPr/>
            </p14:nvContentPartPr>
            <p14:xfrm>
              <a:off x="1671690" y="532150"/>
              <a:ext cx="931320" cy="118008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A87799CB-6CC9-4994-9B35-5C7EDBF5A36C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1653690" y="514150"/>
                <a:ext cx="966960" cy="121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3EDBEA8F-5800-4B2F-B1F6-5BF7D01D3321}"/>
                  </a:ext>
                </a:extLst>
              </p14:cNvPr>
              <p14:cNvContentPartPr/>
              <p14:nvPr/>
            </p14:nvContentPartPr>
            <p14:xfrm>
              <a:off x="3920610" y="1352950"/>
              <a:ext cx="760680" cy="61596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3EDBEA8F-5800-4B2F-B1F6-5BF7D01D3321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3902610" y="1334950"/>
                <a:ext cx="796320" cy="65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D7E568A1-E2E8-43B7-8D01-90D7A8FFF730}"/>
                  </a:ext>
                </a:extLst>
              </p14:cNvPr>
              <p14:cNvContentPartPr/>
              <p14:nvPr/>
            </p14:nvContentPartPr>
            <p14:xfrm>
              <a:off x="5676330" y="3120550"/>
              <a:ext cx="3156480" cy="106596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D7E568A1-E2E8-43B7-8D01-90D7A8FFF730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5658330" y="3102550"/>
                <a:ext cx="3192120" cy="110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5A7F69AE-C034-407A-8E28-A08176DA7AA7}"/>
                  </a:ext>
                </a:extLst>
              </p14:cNvPr>
              <p14:cNvContentPartPr/>
              <p14:nvPr/>
            </p14:nvContentPartPr>
            <p14:xfrm>
              <a:off x="4412730" y="2359510"/>
              <a:ext cx="203760" cy="19440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5A7F69AE-C034-407A-8E28-A08176DA7AA7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4394730" y="2341510"/>
                <a:ext cx="239400" cy="23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131D8893-CFC2-4C8E-966F-BFFE5E430C24}"/>
                  </a:ext>
                </a:extLst>
              </p14:cNvPr>
              <p14:cNvContentPartPr/>
              <p14:nvPr/>
            </p14:nvContentPartPr>
            <p14:xfrm>
              <a:off x="3622530" y="2786110"/>
              <a:ext cx="166680" cy="22356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131D8893-CFC2-4C8E-966F-BFFE5E430C24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3604530" y="2768110"/>
                <a:ext cx="202320" cy="25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DCBAC4D4-EB71-472D-8C22-1C39A26AF003}"/>
                  </a:ext>
                </a:extLst>
              </p14:cNvPr>
              <p14:cNvContentPartPr/>
              <p14:nvPr/>
            </p14:nvContentPartPr>
            <p14:xfrm>
              <a:off x="4108890" y="1791790"/>
              <a:ext cx="979920" cy="34596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DCBAC4D4-EB71-472D-8C22-1C39A26AF003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4090890" y="1773790"/>
                <a:ext cx="1015560" cy="38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C491BAE3-47E9-420B-B39A-B99FB0279FA4}"/>
                  </a:ext>
                </a:extLst>
              </p14:cNvPr>
              <p14:cNvContentPartPr/>
              <p14:nvPr/>
            </p14:nvContentPartPr>
            <p14:xfrm>
              <a:off x="2744490" y="2968270"/>
              <a:ext cx="170640" cy="14976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C491BAE3-47E9-420B-B39A-B99FB0279FA4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2726490" y="2950270"/>
                <a:ext cx="206280" cy="18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83B17823-2627-43A6-83F3-74131FD99247}"/>
                  </a:ext>
                </a:extLst>
              </p14:cNvPr>
              <p14:cNvContentPartPr/>
              <p14:nvPr/>
            </p14:nvContentPartPr>
            <p14:xfrm>
              <a:off x="2038890" y="2988790"/>
              <a:ext cx="150120" cy="14652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83B17823-2627-43A6-83F3-74131FD99247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2020890" y="2970790"/>
                <a:ext cx="185760" cy="18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0343C27E-FE66-41AC-8A56-13B7A2F3EEA6}"/>
                  </a:ext>
                </a:extLst>
              </p14:cNvPr>
              <p14:cNvContentPartPr/>
              <p14:nvPr/>
            </p14:nvContentPartPr>
            <p14:xfrm>
              <a:off x="1796250" y="2444110"/>
              <a:ext cx="143640" cy="21924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0343C27E-FE66-41AC-8A56-13B7A2F3EEA6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1778250" y="2426110"/>
                <a:ext cx="179280" cy="25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C93213C5-774E-445E-BAE3-9BD6C23FFF90}"/>
                  </a:ext>
                </a:extLst>
              </p14:cNvPr>
              <p14:cNvContentPartPr/>
              <p14:nvPr/>
            </p14:nvContentPartPr>
            <p14:xfrm>
              <a:off x="3395370" y="1882870"/>
              <a:ext cx="255960" cy="83520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C93213C5-774E-445E-BAE3-9BD6C23FFF90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3377370" y="1864870"/>
                <a:ext cx="291600" cy="870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884793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777B45FB-420E-4D5C-91A7-E0B76B18E286}"/>
                  </a:ext>
                </a:extLst>
              </p14:cNvPr>
              <p14:cNvContentPartPr/>
              <p14:nvPr/>
            </p14:nvContentPartPr>
            <p14:xfrm>
              <a:off x="8245353" y="517015"/>
              <a:ext cx="1742040" cy="133452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777B45FB-420E-4D5C-91A7-E0B76B18E28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227353" y="499015"/>
                <a:ext cx="1777680" cy="137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BED72F7C-5193-49E6-B423-5209402B8788}"/>
                  </a:ext>
                </a:extLst>
              </p14:cNvPr>
              <p14:cNvContentPartPr/>
              <p14:nvPr/>
            </p14:nvContentPartPr>
            <p14:xfrm>
              <a:off x="5271393" y="973495"/>
              <a:ext cx="1065600" cy="63864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BED72F7C-5193-49E6-B423-5209402B878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253393" y="955495"/>
                <a:ext cx="1101240" cy="67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3108B5C7-3C28-4A8B-855F-53492CF5EEC9}"/>
                  </a:ext>
                </a:extLst>
              </p14:cNvPr>
              <p14:cNvContentPartPr/>
              <p14:nvPr/>
            </p14:nvContentPartPr>
            <p14:xfrm>
              <a:off x="6850713" y="1043335"/>
              <a:ext cx="915120" cy="55692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3108B5C7-3C28-4A8B-855F-53492CF5EEC9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832713" y="1025335"/>
                <a:ext cx="950760" cy="59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2733A076-75EA-40E9-B2AA-9F8129565914}"/>
                  </a:ext>
                </a:extLst>
              </p14:cNvPr>
              <p14:cNvContentPartPr/>
              <p14:nvPr/>
            </p14:nvContentPartPr>
            <p14:xfrm>
              <a:off x="3325953" y="1207495"/>
              <a:ext cx="1421640" cy="37836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2733A076-75EA-40E9-B2AA-9F8129565914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307953" y="1189495"/>
                <a:ext cx="1457280" cy="41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57966BAF-8AE4-4201-A883-062F152D0579}"/>
                  </a:ext>
                </a:extLst>
              </p14:cNvPr>
              <p14:cNvContentPartPr/>
              <p14:nvPr/>
            </p14:nvContentPartPr>
            <p14:xfrm>
              <a:off x="4912473" y="2337175"/>
              <a:ext cx="3281760" cy="66960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57966BAF-8AE4-4201-A883-062F152D0579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894473" y="2319175"/>
                <a:ext cx="3317400" cy="705240"/>
              </a:xfrm>
              <a:prstGeom prst="rect">
                <a:avLst/>
              </a:prstGeom>
            </p:spPr>
          </p:pic>
        </mc:Fallback>
      </mc:AlternateContent>
      <p:pic>
        <p:nvPicPr>
          <p:cNvPr id="8194" name="Picture 2" descr="موسسه باغات آستان قدس رضوی بایگانی - پایگاه خبری صبح مشهد">
            <a:extLst>
              <a:ext uri="{FF2B5EF4-FFF2-40B4-BE49-F238E27FC236}">
                <a16:creationId xmlns:a16="http://schemas.microsoft.com/office/drawing/2014/main" id="{FABF9423-04E7-433F-A4FE-8425D65D64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206" y="3429000"/>
            <a:ext cx="4879493" cy="3069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جنگل هیرکانی کجاست؟ بهشتی در شمال ایران | مجله ایرانگرد">
            <a:extLst>
              <a:ext uri="{FF2B5EF4-FFF2-40B4-BE49-F238E27FC236}">
                <a16:creationId xmlns:a16="http://schemas.microsoft.com/office/drawing/2014/main" id="{B0E7C0CD-4F18-4D97-BE89-8F4453B08F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1243" y="3429001"/>
            <a:ext cx="4570259" cy="3069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DE424A0D-7C12-4468-8B21-FBEB3C51675B}"/>
                  </a:ext>
                </a:extLst>
              </p14:cNvPr>
              <p14:cNvContentPartPr/>
              <p14:nvPr/>
            </p14:nvContentPartPr>
            <p14:xfrm>
              <a:off x="292593" y="2689255"/>
              <a:ext cx="50040" cy="4680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DE424A0D-7C12-4468-8B21-FBEB3C51675B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74593" y="2671255"/>
                <a:ext cx="85680" cy="8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8195" name="Ink 8194">
                <a:extLst>
                  <a:ext uri="{FF2B5EF4-FFF2-40B4-BE49-F238E27FC236}">
                    <a16:creationId xmlns:a16="http://schemas.microsoft.com/office/drawing/2014/main" id="{5624357D-4C10-43FF-8131-7702FBEC8334}"/>
                  </a:ext>
                </a:extLst>
              </p14:cNvPr>
              <p14:cNvContentPartPr/>
              <p14:nvPr/>
            </p14:nvContentPartPr>
            <p14:xfrm>
              <a:off x="2459433" y="2673415"/>
              <a:ext cx="440280" cy="370080"/>
            </p14:xfrm>
          </p:contentPart>
        </mc:Choice>
        <mc:Fallback xmlns="">
          <p:pic>
            <p:nvPicPr>
              <p:cNvPr id="8195" name="Ink 8194">
                <a:extLst>
                  <a:ext uri="{FF2B5EF4-FFF2-40B4-BE49-F238E27FC236}">
                    <a16:creationId xmlns:a16="http://schemas.microsoft.com/office/drawing/2014/main" id="{5624357D-4C10-43FF-8131-7702FBEC8334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441433" y="2655415"/>
                <a:ext cx="475920" cy="40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8197" name="Ink 8196">
                <a:extLst>
                  <a:ext uri="{FF2B5EF4-FFF2-40B4-BE49-F238E27FC236}">
                    <a16:creationId xmlns:a16="http://schemas.microsoft.com/office/drawing/2014/main" id="{EA45DDB6-DB00-4A9D-841E-B8B7E5AE9591}"/>
                  </a:ext>
                </a:extLst>
              </p14:cNvPr>
              <p14:cNvContentPartPr/>
              <p14:nvPr/>
            </p14:nvContentPartPr>
            <p14:xfrm>
              <a:off x="-76407" y="1280575"/>
              <a:ext cx="2306880" cy="1217160"/>
            </p14:xfrm>
          </p:contentPart>
        </mc:Choice>
        <mc:Fallback xmlns="">
          <p:pic>
            <p:nvPicPr>
              <p:cNvPr id="8197" name="Ink 8196">
                <a:extLst>
                  <a:ext uri="{FF2B5EF4-FFF2-40B4-BE49-F238E27FC236}">
                    <a16:creationId xmlns:a16="http://schemas.microsoft.com/office/drawing/2014/main" id="{EA45DDB6-DB00-4A9D-841E-B8B7E5AE9591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-94407" y="1262575"/>
                <a:ext cx="2342520" cy="125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8202" name="Ink 8201">
                <a:extLst>
                  <a:ext uri="{FF2B5EF4-FFF2-40B4-BE49-F238E27FC236}">
                    <a16:creationId xmlns:a16="http://schemas.microsoft.com/office/drawing/2014/main" id="{2A2C1672-9484-4318-BDBC-235599DECBDC}"/>
                  </a:ext>
                </a:extLst>
              </p14:cNvPr>
              <p14:cNvContentPartPr/>
              <p14:nvPr/>
            </p14:nvContentPartPr>
            <p14:xfrm>
              <a:off x="10053993" y="2504215"/>
              <a:ext cx="692640" cy="870840"/>
            </p14:xfrm>
          </p:contentPart>
        </mc:Choice>
        <mc:Fallback xmlns="">
          <p:pic>
            <p:nvPicPr>
              <p:cNvPr id="8202" name="Ink 8201">
                <a:extLst>
                  <a:ext uri="{FF2B5EF4-FFF2-40B4-BE49-F238E27FC236}">
                    <a16:creationId xmlns:a16="http://schemas.microsoft.com/office/drawing/2014/main" id="{2A2C1672-9484-4318-BDBC-235599DECBDC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0035993" y="2486215"/>
                <a:ext cx="728280" cy="90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8203" name="Ink 8202">
                <a:extLst>
                  <a:ext uri="{FF2B5EF4-FFF2-40B4-BE49-F238E27FC236}">
                    <a16:creationId xmlns:a16="http://schemas.microsoft.com/office/drawing/2014/main" id="{AC6B3A45-AB2A-4D63-B71D-030CEBE33DDE}"/>
                  </a:ext>
                </a:extLst>
              </p14:cNvPr>
              <p14:cNvContentPartPr/>
              <p14:nvPr/>
            </p14:nvContentPartPr>
            <p14:xfrm>
              <a:off x="9593553" y="4952935"/>
              <a:ext cx="435600" cy="343080"/>
            </p14:xfrm>
          </p:contentPart>
        </mc:Choice>
        <mc:Fallback xmlns="">
          <p:pic>
            <p:nvPicPr>
              <p:cNvPr id="8203" name="Ink 8202">
                <a:extLst>
                  <a:ext uri="{FF2B5EF4-FFF2-40B4-BE49-F238E27FC236}">
                    <a16:creationId xmlns:a16="http://schemas.microsoft.com/office/drawing/2014/main" id="{AC6B3A45-AB2A-4D63-B71D-030CEBE33DDE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9575553" y="4934935"/>
                <a:ext cx="471240" cy="37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8204" name="Ink 8203">
                <a:extLst>
                  <a:ext uri="{FF2B5EF4-FFF2-40B4-BE49-F238E27FC236}">
                    <a16:creationId xmlns:a16="http://schemas.microsoft.com/office/drawing/2014/main" id="{8C5D2899-DBE5-4C74-8D8E-841567F92247}"/>
                  </a:ext>
                </a:extLst>
              </p14:cNvPr>
              <p14:cNvContentPartPr/>
              <p14:nvPr/>
            </p14:nvContentPartPr>
            <p14:xfrm>
              <a:off x="10581033" y="4070575"/>
              <a:ext cx="430920" cy="461160"/>
            </p14:xfrm>
          </p:contentPart>
        </mc:Choice>
        <mc:Fallback xmlns="">
          <p:pic>
            <p:nvPicPr>
              <p:cNvPr id="8204" name="Ink 8203">
                <a:extLst>
                  <a:ext uri="{FF2B5EF4-FFF2-40B4-BE49-F238E27FC236}">
                    <a16:creationId xmlns:a16="http://schemas.microsoft.com/office/drawing/2014/main" id="{8C5D2899-DBE5-4C74-8D8E-841567F92247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0563033" y="4052575"/>
                <a:ext cx="466560" cy="49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8207" name="Ink 8206">
                <a:extLst>
                  <a:ext uri="{FF2B5EF4-FFF2-40B4-BE49-F238E27FC236}">
                    <a16:creationId xmlns:a16="http://schemas.microsoft.com/office/drawing/2014/main" id="{734540A5-BDD2-4A17-B72D-3019A6084F3E}"/>
                  </a:ext>
                </a:extLst>
              </p14:cNvPr>
              <p14:cNvContentPartPr/>
              <p14:nvPr/>
            </p14:nvContentPartPr>
            <p14:xfrm>
              <a:off x="9589593" y="5670775"/>
              <a:ext cx="505440" cy="235440"/>
            </p14:xfrm>
          </p:contentPart>
        </mc:Choice>
        <mc:Fallback xmlns="">
          <p:pic>
            <p:nvPicPr>
              <p:cNvPr id="8207" name="Ink 8206">
                <a:extLst>
                  <a:ext uri="{FF2B5EF4-FFF2-40B4-BE49-F238E27FC236}">
                    <a16:creationId xmlns:a16="http://schemas.microsoft.com/office/drawing/2014/main" id="{734540A5-BDD2-4A17-B72D-3019A6084F3E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9571593" y="5652775"/>
                <a:ext cx="541080" cy="27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8210" name="Ink 8209">
                <a:extLst>
                  <a:ext uri="{FF2B5EF4-FFF2-40B4-BE49-F238E27FC236}">
                    <a16:creationId xmlns:a16="http://schemas.microsoft.com/office/drawing/2014/main" id="{B3DC62B3-F6AD-45D1-A7B3-8540DB385982}"/>
                  </a:ext>
                </a:extLst>
              </p14:cNvPr>
              <p14:cNvContentPartPr/>
              <p14:nvPr/>
            </p14:nvContentPartPr>
            <p14:xfrm>
              <a:off x="1416153" y="4847815"/>
              <a:ext cx="455400" cy="1404000"/>
            </p14:xfrm>
          </p:contentPart>
        </mc:Choice>
        <mc:Fallback xmlns="">
          <p:pic>
            <p:nvPicPr>
              <p:cNvPr id="8210" name="Ink 8209">
                <a:extLst>
                  <a:ext uri="{FF2B5EF4-FFF2-40B4-BE49-F238E27FC236}">
                    <a16:creationId xmlns:a16="http://schemas.microsoft.com/office/drawing/2014/main" id="{B3DC62B3-F6AD-45D1-A7B3-8540DB385982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1398153" y="4829815"/>
                <a:ext cx="491040" cy="143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8213" name="Ink 8212">
                <a:extLst>
                  <a:ext uri="{FF2B5EF4-FFF2-40B4-BE49-F238E27FC236}">
                    <a16:creationId xmlns:a16="http://schemas.microsoft.com/office/drawing/2014/main" id="{79DDC83E-E937-42AB-8B22-E8A10E37FD4C}"/>
                  </a:ext>
                </a:extLst>
              </p14:cNvPr>
              <p14:cNvContentPartPr/>
              <p14:nvPr/>
            </p14:nvContentPartPr>
            <p14:xfrm>
              <a:off x="3348633" y="2525455"/>
              <a:ext cx="664200" cy="715680"/>
            </p14:xfrm>
          </p:contentPart>
        </mc:Choice>
        <mc:Fallback xmlns="">
          <p:pic>
            <p:nvPicPr>
              <p:cNvPr id="8213" name="Ink 8212">
                <a:extLst>
                  <a:ext uri="{FF2B5EF4-FFF2-40B4-BE49-F238E27FC236}">
                    <a16:creationId xmlns:a16="http://schemas.microsoft.com/office/drawing/2014/main" id="{79DDC83E-E937-42AB-8B22-E8A10E37FD4C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330633" y="2507455"/>
                <a:ext cx="699840" cy="75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8216" name="Ink 8215">
                <a:extLst>
                  <a:ext uri="{FF2B5EF4-FFF2-40B4-BE49-F238E27FC236}">
                    <a16:creationId xmlns:a16="http://schemas.microsoft.com/office/drawing/2014/main" id="{49568EEE-3674-48C5-ADE0-52A69E0E60A9}"/>
                  </a:ext>
                </a:extLst>
              </p14:cNvPr>
              <p14:cNvContentPartPr/>
              <p14:nvPr/>
            </p14:nvContentPartPr>
            <p14:xfrm>
              <a:off x="8828913" y="2577655"/>
              <a:ext cx="654840" cy="762120"/>
            </p14:xfrm>
          </p:contentPart>
        </mc:Choice>
        <mc:Fallback xmlns="">
          <p:pic>
            <p:nvPicPr>
              <p:cNvPr id="8216" name="Ink 8215">
                <a:extLst>
                  <a:ext uri="{FF2B5EF4-FFF2-40B4-BE49-F238E27FC236}">
                    <a16:creationId xmlns:a16="http://schemas.microsoft.com/office/drawing/2014/main" id="{49568EEE-3674-48C5-ADE0-52A69E0E60A9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8810913" y="2559655"/>
                <a:ext cx="690480" cy="797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957571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موسسه باغات آستان قدس رضوی بایگانی - پایگاه خبری صبح مشهد">
            <a:extLst>
              <a:ext uri="{FF2B5EF4-FFF2-40B4-BE49-F238E27FC236}">
                <a16:creationId xmlns:a16="http://schemas.microsoft.com/office/drawing/2014/main" id="{7B623D95-C860-4E98-B517-AC94B2DB9E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988" y="1073727"/>
            <a:ext cx="4879493" cy="3069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جنگل هیرکانی کجاست؟ بهشتی در شمال ایران | مجله ایرانگرد">
            <a:extLst>
              <a:ext uri="{FF2B5EF4-FFF2-40B4-BE49-F238E27FC236}">
                <a16:creationId xmlns:a16="http://schemas.microsoft.com/office/drawing/2014/main" id="{1BC47F52-530B-4F92-842F-F7DA6DE7AE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1025" y="1073728"/>
            <a:ext cx="4570259" cy="3069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B8DD10E0-876D-42B9-A555-5DAA75E5CCBD}"/>
                  </a:ext>
                </a:extLst>
              </p14:cNvPr>
              <p14:cNvContentPartPr/>
              <p14:nvPr/>
            </p14:nvContentPartPr>
            <p14:xfrm>
              <a:off x="1977033" y="4225375"/>
              <a:ext cx="2299680" cy="83952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B8DD10E0-876D-42B9-A555-5DAA75E5CCB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959033" y="4207375"/>
                <a:ext cx="2335320" cy="87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3410D019-BB06-4D58-BD58-3CD1899BC20F}"/>
                  </a:ext>
                </a:extLst>
              </p14:cNvPr>
              <p14:cNvContentPartPr/>
              <p14:nvPr/>
            </p14:nvContentPartPr>
            <p14:xfrm>
              <a:off x="9696153" y="5349295"/>
              <a:ext cx="1341720" cy="62424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3410D019-BB06-4D58-BD58-3CD1899BC20F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678153" y="5331295"/>
                <a:ext cx="1377360" cy="65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84CE2D4D-0F4A-42BF-8BC0-1DC73469A86E}"/>
                  </a:ext>
                </a:extLst>
              </p14:cNvPr>
              <p14:cNvContentPartPr/>
              <p14:nvPr/>
            </p14:nvContentPartPr>
            <p14:xfrm>
              <a:off x="8908113" y="5562055"/>
              <a:ext cx="388440" cy="33372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84CE2D4D-0F4A-42BF-8BC0-1DC73469A86E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890113" y="5544055"/>
                <a:ext cx="424080" cy="36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06875F64-D696-4D42-A71C-A0DF582AD144}"/>
                  </a:ext>
                </a:extLst>
              </p14:cNvPr>
              <p14:cNvContentPartPr/>
              <p14:nvPr/>
            </p14:nvContentPartPr>
            <p14:xfrm>
              <a:off x="9030873" y="5293495"/>
              <a:ext cx="190080" cy="10800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06875F64-D696-4D42-A71C-A0DF582AD144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012873" y="5275495"/>
                <a:ext cx="225720" cy="14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04DDBE9D-7819-4A79-BDE6-B7EEF7A2634E}"/>
                  </a:ext>
                </a:extLst>
              </p14:cNvPr>
              <p14:cNvContentPartPr/>
              <p14:nvPr/>
            </p14:nvContentPartPr>
            <p14:xfrm>
              <a:off x="6348513" y="5415175"/>
              <a:ext cx="1814760" cy="58356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04DDBE9D-7819-4A79-BDE6-B7EEF7A2634E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330513" y="5397175"/>
                <a:ext cx="1850400" cy="61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1D759320-ACB7-460F-8719-2FE028E46947}"/>
                  </a:ext>
                </a:extLst>
              </p14:cNvPr>
              <p14:cNvContentPartPr/>
              <p14:nvPr/>
            </p14:nvContentPartPr>
            <p14:xfrm>
              <a:off x="11455833" y="5205655"/>
              <a:ext cx="644040" cy="67464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1D759320-ACB7-460F-8719-2FE028E46947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1437833" y="5187655"/>
                <a:ext cx="679680" cy="71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6642FF78-0C27-4D49-9B97-ACAB4080721A}"/>
                  </a:ext>
                </a:extLst>
              </p14:cNvPr>
              <p14:cNvContentPartPr/>
              <p14:nvPr/>
            </p14:nvContentPartPr>
            <p14:xfrm>
              <a:off x="8536233" y="41095"/>
              <a:ext cx="814680" cy="84924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6642FF78-0C27-4D49-9B97-ACAB4080721A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8518233" y="23095"/>
                <a:ext cx="850320" cy="88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17CC49BF-B6B0-4E42-8956-7A990C0DADF7}"/>
                  </a:ext>
                </a:extLst>
              </p14:cNvPr>
              <p14:cNvContentPartPr/>
              <p14:nvPr/>
            </p14:nvContentPartPr>
            <p14:xfrm>
              <a:off x="3651753" y="343495"/>
              <a:ext cx="485280" cy="61056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17CC49BF-B6B0-4E42-8956-7A990C0DADF7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633753" y="325495"/>
                <a:ext cx="520920" cy="64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05847489-7568-4B55-B3E6-9D6504A499C2}"/>
                  </a:ext>
                </a:extLst>
              </p14:cNvPr>
              <p14:cNvContentPartPr/>
              <p14:nvPr/>
            </p14:nvContentPartPr>
            <p14:xfrm>
              <a:off x="9085593" y="821575"/>
              <a:ext cx="12240" cy="2448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05847489-7568-4B55-B3E6-9D6504A499C2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9067593" y="803575"/>
                <a:ext cx="47880" cy="6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BD8990A4-4357-482A-97BD-EF8D2B8E549B}"/>
                  </a:ext>
                </a:extLst>
              </p14:cNvPr>
              <p14:cNvContentPartPr/>
              <p14:nvPr/>
            </p14:nvContentPartPr>
            <p14:xfrm>
              <a:off x="3643473" y="5197735"/>
              <a:ext cx="1007640" cy="80892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BD8990A4-4357-482A-97BD-EF8D2B8E549B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3625473" y="5179735"/>
                <a:ext cx="1043280" cy="84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C6A11B44-F6C2-4E7C-AD28-C0E05908B232}"/>
                  </a:ext>
                </a:extLst>
              </p14:cNvPr>
              <p14:cNvContentPartPr/>
              <p14:nvPr/>
            </p14:nvContentPartPr>
            <p14:xfrm>
              <a:off x="1934913" y="5314735"/>
              <a:ext cx="1201320" cy="57456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C6A11B44-F6C2-4E7C-AD28-C0E05908B232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916913" y="5296735"/>
                <a:ext cx="1236960" cy="61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2E3C90D0-7721-4BB0-AC49-29482EFD3A32}"/>
                  </a:ext>
                </a:extLst>
              </p14:cNvPr>
              <p14:cNvContentPartPr/>
              <p14:nvPr/>
            </p14:nvContentPartPr>
            <p14:xfrm>
              <a:off x="813153" y="5349295"/>
              <a:ext cx="945360" cy="81036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2E3C90D0-7721-4BB0-AC49-29482EFD3A32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795153" y="5331295"/>
                <a:ext cx="981000" cy="84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C0C263CC-7D56-4241-BD02-FA49123834DC}"/>
                  </a:ext>
                </a:extLst>
              </p14:cNvPr>
              <p14:cNvContentPartPr/>
              <p14:nvPr/>
            </p14:nvContentPartPr>
            <p14:xfrm>
              <a:off x="2267913" y="3734695"/>
              <a:ext cx="1361880" cy="25560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C0C263CC-7D56-4241-BD02-FA49123834DC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2249913" y="3716695"/>
                <a:ext cx="1397520" cy="29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7A1AFABA-5811-4586-94EF-FDFE33C7EB13}"/>
                  </a:ext>
                </a:extLst>
              </p14:cNvPr>
              <p14:cNvContentPartPr/>
              <p14:nvPr/>
            </p14:nvContentPartPr>
            <p14:xfrm>
              <a:off x="2329473" y="3270295"/>
              <a:ext cx="918000" cy="322200"/>
            </p14:xfrm>
          </p:contentPart>
        </mc:Choice>
        <mc:Fallback xmlns=""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7A1AFABA-5811-4586-94EF-FDFE33C7EB13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2311473" y="3252295"/>
                <a:ext cx="953640" cy="35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7ADA3FF9-5940-4FE5-AA37-DFE247EFFD88}"/>
                  </a:ext>
                </a:extLst>
              </p14:cNvPr>
              <p14:cNvContentPartPr/>
              <p14:nvPr/>
            </p14:nvContentPartPr>
            <p14:xfrm>
              <a:off x="876873" y="2122615"/>
              <a:ext cx="326880" cy="1694880"/>
            </p14:xfrm>
          </p:contentPart>
        </mc:Choice>
        <mc:Fallback xmlns=""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7ADA3FF9-5940-4FE5-AA37-DFE247EFFD88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858873" y="2104615"/>
                <a:ext cx="362520" cy="173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25CB10EE-870E-400D-8FEE-1E5423BD230E}"/>
                  </a:ext>
                </a:extLst>
              </p14:cNvPr>
              <p14:cNvContentPartPr/>
              <p14:nvPr/>
            </p14:nvContentPartPr>
            <p14:xfrm>
              <a:off x="2301033" y="3316735"/>
              <a:ext cx="1367640" cy="597600"/>
            </p14:xfrm>
          </p:contentPart>
        </mc:Choice>
        <mc:Fallback xmlns=""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25CB10EE-870E-400D-8FEE-1E5423BD230E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2283033" y="3298735"/>
                <a:ext cx="1403280" cy="63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4605B72A-9B85-48BA-B734-0F614347EC00}"/>
                  </a:ext>
                </a:extLst>
              </p14:cNvPr>
              <p14:cNvContentPartPr/>
              <p14:nvPr/>
            </p14:nvContentPartPr>
            <p14:xfrm>
              <a:off x="4284273" y="2612215"/>
              <a:ext cx="891360" cy="475560"/>
            </p14:xfrm>
          </p:contentPart>
        </mc:Choice>
        <mc:Fallback xmlns=""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4605B72A-9B85-48BA-B734-0F614347EC00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4266273" y="2594215"/>
                <a:ext cx="927000" cy="51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98" name="Ink 97">
                <a:extLst>
                  <a:ext uri="{FF2B5EF4-FFF2-40B4-BE49-F238E27FC236}">
                    <a16:creationId xmlns:a16="http://schemas.microsoft.com/office/drawing/2014/main" id="{5443101B-FC86-4A1F-A181-A6182F1361E4}"/>
                  </a:ext>
                </a:extLst>
              </p14:cNvPr>
              <p14:cNvContentPartPr/>
              <p14:nvPr/>
            </p14:nvContentPartPr>
            <p14:xfrm>
              <a:off x="902073" y="5962375"/>
              <a:ext cx="3999960" cy="559080"/>
            </p14:xfrm>
          </p:contentPart>
        </mc:Choice>
        <mc:Fallback xmlns="">
          <p:pic>
            <p:nvPicPr>
              <p:cNvPr id="98" name="Ink 97">
                <a:extLst>
                  <a:ext uri="{FF2B5EF4-FFF2-40B4-BE49-F238E27FC236}">
                    <a16:creationId xmlns:a16="http://schemas.microsoft.com/office/drawing/2014/main" id="{5443101B-FC86-4A1F-A181-A6182F1361E4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884073" y="5944375"/>
                <a:ext cx="4035600" cy="59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107" name="Ink 106">
                <a:extLst>
                  <a:ext uri="{FF2B5EF4-FFF2-40B4-BE49-F238E27FC236}">
                    <a16:creationId xmlns:a16="http://schemas.microsoft.com/office/drawing/2014/main" id="{56BCA917-6C40-4305-A576-17642C32E602}"/>
                  </a:ext>
                </a:extLst>
              </p14:cNvPr>
              <p14:cNvContentPartPr/>
              <p14:nvPr/>
            </p14:nvContentPartPr>
            <p14:xfrm>
              <a:off x="6511953" y="6091975"/>
              <a:ext cx="2212200" cy="501840"/>
            </p14:xfrm>
          </p:contentPart>
        </mc:Choice>
        <mc:Fallback xmlns="">
          <p:pic>
            <p:nvPicPr>
              <p:cNvPr id="107" name="Ink 106">
                <a:extLst>
                  <a:ext uri="{FF2B5EF4-FFF2-40B4-BE49-F238E27FC236}">
                    <a16:creationId xmlns:a16="http://schemas.microsoft.com/office/drawing/2014/main" id="{56BCA917-6C40-4305-A576-17642C32E602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6493953" y="6073988"/>
                <a:ext cx="2247840" cy="53745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116" name="Ink 115">
                <a:extLst>
                  <a:ext uri="{FF2B5EF4-FFF2-40B4-BE49-F238E27FC236}">
                    <a16:creationId xmlns:a16="http://schemas.microsoft.com/office/drawing/2014/main" id="{AD8D6E47-8048-469F-BC63-C2749C5E418A}"/>
                  </a:ext>
                </a:extLst>
              </p14:cNvPr>
              <p14:cNvContentPartPr/>
              <p14:nvPr/>
            </p14:nvContentPartPr>
            <p14:xfrm>
              <a:off x="5334393" y="5977135"/>
              <a:ext cx="690480" cy="734760"/>
            </p14:xfrm>
          </p:contentPart>
        </mc:Choice>
        <mc:Fallback xmlns="">
          <p:pic>
            <p:nvPicPr>
              <p:cNvPr id="116" name="Ink 115">
                <a:extLst>
                  <a:ext uri="{FF2B5EF4-FFF2-40B4-BE49-F238E27FC236}">
                    <a16:creationId xmlns:a16="http://schemas.microsoft.com/office/drawing/2014/main" id="{AD8D6E47-8048-469F-BC63-C2749C5E418A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5316393" y="5959135"/>
                <a:ext cx="726120" cy="770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803906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E8EA75B1-B276-46B1-A6E8-8AE1DF5E1549}"/>
                  </a:ext>
                </a:extLst>
              </p14:cNvPr>
              <p14:cNvContentPartPr/>
              <p14:nvPr/>
            </p14:nvContentPartPr>
            <p14:xfrm>
              <a:off x="9078753" y="937495"/>
              <a:ext cx="726840" cy="6235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E8EA75B1-B276-46B1-A6E8-8AE1DF5E154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060753" y="919495"/>
                <a:ext cx="762480" cy="65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CE6D57E7-26C5-4128-AF8F-9AF6E9025F21}"/>
                  </a:ext>
                </a:extLst>
              </p14:cNvPr>
              <p14:cNvContentPartPr/>
              <p14:nvPr/>
            </p14:nvContentPartPr>
            <p14:xfrm>
              <a:off x="6296673" y="1510615"/>
              <a:ext cx="207720" cy="18540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CE6D57E7-26C5-4128-AF8F-9AF6E9025F2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278673" y="1492615"/>
                <a:ext cx="243360" cy="22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C9462F7E-A78A-44CD-90E6-BECE139162D7}"/>
                  </a:ext>
                </a:extLst>
              </p14:cNvPr>
              <p14:cNvContentPartPr/>
              <p14:nvPr/>
            </p14:nvContentPartPr>
            <p14:xfrm>
              <a:off x="7260753" y="1333855"/>
              <a:ext cx="1728360" cy="8913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C9462F7E-A78A-44CD-90E6-BECE139162D7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242753" y="1315855"/>
                <a:ext cx="1764000" cy="92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9681080C-30A9-436C-83BA-7EDA836D7801}"/>
                  </a:ext>
                </a:extLst>
              </p14:cNvPr>
              <p14:cNvContentPartPr/>
              <p14:nvPr/>
            </p14:nvContentPartPr>
            <p14:xfrm>
              <a:off x="2093673" y="641575"/>
              <a:ext cx="3834360" cy="128988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9681080C-30A9-436C-83BA-7EDA836D7801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075673" y="623575"/>
                <a:ext cx="3870000" cy="132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E2FE107B-44AF-4DB5-8D39-79667932FF63}"/>
                  </a:ext>
                </a:extLst>
              </p14:cNvPr>
              <p14:cNvContentPartPr/>
              <p14:nvPr/>
            </p14:nvContentPartPr>
            <p14:xfrm>
              <a:off x="9404913" y="3053575"/>
              <a:ext cx="183960" cy="36072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E2FE107B-44AF-4DB5-8D39-79667932FF63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386913" y="3035575"/>
                <a:ext cx="219600" cy="39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2C779E11-C690-426E-8E87-AA845DC3BC61}"/>
                  </a:ext>
                </a:extLst>
              </p14:cNvPr>
              <p14:cNvContentPartPr/>
              <p14:nvPr/>
            </p14:nvContentPartPr>
            <p14:xfrm>
              <a:off x="9532713" y="3647935"/>
              <a:ext cx="21240" cy="864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2C779E11-C690-426E-8E87-AA845DC3BC61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9514713" y="3629935"/>
                <a:ext cx="56880" cy="4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5CF4098E-7A62-469D-9906-A1665A2E052A}"/>
                  </a:ext>
                </a:extLst>
              </p14:cNvPr>
              <p14:cNvContentPartPr/>
              <p14:nvPr/>
            </p14:nvContentPartPr>
            <p14:xfrm>
              <a:off x="8368833" y="3038455"/>
              <a:ext cx="505080" cy="59184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5CF4098E-7A62-469D-9906-A1665A2E052A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8350833" y="3020455"/>
                <a:ext cx="540720" cy="62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F4A6C75B-7146-4DAC-963F-DAB25ECE519C}"/>
                  </a:ext>
                </a:extLst>
              </p14:cNvPr>
              <p14:cNvContentPartPr/>
              <p14:nvPr/>
            </p14:nvContentPartPr>
            <p14:xfrm>
              <a:off x="5694033" y="3094615"/>
              <a:ext cx="1776240" cy="74232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F4A6C75B-7146-4DAC-963F-DAB25ECE519C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676033" y="3076615"/>
                <a:ext cx="1811880" cy="77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B21BD904-23C4-4B2E-BE6C-6A930F9E60E5}"/>
                  </a:ext>
                </a:extLst>
              </p14:cNvPr>
              <p14:cNvContentPartPr/>
              <p14:nvPr/>
            </p14:nvContentPartPr>
            <p14:xfrm>
              <a:off x="5009673" y="3043855"/>
              <a:ext cx="319680" cy="41832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B21BD904-23C4-4B2E-BE6C-6A930F9E60E5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991673" y="3025855"/>
                <a:ext cx="355320" cy="45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2782D1EC-C4C5-434A-9F0C-B77EDCCA2F40}"/>
                  </a:ext>
                </a:extLst>
              </p14:cNvPr>
              <p14:cNvContentPartPr/>
              <p14:nvPr/>
            </p14:nvContentPartPr>
            <p14:xfrm>
              <a:off x="1999713" y="2943055"/>
              <a:ext cx="69840" cy="35964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2782D1EC-C4C5-434A-9F0C-B77EDCCA2F40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981713" y="2925055"/>
                <a:ext cx="105480" cy="39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0D12A947-3A3C-4DC2-8E42-12A1F2C54277}"/>
                  </a:ext>
                </a:extLst>
              </p14:cNvPr>
              <p14:cNvContentPartPr/>
              <p14:nvPr/>
            </p14:nvContentPartPr>
            <p14:xfrm>
              <a:off x="2482473" y="2714455"/>
              <a:ext cx="1950120" cy="100980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0D12A947-3A3C-4DC2-8E42-12A1F2C54277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464473" y="2696455"/>
                <a:ext cx="1985760" cy="104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EEA36CDA-825E-4127-A7F7-98B1E9062809}"/>
                  </a:ext>
                </a:extLst>
              </p14:cNvPr>
              <p14:cNvContentPartPr/>
              <p14:nvPr/>
            </p14:nvContentPartPr>
            <p14:xfrm>
              <a:off x="2024193" y="3531295"/>
              <a:ext cx="83160" cy="6192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EEA36CDA-825E-4127-A7F7-98B1E9062809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006193" y="3513295"/>
                <a:ext cx="118800" cy="9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855AB354-6808-4145-93BB-4462852E548A}"/>
                  </a:ext>
                </a:extLst>
              </p14:cNvPr>
              <p14:cNvContentPartPr/>
              <p14:nvPr/>
            </p14:nvContentPartPr>
            <p14:xfrm>
              <a:off x="9003513" y="143335"/>
              <a:ext cx="1621440" cy="59220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855AB354-6808-4145-93BB-4462852E548A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8985513" y="125335"/>
                <a:ext cx="1657080" cy="62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6DD3CBC7-82D7-4C16-BEF7-16D4C57D76EC}"/>
                  </a:ext>
                </a:extLst>
              </p14:cNvPr>
              <p14:cNvContentPartPr/>
              <p14:nvPr/>
            </p14:nvContentPartPr>
            <p14:xfrm>
              <a:off x="5672073" y="3960775"/>
              <a:ext cx="1545120" cy="24372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6DD3CBC7-82D7-4C16-BEF7-16D4C57D76EC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5654073" y="3942775"/>
                <a:ext cx="1580760" cy="27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3D5DD2F5-605B-478A-AF80-0814DFA23078}"/>
                  </a:ext>
                </a:extLst>
              </p14:cNvPr>
              <p14:cNvContentPartPr/>
              <p14:nvPr/>
            </p14:nvContentPartPr>
            <p14:xfrm>
              <a:off x="6453273" y="4483495"/>
              <a:ext cx="1322280" cy="60768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3D5DD2F5-605B-478A-AF80-0814DFA23078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6435273" y="4465495"/>
                <a:ext cx="1357920" cy="64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BF7EE4D7-A98C-449A-ADB7-E146F693A2A4}"/>
                  </a:ext>
                </a:extLst>
              </p14:cNvPr>
              <p14:cNvContentPartPr/>
              <p14:nvPr/>
            </p14:nvContentPartPr>
            <p14:xfrm>
              <a:off x="6685833" y="5265415"/>
              <a:ext cx="1080000" cy="511920"/>
            </p14:xfrm>
          </p:contentPart>
        </mc:Choice>
        <mc:Fallback xmlns=""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BF7EE4D7-A98C-449A-ADB7-E146F693A2A4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6667833" y="5247415"/>
                <a:ext cx="1115640" cy="54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98" name="Ink 97">
                <a:extLst>
                  <a:ext uri="{FF2B5EF4-FFF2-40B4-BE49-F238E27FC236}">
                    <a16:creationId xmlns:a16="http://schemas.microsoft.com/office/drawing/2014/main" id="{BFA9B0ED-097F-4DB6-8DF9-188EA960D3EE}"/>
                  </a:ext>
                </a:extLst>
              </p14:cNvPr>
              <p14:cNvContentPartPr/>
              <p14:nvPr/>
            </p14:nvContentPartPr>
            <p14:xfrm>
              <a:off x="6785553" y="5905135"/>
              <a:ext cx="1035000" cy="634680"/>
            </p14:xfrm>
          </p:contentPart>
        </mc:Choice>
        <mc:Fallback xmlns="">
          <p:pic>
            <p:nvPicPr>
              <p:cNvPr id="98" name="Ink 97">
                <a:extLst>
                  <a:ext uri="{FF2B5EF4-FFF2-40B4-BE49-F238E27FC236}">
                    <a16:creationId xmlns:a16="http://schemas.microsoft.com/office/drawing/2014/main" id="{BFA9B0ED-097F-4DB6-8DF9-188EA960D3EE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6767553" y="5887135"/>
                <a:ext cx="1070640" cy="670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47039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CCFDA466-2E2B-4298-BB4E-DCA6C6E6DB1D}"/>
                  </a:ext>
                </a:extLst>
              </p14:cNvPr>
              <p14:cNvContentPartPr/>
              <p14:nvPr/>
            </p14:nvContentPartPr>
            <p14:xfrm>
              <a:off x="8053050" y="449710"/>
              <a:ext cx="1754280" cy="512784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CCFDA466-2E2B-4298-BB4E-DCA6C6E6DB1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035050" y="431710"/>
                <a:ext cx="1789920" cy="516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366059F3-0317-40AB-9767-8C3CA8E5D3AC}"/>
                  </a:ext>
                </a:extLst>
              </p14:cNvPr>
              <p14:cNvContentPartPr/>
              <p14:nvPr/>
            </p14:nvContentPartPr>
            <p14:xfrm>
              <a:off x="10144290" y="639070"/>
              <a:ext cx="608040" cy="184968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366059F3-0317-40AB-9767-8C3CA8E5D3A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126290" y="621070"/>
                <a:ext cx="643680" cy="188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1D9B8912-24F6-4874-8277-53D6F5008D89}"/>
                  </a:ext>
                </a:extLst>
              </p14:cNvPr>
              <p14:cNvContentPartPr/>
              <p14:nvPr/>
            </p14:nvContentPartPr>
            <p14:xfrm>
              <a:off x="5980530" y="2157910"/>
              <a:ext cx="1215000" cy="66096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1D9B8912-24F6-4874-8277-53D6F5008D89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962530" y="2139910"/>
                <a:ext cx="1250640" cy="69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2F6E0671-2D47-47D4-8F9B-7C94ADFEBA42}"/>
                  </a:ext>
                </a:extLst>
              </p14:cNvPr>
              <p14:cNvContentPartPr/>
              <p14:nvPr/>
            </p14:nvContentPartPr>
            <p14:xfrm>
              <a:off x="5619450" y="945790"/>
              <a:ext cx="1560600" cy="72144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2F6E0671-2D47-47D4-8F9B-7C94ADFEBA42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601450" y="927790"/>
                <a:ext cx="1596240" cy="75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0B8A03F6-AB3D-412F-9B60-CBB2F2E18505}"/>
                  </a:ext>
                </a:extLst>
              </p14:cNvPr>
              <p14:cNvContentPartPr/>
              <p14:nvPr/>
            </p14:nvContentPartPr>
            <p14:xfrm>
              <a:off x="3873810" y="1415590"/>
              <a:ext cx="811080" cy="1764000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0B8A03F6-AB3D-412F-9B60-CBB2F2E18505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855810" y="1397590"/>
                <a:ext cx="846720" cy="179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641E441E-8DB4-442D-9BEC-51ABDC1F9ABE}"/>
                  </a:ext>
                </a:extLst>
              </p14:cNvPr>
              <p14:cNvContentPartPr/>
              <p14:nvPr/>
            </p14:nvContentPartPr>
            <p14:xfrm>
              <a:off x="2448930" y="1426030"/>
              <a:ext cx="1086480" cy="794520"/>
            </p14:xfrm>
          </p:contentPart>
        </mc:Choice>
        <mc:Fallback xmlns=""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641E441E-8DB4-442D-9BEC-51ABDC1F9ABE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430930" y="1408030"/>
                <a:ext cx="1122120" cy="83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00" name="Ink 99">
                <a:extLst>
                  <a:ext uri="{FF2B5EF4-FFF2-40B4-BE49-F238E27FC236}">
                    <a16:creationId xmlns:a16="http://schemas.microsoft.com/office/drawing/2014/main" id="{36FA6C77-21A9-4688-B40D-BA9EE6ED46B9}"/>
                  </a:ext>
                </a:extLst>
              </p14:cNvPr>
              <p14:cNvContentPartPr/>
              <p14:nvPr/>
            </p14:nvContentPartPr>
            <p14:xfrm>
              <a:off x="2872650" y="2763070"/>
              <a:ext cx="1248120" cy="873720"/>
            </p14:xfrm>
          </p:contentPart>
        </mc:Choice>
        <mc:Fallback xmlns="">
          <p:pic>
            <p:nvPicPr>
              <p:cNvPr id="100" name="Ink 99">
                <a:extLst>
                  <a:ext uri="{FF2B5EF4-FFF2-40B4-BE49-F238E27FC236}">
                    <a16:creationId xmlns:a16="http://schemas.microsoft.com/office/drawing/2014/main" id="{36FA6C77-21A9-4688-B40D-BA9EE6ED46B9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854650" y="2745070"/>
                <a:ext cx="1283760" cy="90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04" name="Ink 103">
                <a:extLst>
                  <a:ext uri="{FF2B5EF4-FFF2-40B4-BE49-F238E27FC236}">
                    <a16:creationId xmlns:a16="http://schemas.microsoft.com/office/drawing/2014/main" id="{1200B8E2-FBB0-4398-8C6C-9F8A6AD740DA}"/>
                  </a:ext>
                </a:extLst>
              </p14:cNvPr>
              <p14:cNvContentPartPr/>
              <p14:nvPr/>
            </p14:nvContentPartPr>
            <p14:xfrm>
              <a:off x="1080930" y="1306150"/>
              <a:ext cx="684360" cy="846360"/>
            </p14:xfrm>
          </p:contentPart>
        </mc:Choice>
        <mc:Fallback xmlns="">
          <p:pic>
            <p:nvPicPr>
              <p:cNvPr id="104" name="Ink 103">
                <a:extLst>
                  <a:ext uri="{FF2B5EF4-FFF2-40B4-BE49-F238E27FC236}">
                    <a16:creationId xmlns:a16="http://schemas.microsoft.com/office/drawing/2014/main" id="{1200B8E2-FBB0-4398-8C6C-9F8A6AD740DA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062930" y="1288150"/>
                <a:ext cx="720000" cy="88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11" name="Ink 110">
                <a:extLst>
                  <a:ext uri="{FF2B5EF4-FFF2-40B4-BE49-F238E27FC236}">
                    <a16:creationId xmlns:a16="http://schemas.microsoft.com/office/drawing/2014/main" id="{43B90E4B-E90B-4202-9A63-928ACDA64415}"/>
                  </a:ext>
                </a:extLst>
              </p14:cNvPr>
              <p14:cNvContentPartPr/>
              <p14:nvPr/>
            </p14:nvContentPartPr>
            <p14:xfrm>
              <a:off x="1246170" y="3401710"/>
              <a:ext cx="1011960" cy="847080"/>
            </p14:xfrm>
          </p:contentPart>
        </mc:Choice>
        <mc:Fallback xmlns="">
          <p:pic>
            <p:nvPicPr>
              <p:cNvPr id="111" name="Ink 110">
                <a:extLst>
                  <a:ext uri="{FF2B5EF4-FFF2-40B4-BE49-F238E27FC236}">
                    <a16:creationId xmlns:a16="http://schemas.microsoft.com/office/drawing/2014/main" id="{43B90E4B-E90B-4202-9A63-928ACDA64415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228170" y="3383710"/>
                <a:ext cx="1047600" cy="88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21" name="Ink 120">
                <a:extLst>
                  <a:ext uri="{FF2B5EF4-FFF2-40B4-BE49-F238E27FC236}">
                    <a16:creationId xmlns:a16="http://schemas.microsoft.com/office/drawing/2014/main" id="{00024467-CA37-458F-B899-2FF0D740A645}"/>
                  </a:ext>
                </a:extLst>
              </p14:cNvPr>
              <p14:cNvContentPartPr/>
              <p14:nvPr/>
            </p14:nvContentPartPr>
            <p14:xfrm>
              <a:off x="6122370" y="5276950"/>
              <a:ext cx="1146240" cy="511560"/>
            </p14:xfrm>
          </p:contentPart>
        </mc:Choice>
        <mc:Fallback xmlns="">
          <p:pic>
            <p:nvPicPr>
              <p:cNvPr id="121" name="Ink 120">
                <a:extLst>
                  <a:ext uri="{FF2B5EF4-FFF2-40B4-BE49-F238E27FC236}">
                    <a16:creationId xmlns:a16="http://schemas.microsoft.com/office/drawing/2014/main" id="{00024467-CA37-458F-B899-2FF0D740A645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104370" y="5258950"/>
                <a:ext cx="1181880" cy="54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24" name="Ink 123">
                <a:extLst>
                  <a:ext uri="{FF2B5EF4-FFF2-40B4-BE49-F238E27FC236}">
                    <a16:creationId xmlns:a16="http://schemas.microsoft.com/office/drawing/2014/main" id="{9A54D51C-A672-465E-93FA-02AB8D3F6A11}"/>
                  </a:ext>
                </a:extLst>
              </p14:cNvPr>
              <p14:cNvContentPartPr/>
              <p14:nvPr/>
            </p14:nvContentPartPr>
            <p14:xfrm>
              <a:off x="5891250" y="4380910"/>
              <a:ext cx="781200" cy="424440"/>
            </p14:xfrm>
          </p:contentPart>
        </mc:Choice>
        <mc:Fallback xmlns="">
          <p:pic>
            <p:nvPicPr>
              <p:cNvPr id="124" name="Ink 123">
                <a:extLst>
                  <a:ext uri="{FF2B5EF4-FFF2-40B4-BE49-F238E27FC236}">
                    <a16:creationId xmlns:a16="http://schemas.microsoft.com/office/drawing/2014/main" id="{9A54D51C-A672-465E-93FA-02AB8D3F6A11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873250" y="4362910"/>
                <a:ext cx="816840" cy="46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27" name="Ink 126">
                <a:extLst>
                  <a:ext uri="{FF2B5EF4-FFF2-40B4-BE49-F238E27FC236}">
                    <a16:creationId xmlns:a16="http://schemas.microsoft.com/office/drawing/2014/main" id="{79291C40-97F6-491D-A7BC-5FB2B4916A34}"/>
                  </a:ext>
                </a:extLst>
              </p14:cNvPr>
              <p14:cNvContentPartPr/>
              <p14:nvPr/>
            </p14:nvContentPartPr>
            <p14:xfrm>
              <a:off x="4841130" y="485350"/>
              <a:ext cx="458640" cy="1236240"/>
            </p14:xfrm>
          </p:contentPart>
        </mc:Choice>
        <mc:Fallback xmlns="">
          <p:pic>
            <p:nvPicPr>
              <p:cNvPr id="127" name="Ink 126">
                <a:extLst>
                  <a:ext uri="{FF2B5EF4-FFF2-40B4-BE49-F238E27FC236}">
                    <a16:creationId xmlns:a16="http://schemas.microsoft.com/office/drawing/2014/main" id="{79291C40-97F6-491D-A7BC-5FB2B4916A34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4823130" y="467350"/>
                <a:ext cx="494280" cy="127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28" name="Ink 127">
                <a:extLst>
                  <a:ext uri="{FF2B5EF4-FFF2-40B4-BE49-F238E27FC236}">
                    <a16:creationId xmlns:a16="http://schemas.microsoft.com/office/drawing/2014/main" id="{C3E84C14-A0A3-45D3-B769-D6D3BC70972F}"/>
                  </a:ext>
                </a:extLst>
              </p14:cNvPr>
              <p14:cNvContentPartPr/>
              <p14:nvPr/>
            </p14:nvContentPartPr>
            <p14:xfrm>
              <a:off x="5747610" y="1660750"/>
              <a:ext cx="1856520" cy="1477080"/>
            </p14:xfrm>
          </p:contentPart>
        </mc:Choice>
        <mc:Fallback xmlns="">
          <p:pic>
            <p:nvPicPr>
              <p:cNvPr id="128" name="Ink 127">
                <a:extLst>
                  <a:ext uri="{FF2B5EF4-FFF2-40B4-BE49-F238E27FC236}">
                    <a16:creationId xmlns:a16="http://schemas.microsoft.com/office/drawing/2014/main" id="{C3E84C14-A0A3-45D3-B769-D6D3BC70972F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5729610" y="1642750"/>
                <a:ext cx="1892160" cy="151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36" name="Ink 135">
                <a:extLst>
                  <a:ext uri="{FF2B5EF4-FFF2-40B4-BE49-F238E27FC236}">
                    <a16:creationId xmlns:a16="http://schemas.microsoft.com/office/drawing/2014/main" id="{0CB19946-3C0A-4483-BC8F-C51DD59C70F5}"/>
                  </a:ext>
                </a:extLst>
              </p14:cNvPr>
              <p14:cNvContentPartPr/>
              <p14:nvPr/>
            </p14:nvContentPartPr>
            <p14:xfrm>
              <a:off x="2059050" y="511630"/>
              <a:ext cx="276120" cy="1213200"/>
            </p14:xfrm>
          </p:contentPart>
        </mc:Choice>
        <mc:Fallback xmlns="">
          <p:pic>
            <p:nvPicPr>
              <p:cNvPr id="136" name="Ink 135">
                <a:extLst>
                  <a:ext uri="{FF2B5EF4-FFF2-40B4-BE49-F238E27FC236}">
                    <a16:creationId xmlns:a16="http://schemas.microsoft.com/office/drawing/2014/main" id="{0CB19946-3C0A-4483-BC8F-C51DD59C70F5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2041050" y="493630"/>
                <a:ext cx="311760" cy="124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37" name="Ink 136">
                <a:extLst>
                  <a:ext uri="{FF2B5EF4-FFF2-40B4-BE49-F238E27FC236}">
                    <a16:creationId xmlns:a16="http://schemas.microsoft.com/office/drawing/2014/main" id="{B50C588A-4A82-4184-BF81-8DDDC8567717}"/>
                  </a:ext>
                </a:extLst>
              </p14:cNvPr>
              <p14:cNvContentPartPr/>
              <p14:nvPr/>
            </p14:nvContentPartPr>
            <p14:xfrm>
              <a:off x="9954570" y="3395230"/>
              <a:ext cx="580680" cy="1690560"/>
            </p14:xfrm>
          </p:contentPart>
        </mc:Choice>
        <mc:Fallback xmlns="">
          <p:pic>
            <p:nvPicPr>
              <p:cNvPr id="137" name="Ink 136">
                <a:extLst>
                  <a:ext uri="{FF2B5EF4-FFF2-40B4-BE49-F238E27FC236}">
                    <a16:creationId xmlns:a16="http://schemas.microsoft.com/office/drawing/2014/main" id="{B50C588A-4A82-4184-BF81-8DDDC8567717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9936570" y="3377230"/>
                <a:ext cx="616320" cy="172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54" name="Ink 153">
                <a:extLst>
                  <a:ext uri="{FF2B5EF4-FFF2-40B4-BE49-F238E27FC236}">
                    <a16:creationId xmlns:a16="http://schemas.microsoft.com/office/drawing/2014/main" id="{2F20E2D1-D95F-4B58-94C2-D2638BA013EC}"/>
                  </a:ext>
                </a:extLst>
              </p14:cNvPr>
              <p14:cNvContentPartPr/>
              <p14:nvPr/>
            </p14:nvContentPartPr>
            <p14:xfrm>
              <a:off x="10973010" y="200230"/>
              <a:ext cx="1093320" cy="1627200"/>
            </p14:xfrm>
          </p:contentPart>
        </mc:Choice>
        <mc:Fallback xmlns="">
          <p:pic>
            <p:nvPicPr>
              <p:cNvPr id="154" name="Ink 153">
                <a:extLst>
                  <a:ext uri="{FF2B5EF4-FFF2-40B4-BE49-F238E27FC236}">
                    <a16:creationId xmlns:a16="http://schemas.microsoft.com/office/drawing/2014/main" id="{2F20E2D1-D95F-4B58-94C2-D2638BA013EC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10955010" y="182230"/>
                <a:ext cx="1128960" cy="166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66" name="Ink 165">
                <a:extLst>
                  <a:ext uri="{FF2B5EF4-FFF2-40B4-BE49-F238E27FC236}">
                    <a16:creationId xmlns:a16="http://schemas.microsoft.com/office/drawing/2014/main" id="{77306AC5-DA54-4B5A-80CA-11DA32E73ADA}"/>
                  </a:ext>
                </a:extLst>
              </p14:cNvPr>
              <p14:cNvContentPartPr/>
              <p14:nvPr/>
            </p14:nvContentPartPr>
            <p14:xfrm>
              <a:off x="8286330" y="5886790"/>
              <a:ext cx="360" cy="360"/>
            </p14:xfrm>
          </p:contentPart>
        </mc:Choice>
        <mc:Fallback xmlns="">
          <p:pic>
            <p:nvPicPr>
              <p:cNvPr id="166" name="Ink 165">
                <a:extLst>
                  <a:ext uri="{FF2B5EF4-FFF2-40B4-BE49-F238E27FC236}">
                    <a16:creationId xmlns:a16="http://schemas.microsoft.com/office/drawing/2014/main" id="{77306AC5-DA54-4B5A-80CA-11DA32E73ADA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8268330" y="586879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67" name="Ink 166">
                <a:extLst>
                  <a:ext uri="{FF2B5EF4-FFF2-40B4-BE49-F238E27FC236}">
                    <a16:creationId xmlns:a16="http://schemas.microsoft.com/office/drawing/2014/main" id="{87F7B21D-665F-4660-A27F-FB26554F2A6F}"/>
                  </a:ext>
                </a:extLst>
              </p14:cNvPr>
              <p14:cNvContentPartPr/>
              <p14:nvPr/>
            </p14:nvContentPartPr>
            <p14:xfrm>
              <a:off x="4466010" y="-37730"/>
              <a:ext cx="5614920" cy="2129040"/>
            </p14:xfrm>
          </p:contentPart>
        </mc:Choice>
        <mc:Fallback xmlns="">
          <p:pic>
            <p:nvPicPr>
              <p:cNvPr id="167" name="Ink 166">
                <a:extLst>
                  <a:ext uri="{FF2B5EF4-FFF2-40B4-BE49-F238E27FC236}">
                    <a16:creationId xmlns:a16="http://schemas.microsoft.com/office/drawing/2014/main" id="{87F7B21D-665F-4660-A27F-FB26554F2A6F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4448010" y="-55730"/>
                <a:ext cx="5650560" cy="216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175" name="Ink 174">
                <a:extLst>
                  <a:ext uri="{FF2B5EF4-FFF2-40B4-BE49-F238E27FC236}">
                    <a16:creationId xmlns:a16="http://schemas.microsoft.com/office/drawing/2014/main" id="{415455CD-AF85-46AA-B61B-780BFBEB33EC}"/>
                  </a:ext>
                </a:extLst>
              </p14:cNvPr>
              <p14:cNvContentPartPr/>
              <p14:nvPr/>
            </p14:nvContentPartPr>
            <p14:xfrm>
              <a:off x="819930" y="2583444"/>
              <a:ext cx="3626280" cy="2963160"/>
            </p14:xfrm>
          </p:contentPart>
        </mc:Choice>
        <mc:Fallback xmlns="">
          <p:pic>
            <p:nvPicPr>
              <p:cNvPr id="175" name="Ink 174">
                <a:extLst>
                  <a:ext uri="{FF2B5EF4-FFF2-40B4-BE49-F238E27FC236}">
                    <a16:creationId xmlns:a16="http://schemas.microsoft.com/office/drawing/2014/main" id="{415455CD-AF85-46AA-B61B-780BFBEB33EC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801930" y="2565444"/>
                <a:ext cx="3661920" cy="299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186" name="Ink 185">
                <a:extLst>
                  <a:ext uri="{FF2B5EF4-FFF2-40B4-BE49-F238E27FC236}">
                    <a16:creationId xmlns:a16="http://schemas.microsoft.com/office/drawing/2014/main" id="{ED8D8CDA-CCF8-405A-95AC-C3F34A110A68}"/>
                  </a:ext>
                </a:extLst>
              </p14:cNvPr>
              <p14:cNvContentPartPr/>
              <p14:nvPr/>
            </p14:nvContentPartPr>
            <p14:xfrm>
              <a:off x="457050" y="4326190"/>
              <a:ext cx="4449240" cy="2205014"/>
            </p14:xfrm>
          </p:contentPart>
        </mc:Choice>
        <mc:Fallback xmlns="">
          <p:pic>
            <p:nvPicPr>
              <p:cNvPr id="186" name="Ink 185">
                <a:extLst>
                  <a:ext uri="{FF2B5EF4-FFF2-40B4-BE49-F238E27FC236}">
                    <a16:creationId xmlns:a16="http://schemas.microsoft.com/office/drawing/2014/main" id="{ED8D8CDA-CCF8-405A-95AC-C3F34A110A68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439050" y="4308190"/>
                <a:ext cx="4484880" cy="224065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189" name="Ink 188">
                <a:extLst>
                  <a:ext uri="{FF2B5EF4-FFF2-40B4-BE49-F238E27FC236}">
                    <a16:creationId xmlns:a16="http://schemas.microsoft.com/office/drawing/2014/main" id="{98AADF2C-87EA-4FA7-8CF8-1D103378498E}"/>
                  </a:ext>
                </a:extLst>
              </p14:cNvPr>
              <p14:cNvContentPartPr/>
              <p14:nvPr/>
            </p14:nvContentPartPr>
            <p14:xfrm>
              <a:off x="1078410" y="3144310"/>
              <a:ext cx="9643320" cy="3417494"/>
            </p14:xfrm>
          </p:contentPart>
        </mc:Choice>
        <mc:Fallback xmlns="">
          <p:pic>
            <p:nvPicPr>
              <p:cNvPr id="189" name="Ink 188">
                <a:extLst>
                  <a:ext uri="{FF2B5EF4-FFF2-40B4-BE49-F238E27FC236}">
                    <a16:creationId xmlns:a16="http://schemas.microsoft.com/office/drawing/2014/main" id="{98AADF2C-87EA-4FA7-8CF8-1D103378498E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1060410" y="3126310"/>
                <a:ext cx="9678960" cy="3453134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852900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A3E3192D-6EF3-4B47-BCE7-F601F2F4BE30}"/>
                  </a:ext>
                </a:extLst>
              </p14:cNvPr>
              <p14:cNvContentPartPr/>
              <p14:nvPr/>
            </p14:nvContentPartPr>
            <p14:xfrm>
              <a:off x="8509170" y="519550"/>
              <a:ext cx="1302480" cy="82620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A3E3192D-6EF3-4B47-BCE7-F601F2F4BE3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491170" y="501550"/>
                <a:ext cx="1338120" cy="86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B35A240A-8351-4CDD-A10E-F83DE3B9EFC8}"/>
                  </a:ext>
                </a:extLst>
              </p14:cNvPr>
              <p14:cNvContentPartPr/>
              <p14:nvPr/>
            </p14:nvContentPartPr>
            <p14:xfrm>
              <a:off x="8348970" y="1643470"/>
              <a:ext cx="809280" cy="87840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B35A240A-8351-4CDD-A10E-F83DE3B9EFC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330970" y="1625470"/>
                <a:ext cx="844920" cy="91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CF15B987-7027-4D42-B4E0-64E86A3C267A}"/>
                  </a:ext>
                </a:extLst>
              </p14:cNvPr>
              <p14:cNvContentPartPr/>
              <p14:nvPr/>
            </p14:nvContentPartPr>
            <p14:xfrm>
              <a:off x="7155210" y="1887550"/>
              <a:ext cx="695520" cy="84528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CF15B987-7027-4D42-B4E0-64E86A3C267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137210" y="1869550"/>
                <a:ext cx="731160" cy="88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C695F06F-233F-4E5B-9D70-4AAB74691B04}"/>
                  </a:ext>
                </a:extLst>
              </p14:cNvPr>
              <p14:cNvContentPartPr/>
              <p14:nvPr/>
            </p14:nvContentPartPr>
            <p14:xfrm>
              <a:off x="5702970" y="2066470"/>
              <a:ext cx="360" cy="36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C695F06F-233F-4E5B-9D70-4AAB74691B04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684970" y="204847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49573584-5A10-4341-9A43-66F53237EE14}"/>
                  </a:ext>
                </a:extLst>
              </p14:cNvPr>
              <p14:cNvContentPartPr/>
              <p14:nvPr/>
            </p14:nvContentPartPr>
            <p14:xfrm>
              <a:off x="4721610" y="2574070"/>
              <a:ext cx="162360" cy="3672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49573584-5A10-4341-9A43-66F53237EE14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703610" y="2556070"/>
                <a:ext cx="198000" cy="7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346DE511-A351-47C8-802F-7A006AF9BB9D}"/>
                  </a:ext>
                </a:extLst>
              </p14:cNvPr>
              <p14:cNvContentPartPr/>
              <p14:nvPr/>
            </p14:nvContentPartPr>
            <p14:xfrm>
              <a:off x="5248650" y="2314150"/>
              <a:ext cx="1535400" cy="53028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346DE511-A351-47C8-802F-7A006AF9BB9D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230650" y="2296150"/>
                <a:ext cx="1571040" cy="56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AACE9BC6-FE5F-409C-B7BD-569C7E3AF2F1}"/>
                  </a:ext>
                </a:extLst>
              </p14:cNvPr>
              <p14:cNvContentPartPr/>
              <p14:nvPr/>
            </p14:nvContentPartPr>
            <p14:xfrm>
              <a:off x="2890290" y="2386870"/>
              <a:ext cx="911520" cy="57852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AACE9BC6-FE5F-409C-B7BD-569C7E3AF2F1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872290" y="2368870"/>
                <a:ext cx="947160" cy="614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966823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2B9EB1B2-3849-4916-BB7B-E7F78052B33F}"/>
                  </a:ext>
                </a:extLst>
              </p14:cNvPr>
              <p14:cNvContentPartPr/>
              <p14:nvPr/>
            </p14:nvContentPartPr>
            <p14:xfrm>
              <a:off x="6724713" y="1671535"/>
              <a:ext cx="3075840" cy="225828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2B9EB1B2-3849-4916-BB7B-E7F78052B33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706713" y="1653535"/>
                <a:ext cx="3111480" cy="229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04BE4730-38F8-498B-9B22-4C66C8D840AE}"/>
                  </a:ext>
                </a:extLst>
              </p14:cNvPr>
              <p14:cNvContentPartPr/>
              <p14:nvPr/>
            </p14:nvContentPartPr>
            <p14:xfrm>
              <a:off x="4025433" y="1136935"/>
              <a:ext cx="2228760" cy="89640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04BE4730-38F8-498B-9B22-4C66C8D840A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007433" y="1118935"/>
                <a:ext cx="2264400" cy="93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C3F7252F-96E6-4C0C-97D7-92EF77FC2B81}"/>
                  </a:ext>
                </a:extLst>
              </p14:cNvPr>
              <p14:cNvContentPartPr/>
              <p14:nvPr/>
            </p14:nvContentPartPr>
            <p14:xfrm>
              <a:off x="3660033" y="3114775"/>
              <a:ext cx="2613240" cy="66384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C3F7252F-96E6-4C0C-97D7-92EF77FC2B81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642033" y="3096775"/>
                <a:ext cx="2648880" cy="699480"/>
              </a:xfrm>
              <a:prstGeom prst="rect">
                <a:avLst/>
              </a:prstGeom>
            </p:spPr>
          </p:pic>
        </mc:Fallback>
      </mc:AlternateContent>
      <p:pic>
        <p:nvPicPr>
          <p:cNvPr id="1026" name="Picture 2" descr="خرید کتاب هوش مصنوعی راسل ترجمه‌ی جعفرنژاد قمی | کتابانه">
            <a:extLst>
              <a:ext uri="{FF2B5EF4-FFF2-40B4-BE49-F238E27FC236}">
                <a16:creationId xmlns:a16="http://schemas.microsoft.com/office/drawing/2014/main" id="{FDB73B48-5552-427A-BD05-B960590A17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253" y="901263"/>
            <a:ext cx="2355832" cy="3358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8AFC8A8D-7407-459D-B861-4D75E58CBA08}"/>
                  </a:ext>
                </a:extLst>
              </p14:cNvPr>
              <p14:cNvContentPartPr/>
              <p14:nvPr/>
            </p14:nvContentPartPr>
            <p14:xfrm>
              <a:off x="7225901" y="3120897"/>
              <a:ext cx="1539000" cy="11386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8AFC8A8D-7407-459D-B861-4D75E58CBA08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207901" y="3102897"/>
                <a:ext cx="1574640" cy="117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25378D9B-5A5E-40D5-B4CC-72F402A28F02}"/>
                  </a:ext>
                </a:extLst>
              </p14:cNvPr>
              <p14:cNvContentPartPr/>
              <p14:nvPr/>
            </p14:nvContentPartPr>
            <p14:xfrm>
              <a:off x="3803021" y="2085897"/>
              <a:ext cx="852840" cy="23724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25378D9B-5A5E-40D5-B4CC-72F402A28F02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785021" y="2067897"/>
                <a:ext cx="888480" cy="27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9D5C8ED9-0EDF-42FF-AF56-14F077F8B729}"/>
                  </a:ext>
                </a:extLst>
              </p14:cNvPr>
              <p14:cNvContentPartPr/>
              <p14:nvPr/>
            </p14:nvContentPartPr>
            <p14:xfrm>
              <a:off x="3751541" y="3903537"/>
              <a:ext cx="1027800" cy="1659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9D5C8ED9-0EDF-42FF-AF56-14F077F8B729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733541" y="3885537"/>
                <a:ext cx="1063440" cy="20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E3D171E5-982C-498E-BA6E-55A506509CA5}"/>
                  </a:ext>
                </a:extLst>
              </p14:cNvPr>
              <p14:cNvContentPartPr/>
              <p14:nvPr/>
            </p14:nvContentPartPr>
            <p14:xfrm>
              <a:off x="6901050" y="1576150"/>
              <a:ext cx="671760" cy="60480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E3D171E5-982C-498E-BA6E-55A506509CA5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883050" y="1558150"/>
                <a:ext cx="707400" cy="64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C030DF21-FC60-4415-BFB7-DCED7A297AD4}"/>
                  </a:ext>
                </a:extLst>
              </p14:cNvPr>
              <p14:cNvContentPartPr/>
              <p14:nvPr/>
            </p14:nvContentPartPr>
            <p14:xfrm>
              <a:off x="1752690" y="2319550"/>
              <a:ext cx="360" cy="3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C030DF21-FC60-4415-BFB7-DCED7A297AD4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734690" y="2301550"/>
                <a:ext cx="36000" cy="3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41304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506EADD-DFC4-4AFF-A817-1EAF495042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893" y="551280"/>
            <a:ext cx="6005080" cy="541066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AC6E97B7-363E-42E2-A6E4-228ACE220927}"/>
                  </a:ext>
                </a:extLst>
              </p14:cNvPr>
              <p14:cNvContentPartPr/>
              <p14:nvPr/>
            </p14:nvContentPartPr>
            <p14:xfrm>
              <a:off x="7697073" y="993295"/>
              <a:ext cx="3402000" cy="106020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AC6E97B7-363E-42E2-A6E4-228ACE22092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679073" y="975295"/>
                <a:ext cx="3437640" cy="109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AEC26CBA-29A3-48D4-BCCC-20C5AF2C1CE4}"/>
                  </a:ext>
                </a:extLst>
              </p14:cNvPr>
              <p14:cNvContentPartPr/>
              <p14:nvPr/>
            </p14:nvContentPartPr>
            <p14:xfrm>
              <a:off x="10438833" y="2615815"/>
              <a:ext cx="770400" cy="54972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AEC26CBA-29A3-48D4-BCCC-20C5AF2C1CE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420833" y="2597815"/>
                <a:ext cx="806040" cy="58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B92DCAF7-8052-4990-B00F-6501CAE7675C}"/>
                  </a:ext>
                </a:extLst>
              </p14:cNvPr>
              <p14:cNvContentPartPr/>
              <p14:nvPr/>
            </p14:nvContentPartPr>
            <p14:xfrm>
              <a:off x="8505993" y="3422575"/>
              <a:ext cx="2019600" cy="58788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B92DCAF7-8052-4990-B00F-6501CAE7675C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487993" y="3404575"/>
                <a:ext cx="2055240" cy="62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6F65D0A0-AAB0-4FF4-9E78-82A7CBDECED1}"/>
                  </a:ext>
                </a:extLst>
              </p14:cNvPr>
              <p14:cNvContentPartPr/>
              <p14:nvPr/>
            </p14:nvContentPartPr>
            <p14:xfrm>
              <a:off x="7891113" y="2635975"/>
              <a:ext cx="2255400" cy="62064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6F65D0A0-AAB0-4FF4-9E78-82A7CBDECED1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873113" y="2617975"/>
                <a:ext cx="2291040" cy="65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F8C9EAB2-B0C8-494E-A9B7-B2CE62A108F6}"/>
                  </a:ext>
                </a:extLst>
              </p14:cNvPr>
              <p14:cNvContentPartPr/>
              <p14:nvPr/>
            </p14:nvContentPartPr>
            <p14:xfrm>
              <a:off x="5388033" y="4273255"/>
              <a:ext cx="385920" cy="39924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F8C9EAB2-B0C8-494E-A9B7-B2CE62A108F6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370033" y="4255255"/>
                <a:ext cx="421560" cy="43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01B51469-33AF-48F0-9973-A527873E9AC2}"/>
                  </a:ext>
                </a:extLst>
              </p14:cNvPr>
              <p14:cNvContentPartPr/>
              <p14:nvPr/>
            </p14:nvContentPartPr>
            <p14:xfrm>
              <a:off x="5619873" y="5040775"/>
              <a:ext cx="343440" cy="28980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01B51469-33AF-48F0-9973-A527873E9AC2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601873" y="5022775"/>
                <a:ext cx="379080" cy="32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B0A4ABDD-33EF-4D8C-A95E-110FE50899E6}"/>
                  </a:ext>
                </a:extLst>
              </p14:cNvPr>
              <p14:cNvContentPartPr/>
              <p14:nvPr/>
            </p14:nvContentPartPr>
            <p14:xfrm>
              <a:off x="8491593" y="4225375"/>
              <a:ext cx="1952280" cy="88200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B0A4ABDD-33EF-4D8C-A95E-110FE50899E6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8473593" y="4207375"/>
                <a:ext cx="1987920" cy="91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5071B7A5-A689-4B9E-A2FE-8B720FA3BEBF}"/>
                  </a:ext>
                </a:extLst>
              </p14:cNvPr>
              <p14:cNvContentPartPr/>
              <p14:nvPr/>
            </p14:nvContentPartPr>
            <p14:xfrm>
              <a:off x="7962033" y="4585735"/>
              <a:ext cx="201240" cy="38124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5071B7A5-A689-4B9E-A2FE-8B720FA3BEBF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7944033" y="4567735"/>
                <a:ext cx="236880" cy="416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867413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6725604B-E6AB-4B56-B487-1ED4AE2012B1}"/>
                  </a:ext>
                </a:extLst>
              </p14:cNvPr>
              <p14:cNvContentPartPr/>
              <p14:nvPr/>
            </p14:nvContentPartPr>
            <p14:xfrm>
              <a:off x="7855113" y="874855"/>
              <a:ext cx="1635480" cy="88632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6725604B-E6AB-4B56-B487-1ED4AE2012B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837113" y="856855"/>
                <a:ext cx="1671120" cy="92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9174E0FB-38C3-42A0-A7F8-9414555AE341}"/>
                  </a:ext>
                </a:extLst>
              </p14:cNvPr>
              <p14:cNvContentPartPr/>
              <p14:nvPr/>
            </p14:nvContentPartPr>
            <p14:xfrm>
              <a:off x="5089233" y="744535"/>
              <a:ext cx="1990800" cy="66384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9174E0FB-38C3-42A0-A7F8-9414555AE34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071233" y="726535"/>
                <a:ext cx="2026440" cy="69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C37E7532-2140-4D8B-9B5C-C434AF33A240}"/>
                  </a:ext>
                </a:extLst>
              </p14:cNvPr>
              <p14:cNvContentPartPr/>
              <p14:nvPr/>
            </p14:nvContentPartPr>
            <p14:xfrm>
              <a:off x="4993113" y="947935"/>
              <a:ext cx="405000" cy="59112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C37E7532-2140-4D8B-9B5C-C434AF33A240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975113" y="929935"/>
                <a:ext cx="440640" cy="62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8BDD0974-8791-4975-9D0C-EE6EB0F376D8}"/>
                  </a:ext>
                </a:extLst>
              </p14:cNvPr>
              <p14:cNvContentPartPr/>
              <p14:nvPr/>
            </p14:nvContentPartPr>
            <p14:xfrm>
              <a:off x="4157193" y="763255"/>
              <a:ext cx="573480" cy="110808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8BDD0974-8791-4975-9D0C-EE6EB0F376D8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139193" y="745255"/>
                <a:ext cx="609120" cy="114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7B7F89B1-3201-48F7-9258-118C19C81E94}"/>
                  </a:ext>
                </a:extLst>
              </p14:cNvPr>
              <p14:cNvContentPartPr/>
              <p14:nvPr/>
            </p14:nvContentPartPr>
            <p14:xfrm>
              <a:off x="6859713" y="682255"/>
              <a:ext cx="417240" cy="118404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7B7F89B1-3201-48F7-9258-118C19C81E94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841713" y="664255"/>
                <a:ext cx="452880" cy="121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5DAD2C2B-8706-4377-9CCC-BBAA2EE77B40}"/>
                  </a:ext>
                </a:extLst>
              </p14:cNvPr>
              <p14:cNvContentPartPr/>
              <p14:nvPr/>
            </p14:nvContentPartPr>
            <p14:xfrm>
              <a:off x="5977353" y="3633535"/>
              <a:ext cx="2520" cy="108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5DAD2C2B-8706-4377-9CCC-BBAA2EE77B40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968353" y="3624535"/>
                <a:ext cx="20160" cy="28440"/>
              </a:xfrm>
              <a:prstGeom prst="rect">
                <a:avLst/>
              </a:prstGeom>
            </p:spPr>
          </p:pic>
        </mc:Fallback>
      </mc:AlternateContent>
      <p:pic>
        <p:nvPicPr>
          <p:cNvPr id="2050" name="Picture 2" descr="کتاب بیانی ساده و روان از هوش مصنوعی [چ1] -کتاب گیسوم">
            <a:extLst>
              <a:ext uri="{FF2B5EF4-FFF2-40B4-BE49-F238E27FC236}">
                <a16:creationId xmlns:a16="http://schemas.microsoft.com/office/drawing/2014/main" id="{E4E57453-7858-447E-85BC-BB76B18952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31" y="1698830"/>
            <a:ext cx="3487428" cy="4940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300486E6-05EE-470F-8D85-1C90A32BA039}"/>
                  </a:ext>
                </a:extLst>
              </p14:cNvPr>
              <p14:cNvContentPartPr/>
              <p14:nvPr/>
            </p14:nvContentPartPr>
            <p14:xfrm>
              <a:off x="7784553" y="1927495"/>
              <a:ext cx="2105640" cy="26460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300486E6-05EE-470F-8D85-1C90A32BA039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7775553" y="1918495"/>
                <a:ext cx="2123280" cy="28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A48C419F-EC2B-4435-B6E5-24C7C8B88D0B}"/>
                  </a:ext>
                </a:extLst>
              </p14:cNvPr>
              <p14:cNvContentPartPr/>
              <p14:nvPr/>
            </p14:nvContentPartPr>
            <p14:xfrm>
              <a:off x="10017930" y="2760910"/>
              <a:ext cx="424080" cy="27612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A48C419F-EC2B-4435-B6E5-24C7C8B88D0B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9999930" y="2742910"/>
                <a:ext cx="459720" cy="31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1A36AB81-9978-4F40-A564-FADDFD0712B5}"/>
                  </a:ext>
                </a:extLst>
              </p14:cNvPr>
              <p14:cNvContentPartPr/>
              <p14:nvPr/>
            </p14:nvContentPartPr>
            <p14:xfrm>
              <a:off x="6517290" y="2700430"/>
              <a:ext cx="1443600" cy="9957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1A36AB81-9978-4F40-A564-FADDFD0712B5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6499290" y="2682430"/>
                <a:ext cx="1479240" cy="103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03AE1EC2-877C-411D-97A0-198F7629B629}"/>
                  </a:ext>
                </a:extLst>
              </p14:cNvPr>
              <p14:cNvContentPartPr/>
              <p14:nvPr/>
            </p14:nvContentPartPr>
            <p14:xfrm>
              <a:off x="8378850" y="3193990"/>
              <a:ext cx="1444680" cy="51228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03AE1EC2-877C-411D-97A0-198F7629B629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8360850" y="3175990"/>
                <a:ext cx="1480320" cy="54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389E9FB4-AA90-4BE3-BA37-3AB21E29F129}"/>
                  </a:ext>
                </a:extLst>
              </p14:cNvPr>
              <p14:cNvContentPartPr/>
              <p14:nvPr/>
            </p14:nvContentPartPr>
            <p14:xfrm>
              <a:off x="6767490" y="4059070"/>
              <a:ext cx="3378600" cy="75528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389E9FB4-AA90-4BE3-BA37-3AB21E29F129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6749490" y="4041070"/>
                <a:ext cx="3414240" cy="79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247F3629-0214-47DE-AB62-B024E5496EEC}"/>
                  </a:ext>
                </a:extLst>
              </p14:cNvPr>
              <p14:cNvContentPartPr/>
              <p14:nvPr/>
            </p14:nvContentPartPr>
            <p14:xfrm>
              <a:off x="9308010" y="5351110"/>
              <a:ext cx="1154160" cy="64908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247F3629-0214-47DE-AB62-B024E5496EEC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9290010" y="5333110"/>
                <a:ext cx="1189800" cy="68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049" name="Ink 2048">
                <a:extLst>
                  <a:ext uri="{FF2B5EF4-FFF2-40B4-BE49-F238E27FC236}">
                    <a16:creationId xmlns:a16="http://schemas.microsoft.com/office/drawing/2014/main" id="{F72A209B-E1E6-430C-976C-5ED06217ACD3}"/>
                  </a:ext>
                </a:extLst>
              </p14:cNvPr>
              <p14:cNvContentPartPr/>
              <p14:nvPr/>
            </p14:nvContentPartPr>
            <p14:xfrm>
              <a:off x="4549170" y="5220070"/>
              <a:ext cx="4207680" cy="900720"/>
            </p14:xfrm>
          </p:contentPart>
        </mc:Choice>
        <mc:Fallback xmlns="">
          <p:pic>
            <p:nvPicPr>
              <p:cNvPr id="2049" name="Ink 2048">
                <a:extLst>
                  <a:ext uri="{FF2B5EF4-FFF2-40B4-BE49-F238E27FC236}">
                    <a16:creationId xmlns:a16="http://schemas.microsoft.com/office/drawing/2014/main" id="{F72A209B-E1E6-430C-976C-5ED06217ACD3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4531170" y="5202070"/>
                <a:ext cx="4243320" cy="936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93209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B82AA504-6658-4DBC-9D01-CCE571084222}"/>
                  </a:ext>
                </a:extLst>
              </p14:cNvPr>
              <p14:cNvContentPartPr/>
              <p14:nvPr/>
            </p14:nvContentPartPr>
            <p14:xfrm>
              <a:off x="5016873" y="3299455"/>
              <a:ext cx="23760" cy="72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B82AA504-6658-4DBC-9D01-CCE57108422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998873" y="3281455"/>
                <a:ext cx="59400" cy="42840"/>
              </a:xfrm>
              <a:prstGeom prst="rect">
                <a:avLst/>
              </a:prstGeom>
            </p:spPr>
          </p:pic>
        </mc:Fallback>
      </mc:AlternateContent>
      <p:pic>
        <p:nvPicPr>
          <p:cNvPr id="2050" name="Picture 2" descr="اخبار و خواندنی های موبایل | مهم‌ترین رویدادهای موبایلی سال 2019 از نگاه  مرجع موبایل ایران | mobile.ir - مرجع موبایل ایران">
            <a:extLst>
              <a:ext uri="{FF2B5EF4-FFF2-40B4-BE49-F238E27FC236}">
                <a16:creationId xmlns:a16="http://schemas.microsoft.com/office/drawing/2014/main" id="{62720FCC-A2D9-42E8-80B1-B07C280913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216" y="360217"/>
            <a:ext cx="4906417" cy="3019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10475EC3-D94D-4F61-9467-476EC991D4F7}"/>
                  </a:ext>
                </a:extLst>
              </p14:cNvPr>
              <p14:cNvContentPartPr/>
              <p14:nvPr/>
            </p14:nvContentPartPr>
            <p14:xfrm>
              <a:off x="8650353" y="136855"/>
              <a:ext cx="3123000" cy="93528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10475EC3-D94D-4F61-9467-476EC991D4F7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632353" y="118855"/>
                <a:ext cx="3158640" cy="97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228F6F4B-243C-439D-83AA-445AE3702217}"/>
                  </a:ext>
                </a:extLst>
              </p14:cNvPr>
              <p14:cNvContentPartPr/>
              <p14:nvPr/>
            </p14:nvContentPartPr>
            <p14:xfrm>
              <a:off x="7185873" y="337015"/>
              <a:ext cx="1223640" cy="47160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228F6F4B-243C-439D-83AA-445AE3702217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167873" y="319015"/>
                <a:ext cx="1259280" cy="507240"/>
              </a:xfrm>
              <a:prstGeom prst="rect">
                <a:avLst/>
              </a:prstGeom>
            </p:spPr>
          </p:pic>
        </mc:Fallback>
      </mc:AlternateContent>
      <p:pic>
        <p:nvPicPr>
          <p:cNvPr id="2052" name="Picture 4" descr="I Sun LED TV, Rs 6000 /piece I Sun Corporation | ID: 21360823348">
            <a:extLst>
              <a:ext uri="{FF2B5EF4-FFF2-40B4-BE49-F238E27FC236}">
                <a16:creationId xmlns:a16="http://schemas.microsoft.com/office/drawing/2014/main" id="{AA19D9A8-FDDB-4ED1-866E-7B9902DDE4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830" y="3779139"/>
            <a:ext cx="3174423" cy="2878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BD0E941D-B7FD-4B5D-98F4-0EA6C8931FDD}"/>
                  </a:ext>
                </a:extLst>
              </p14:cNvPr>
              <p14:cNvContentPartPr/>
              <p14:nvPr/>
            </p14:nvContentPartPr>
            <p14:xfrm>
              <a:off x="8978673" y="795295"/>
              <a:ext cx="1439280" cy="87480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BD0E941D-B7FD-4B5D-98F4-0EA6C8931FDD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960673" y="777295"/>
                <a:ext cx="1474920" cy="91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C2448119-1685-47CA-A898-4D9B178DACC6}"/>
                  </a:ext>
                </a:extLst>
              </p14:cNvPr>
              <p14:cNvContentPartPr/>
              <p14:nvPr/>
            </p14:nvContentPartPr>
            <p14:xfrm>
              <a:off x="4746873" y="1887175"/>
              <a:ext cx="1150200" cy="30636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C2448119-1685-47CA-A898-4D9B178DACC6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728873" y="1869175"/>
                <a:ext cx="1185840" cy="34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EEEB102A-1075-4383-9049-1FBFCB50AAF4}"/>
                  </a:ext>
                </a:extLst>
              </p14:cNvPr>
              <p14:cNvContentPartPr/>
              <p14:nvPr/>
            </p14:nvContentPartPr>
            <p14:xfrm>
              <a:off x="6561633" y="1441495"/>
              <a:ext cx="676440" cy="46872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EEEB102A-1075-4383-9049-1FBFCB50AAF4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543633" y="1423495"/>
                <a:ext cx="712080" cy="50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37D89F6E-CC81-4DD7-B958-947CE43A82AC}"/>
                  </a:ext>
                </a:extLst>
              </p14:cNvPr>
              <p14:cNvContentPartPr/>
              <p14:nvPr/>
            </p14:nvContentPartPr>
            <p14:xfrm>
              <a:off x="4858113" y="2219095"/>
              <a:ext cx="1233000" cy="28692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37D89F6E-CC81-4DD7-B958-947CE43A82AC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840113" y="2201095"/>
                <a:ext cx="1268640" cy="32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751A3835-F202-4462-98E5-DABDDC6FE67B}"/>
                  </a:ext>
                </a:extLst>
              </p14:cNvPr>
              <p14:cNvContentPartPr/>
              <p14:nvPr/>
            </p14:nvContentPartPr>
            <p14:xfrm>
              <a:off x="4179153" y="4432735"/>
              <a:ext cx="1696680" cy="37944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751A3835-F202-4462-98E5-DABDDC6FE67B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161153" y="4414735"/>
                <a:ext cx="1732320" cy="41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97631834-04AF-4306-B4F5-90C9DD68FD8A}"/>
                  </a:ext>
                </a:extLst>
              </p14:cNvPr>
              <p14:cNvContentPartPr/>
              <p14:nvPr/>
            </p14:nvContentPartPr>
            <p14:xfrm>
              <a:off x="7242753" y="3630655"/>
              <a:ext cx="51480" cy="5364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97631834-04AF-4306-B4F5-90C9DD68FD8A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7224753" y="3612655"/>
                <a:ext cx="87120" cy="8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1FE0D887-D924-469D-8A72-3FE3EF766E9A}"/>
                  </a:ext>
                </a:extLst>
              </p14:cNvPr>
              <p14:cNvContentPartPr/>
              <p14:nvPr/>
            </p14:nvContentPartPr>
            <p14:xfrm>
              <a:off x="6843153" y="3796975"/>
              <a:ext cx="937080" cy="41004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1FE0D887-D924-469D-8A72-3FE3EF766E9A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6825153" y="3778975"/>
                <a:ext cx="972720" cy="44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048" name="Ink 2047">
                <a:extLst>
                  <a:ext uri="{FF2B5EF4-FFF2-40B4-BE49-F238E27FC236}">
                    <a16:creationId xmlns:a16="http://schemas.microsoft.com/office/drawing/2014/main" id="{2164734B-A8E2-4E21-9377-A849D1895BBF}"/>
                  </a:ext>
                </a:extLst>
              </p14:cNvPr>
              <p14:cNvContentPartPr/>
              <p14:nvPr/>
            </p14:nvContentPartPr>
            <p14:xfrm>
              <a:off x="4269153" y="4835575"/>
              <a:ext cx="1985040" cy="506160"/>
            </p14:xfrm>
          </p:contentPart>
        </mc:Choice>
        <mc:Fallback xmlns="">
          <p:pic>
            <p:nvPicPr>
              <p:cNvPr id="2048" name="Ink 2047">
                <a:extLst>
                  <a:ext uri="{FF2B5EF4-FFF2-40B4-BE49-F238E27FC236}">
                    <a16:creationId xmlns:a16="http://schemas.microsoft.com/office/drawing/2014/main" id="{2164734B-A8E2-4E21-9377-A849D1895BBF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4251153" y="4817575"/>
                <a:ext cx="2020680" cy="54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060" name="Ink 2059">
                <a:extLst>
                  <a:ext uri="{FF2B5EF4-FFF2-40B4-BE49-F238E27FC236}">
                    <a16:creationId xmlns:a16="http://schemas.microsoft.com/office/drawing/2014/main" id="{5B980E55-3870-4509-A351-54A2DFC51EC8}"/>
                  </a:ext>
                </a:extLst>
              </p14:cNvPr>
              <p14:cNvContentPartPr/>
              <p14:nvPr/>
            </p14:nvContentPartPr>
            <p14:xfrm>
              <a:off x="3582993" y="6575455"/>
              <a:ext cx="504360" cy="199800"/>
            </p14:xfrm>
          </p:contentPart>
        </mc:Choice>
        <mc:Fallback xmlns="">
          <p:pic>
            <p:nvPicPr>
              <p:cNvPr id="2060" name="Ink 2059">
                <a:extLst>
                  <a:ext uri="{FF2B5EF4-FFF2-40B4-BE49-F238E27FC236}">
                    <a16:creationId xmlns:a16="http://schemas.microsoft.com/office/drawing/2014/main" id="{5B980E55-3870-4509-A351-54A2DFC51EC8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564993" y="6557455"/>
                <a:ext cx="540000" cy="23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061" name="Ink 2060">
                <a:extLst>
                  <a:ext uri="{FF2B5EF4-FFF2-40B4-BE49-F238E27FC236}">
                    <a16:creationId xmlns:a16="http://schemas.microsoft.com/office/drawing/2014/main" id="{A9E49934-52CF-4A16-9678-CFE5FC45125C}"/>
                  </a:ext>
                </a:extLst>
              </p14:cNvPr>
              <p14:cNvContentPartPr/>
              <p14:nvPr/>
            </p14:nvContentPartPr>
            <p14:xfrm>
              <a:off x="1853913" y="6442615"/>
              <a:ext cx="1329840" cy="338040"/>
            </p14:xfrm>
          </p:contentPart>
        </mc:Choice>
        <mc:Fallback xmlns="">
          <p:pic>
            <p:nvPicPr>
              <p:cNvPr id="2061" name="Ink 2060">
                <a:extLst>
                  <a:ext uri="{FF2B5EF4-FFF2-40B4-BE49-F238E27FC236}">
                    <a16:creationId xmlns:a16="http://schemas.microsoft.com/office/drawing/2014/main" id="{A9E49934-52CF-4A16-9678-CFE5FC45125C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1835913" y="6424615"/>
                <a:ext cx="1365480" cy="37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068" name="Ink 2067">
                <a:extLst>
                  <a:ext uri="{FF2B5EF4-FFF2-40B4-BE49-F238E27FC236}">
                    <a16:creationId xmlns:a16="http://schemas.microsoft.com/office/drawing/2014/main" id="{35193D4D-BA1D-49BD-A534-953F8BC58401}"/>
                  </a:ext>
                </a:extLst>
              </p14:cNvPr>
              <p14:cNvContentPartPr/>
              <p14:nvPr/>
            </p14:nvContentPartPr>
            <p14:xfrm>
              <a:off x="7093713" y="4687615"/>
              <a:ext cx="718560" cy="545040"/>
            </p14:xfrm>
          </p:contentPart>
        </mc:Choice>
        <mc:Fallback xmlns="">
          <p:pic>
            <p:nvPicPr>
              <p:cNvPr id="2068" name="Ink 2067">
                <a:extLst>
                  <a:ext uri="{FF2B5EF4-FFF2-40B4-BE49-F238E27FC236}">
                    <a16:creationId xmlns:a16="http://schemas.microsoft.com/office/drawing/2014/main" id="{35193D4D-BA1D-49BD-A534-953F8BC58401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7075713" y="4669615"/>
                <a:ext cx="754200" cy="58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069" name="Ink 2068">
                <a:extLst>
                  <a:ext uri="{FF2B5EF4-FFF2-40B4-BE49-F238E27FC236}">
                    <a16:creationId xmlns:a16="http://schemas.microsoft.com/office/drawing/2014/main" id="{9C04D4C8-8784-4C29-BF37-4B918CCF6A36}"/>
                  </a:ext>
                </a:extLst>
              </p14:cNvPr>
              <p14:cNvContentPartPr/>
              <p14:nvPr/>
            </p14:nvContentPartPr>
            <p14:xfrm>
              <a:off x="4526913" y="5338495"/>
              <a:ext cx="1180800" cy="399600"/>
            </p14:xfrm>
          </p:contentPart>
        </mc:Choice>
        <mc:Fallback xmlns="">
          <p:pic>
            <p:nvPicPr>
              <p:cNvPr id="2069" name="Ink 2068">
                <a:extLst>
                  <a:ext uri="{FF2B5EF4-FFF2-40B4-BE49-F238E27FC236}">
                    <a16:creationId xmlns:a16="http://schemas.microsoft.com/office/drawing/2014/main" id="{9C04D4C8-8784-4C29-BF37-4B918CCF6A36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508913" y="5320495"/>
                <a:ext cx="1216440" cy="43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076" name="Ink 2075">
                <a:extLst>
                  <a:ext uri="{FF2B5EF4-FFF2-40B4-BE49-F238E27FC236}">
                    <a16:creationId xmlns:a16="http://schemas.microsoft.com/office/drawing/2014/main" id="{FABD0A52-C8AA-4109-A211-CB9BBFF36DD1}"/>
                  </a:ext>
                </a:extLst>
              </p14:cNvPr>
              <p14:cNvContentPartPr/>
              <p14:nvPr/>
            </p14:nvContentPartPr>
            <p14:xfrm>
              <a:off x="6175353" y="5443615"/>
              <a:ext cx="1202760" cy="528480"/>
            </p14:xfrm>
          </p:contentPart>
        </mc:Choice>
        <mc:Fallback xmlns="">
          <p:pic>
            <p:nvPicPr>
              <p:cNvPr id="2076" name="Ink 2075">
                <a:extLst>
                  <a:ext uri="{FF2B5EF4-FFF2-40B4-BE49-F238E27FC236}">
                    <a16:creationId xmlns:a16="http://schemas.microsoft.com/office/drawing/2014/main" id="{FABD0A52-C8AA-4109-A211-CB9BBFF36DD1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6157353" y="5425615"/>
                <a:ext cx="1238400" cy="56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080" name="Ink 2079">
                <a:extLst>
                  <a:ext uri="{FF2B5EF4-FFF2-40B4-BE49-F238E27FC236}">
                    <a16:creationId xmlns:a16="http://schemas.microsoft.com/office/drawing/2014/main" id="{7DCE37DC-C0D5-4075-9134-B354BC1BBE4D}"/>
                  </a:ext>
                </a:extLst>
              </p14:cNvPr>
              <p14:cNvContentPartPr/>
              <p14:nvPr/>
            </p14:nvContentPartPr>
            <p14:xfrm>
              <a:off x="4756593" y="2467495"/>
              <a:ext cx="4213440" cy="428040"/>
            </p14:xfrm>
          </p:contentPart>
        </mc:Choice>
        <mc:Fallback xmlns="">
          <p:pic>
            <p:nvPicPr>
              <p:cNvPr id="2080" name="Ink 2079">
                <a:extLst>
                  <a:ext uri="{FF2B5EF4-FFF2-40B4-BE49-F238E27FC236}">
                    <a16:creationId xmlns:a16="http://schemas.microsoft.com/office/drawing/2014/main" id="{7DCE37DC-C0D5-4075-9134-B354BC1BBE4D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4738593" y="2449495"/>
                <a:ext cx="4249080" cy="46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096" name="Ink 2095">
                <a:extLst>
                  <a:ext uri="{FF2B5EF4-FFF2-40B4-BE49-F238E27FC236}">
                    <a16:creationId xmlns:a16="http://schemas.microsoft.com/office/drawing/2014/main" id="{0F1911C7-695B-4F05-AF65-16518CC0C096}"/>
                  </a:ext>
                </a:extLst>
              </p14:cNvPr>
              <p14:cNvContentPartPr/>
              <p14:nvPr/>
            </p14:nvContentPartPr>
            <p14:xfrm>
              <a:off x="9686433" y="2061415"/>
              <a:ext cx="1796040" cy="593640"/>
            </p14:xfrm>
          </p:contentPart>
        </mc:Choice>
        <mc:Fallback xmlns="">
          <p:pic>
            <p:nvPicPr>
              <p:cNvPr id="2096" name="Ink 2095">
                <a:extLst>
                  <a:ext uri="{FF2B5EF4-FFF2-40B4-BE49-F238E27FC236}">
                    <a16:creationId xmlns:a16="http://schemas.microsoft.com/office/drawing/2014/main" id="{0F1911C7-695B-4F05-AF65-16518CC0C096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9668433" y="2043415"/>
                <a:ext cx="1831680" cy="62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099" name="Ink 2098">
                <a:extLst>
                  <a:ext uri="{FF2B5EF4-FFF2-40B4-BE49-F238E27FC236}">
                    <a16:creationId xmlns:a16="http://schemas.microsoft.com/office/drawing/2014/main" id="{ACB4B1B8-6A35-4709-9757-8DD4493F1348}"/>
                  </a:ext>
                </a:extLst>
              </p14:cNvPr>
              <p14:cNvContentPartPr/>
              <p14:nvPr/>
            </p14:nvContentPartPr>
            <p14:xfrm>
              <a:off x="5111193" y="3317455"/>
              <a:ext cx="4176000" cy="764640"/>
            </p14:xfrm>
          </p:contentPart>
        </mc:Choice>
        <mc:Fallback xmlns="">
          <p:pic>
            <p:nvPicPr>
              <p:cNvPr id="2099" name="Ink 2098">
                <a:extLst>
                  <a:ext uri="{FF2B5EF4-FFF2-40B4-BE49-F238E27FC236}">
                    <a16:creationId xmlns:a16="http://schemas.microsoft.com/office/drawing/2014/main" id="{ACB4B1B8-6A35-4709-9757-8DD4493F1348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5093193" y="3299455"/>
                <a:ext cx="4211640" cy="80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109" name="Ink 2108">
                <a:extLst>
                  <a:ext uri="{FF2B5EF4-FFF2-40B4-BE49-F238E27FC236}">
                    <a16:creationId xmlns:a16="http://schemas.microsoft.com/office/drawing/2014/main" id="{3FCAF722-7A0F-42ED-AB00-D70383E89EAA}"/>
                  </a:ext>
                </a:extLst>
              </p14:cNvPr>
              <p14:cNvContentPartPr/>
              <p14:nvPr/>
            </p14:nvContentPartPr>
            <p14:xfrm>
              <a:off x="9708033" y="3456415"/>
              <a:ext cx="1852560" cy="718560"/>
            </p14:xfrm>
          </p:contentPart>
        </mc:Choice>
        <mc:Fallback xmlns="">
          <p:pic>
            <p:nvPicPr>
              <p:cNvPr id="2109" name="Ink 2108">
                <a:extLst>
                  <a:ext uri="{FF2B5EF4-FFF2-40B4-BE49-F238E27FC236}">
                    <a16:creationId xmlns:a16="http://schemas.microsoft.com/office/drawing/2014/main" id="{3FCAF722-7A0F-42ED-AB00-D70383E89EAA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9690033" y="3438415"/>
                <a:ext cx="1888200" cy="75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110" name="Ink 2109">
                <a:extLst>
                  <a:ext uri="{FF2B5EF4-FFF2-40B4-BE49-F238E27FC236}">
                    <a16:creationId xmlns:a16="http://schemas.microsoft.com/office/drawing/2014/main" id="{41798451-C12A-47B0-831E-167A84733C1C}"/>
                  </a:ext>
                </a:extLst>
              </p14:cNvPr>
              <p14:cNvContentPartPr/>
              <p14:nvPr/>
            </p14:nvContentPartPr>
            <p14:xfrm>
              <a:off x="4624113" y="5621815"/>
              <a:ext cx="3934440" cy="619200"/>
            </p14:xfrm>
          </p:contentPart>
        </mc:Choice>
        <mc:Fallback xmlns="">
          <p:pic>
            <p:nvPicPr>
              <p:cNvPr id="2110" name="Ink 2109">
                <a:extLst>
                  <a:ext uri="{FF2B5EF4-FFF2-40B4-BE49-F238E27FC236}">
                    <a16:creationId xmlns:a16="http://schemas.microsoft.com/office/drawing/2014/main" id="{41798451-C12A-47B0-831E-167A84733C1C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4606113" y="5603815"/>
                <a:ext cx="3970080" cy="654840"/>
              </a:xfrm>
              <a:prstGeom prst="rect">
                <a:avLst/>
              </a:prstGeom>
            </p:spPr>
          </p:pic>
        </mc:Fallback>
      </mc:AlternateContent>
      <p:pic>
        <p:nvPicPr>
          <p:cNvPr id="1026" name="Picture 2" descr="این اپلیکیشن جدید تشخیص چهره‌، نام‌ افراد را هم یادآوری می‌کند | پلازامگ">
            <a:extLst>
              <a:ext uri="{FF2B5EF4-FFF2-40B4-BE49-F238E27FC236}">
                <a16:creationId xmlns:a16="http://schemas.microsoft.com/office/drawing/2014/main" id="{2A587CB8-6F92-4379-929A-5CE4224E95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8253" y="2969514"/>
            <a:ext cx="2819400" cy="161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98948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D61855D4-02DD-417F-9D9B-4BA55829350B}"/>
                  </a:ext>
                </a:extLst>
              </p14:cNvPr>
              <p14:cNvContentPartPr/>
              <p14:nvPr/>
            </p14:nvContentPartPr>
            <p14:xfrm>
              <a:off x="7566753" y="229735"/>
              <a:ext cx="3449520" cy="84240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D61855D4-02DD-417F-9D9B-4BA55829350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557753" y="220735"/>
                <a:ext cx="3467160" cy="86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36583EC9-4E3D-42D7-AB6D-68347FFF8F55}"/>
                  </a:ext>
                </a:extLst>
              </p14:cNvPr>
              <p14:cNvContentPartPr/>
              <p14:nvPr/>
            </p14:nvContentPartPr>
            <p14:xfrm>
              <a:off x="3780273" y="1487935"/>
              <a:ext cx="2852640" cy="59472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36583EC9-4E3D-42D7-AB6D-68347FFF8F5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771273" y="1478935"/>
                <a:ext cx="2870280" cy="61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E1F913DA-F47F-4880-BF7C-D2DA9258A8D3}"/>
                  </a:ext>
                </a:extLst>
              </p14:cNvPr>
              <p14:cNvContentPartPr/>
              <p14:nvPr/>
            </p14:nvContentPartPr>
            <p14:xfrm>
              <a:off x="3899433" y="2290015"/>
              <a:ext cx="1515240" cy="54252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E1F913DA-F47F-4880-BF7C-D2DA9258A8D3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890433" y="2281015"/>
                <a:ext cx="1532880" cy="56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DFC1D731-349F-40A7-9405-064A69648CEC}"/>
                  </a:ext>
                </a:extLst>
              </p14:cNvPr>
              <p14:cNvContentPartPr/>
              <p14:nvPr/>
            </p14:nvContentPartPr>
            <p14:xfrm>
              <a:off x="6168873" y="2239255"/>
              <a:ext cx="1954440" cy="74808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DFC1D731-349F-40A7-9405-064A69648CEC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159873" y="2230255"/>
                <a:ext cx="1972080" cy="765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002108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oogle, Amazon and Apple together for a unique Smart Home | News">
            <a:extLst>
              <a:ext uri="{FF2B5EF4-FFF2-40B4-BE49-F238E27FC236}">
                <a16:creationId xmlns:a16="http://schemas.microsoft.com/office/drawing/2014/main" id="{83ABE628-DEDA-42F7-BE15-5672FC678B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579" y="535565"/>
            <a:ext cx="4658921" cy="2893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Smart home :: الکتروهدهد">
            <a:extLst>
              <a:ext uri="{FF2B5EF4-FFF2-40B4-BE49-F238E27FC236}">
                <a16:creationId xmlns:a16="http://schemas.microsoft.com/office/drawing/2014/main" id="{78603DA6-F3AC-406D-9050-2D6AE030F7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579" y="3777963"/>
            <a:ext cx="4658920" cy="2795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214F617B-5D2C-4359-B0DF-8F88B4817AE6}"/>
                  </a:ext>
                </a:extLst>
              </p14:cNvPr>
              <p14:cNvContentPartPr/>
              <p14:nvPr/>
            </p14:nvContentPartPr>
            <p14:xfrm>
              <a:off x="9168393" y="651655"/>
              <a:ext cx="76680" cy="7632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214F617B-5D2C-4359-B0DF-8F88B4817AE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150393" y="633655"/>
                <a:ext cx="112320" cy="11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52B3ECC5-124F-4712-B828-E017F18F0A21}"/>
                  </a:ext>
                </a:extLst>
              </p14:cNvPr>
              <p14:cNvContentPartPr/>
              <p14:nvPr/>
            </p14:nvContentPartPr>
            <p14:xfrm>
              <a:off x="9163713" y="460135"/>
              <a:ext cx="91080" cy="7704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52B3ECC5-124F-4712-B828-E017F18F0A21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145713" y="442135"/>
                <a:ext cx="126720" cy="11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05E03568-6143-4034-BD52-4A3B8F6E534D}"/>
                  </a:ext>
                </a:extLst>
              </p14:cNvPr>
              <p14:cNvContentPartPr/>
              <p14:nvPr/>
            </p14:nvContentPartPr>
            <p14:xfrm>
              <a:off x="9645393" y="344575"/>
              <a:ext cx="1758960" cy="58608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05E03568-6143-4034-BD52-4A3B8F6E534D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9627393" y="326575"/>
                <a:ext cx="1794600" cy="62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C0479DF9-3D92-4385-A3F8-83E184F2FA50}"/>
                  </a:ext>
                </a:extLst>
              </p14:cNvPr>
              <p14:cNvContentPartPr/>
              <p14:nvPr/>
            </p14:nvContentPartPr>
            <p14:xfrm>
              <a:off x="11011233" y="1489375"/>
              <a:ext cx="227520" cy="16524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C0479DF9-3D92-4385-A3F8-83E184F2FA50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0993233" y="1471375"/>
                <a:ext cx="263160" cy="20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8E77BAAC-FC29-430C-B9CE-978C6009D0C8}"/>
                  </a:ext>
                </a:extLst>
              </p14:cNvPr>
              <p14:cNvContentPartPr/>
              <p14:nvPr/>
            </p14:nvContentPartPr>
            <p14:xfrm>
              <a:off x="5636433" y="1190215"/>
              <a:ext cx="5008680" cy="61884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8E77BAAC-FC29-430C-B9CE-978C6009D0C8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618433" y="1172215"/>
                <a:ext cx="5044320" cy="65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C1F1E7BF-9625-40D7-A5BD-7DB0BC413DEB}"/>
                  </a:ext>
                </a:extLst>
              </p14:cNvPr>
              <p14:cNvContentPartPr/>
              <p14:nvPr/>
            </p14:nvContentPartPr>
            <p14:xfrm>
              <a:off x="8610033" y="1900495"/>
              <a:ext cx="300960" cy="52956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C1F1E7BF-9625-40D7-A5BD-7DB0BC413DEB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8592033" y="1882495"/>
                <a:ext cx="336600" cy="56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078" name="Ink 3077">
                <a:extLst>
                  <a:ext uri="{FF2B5EF4-FFF2-40B4-BE49-F238E27FC236}">
                    <a16:creationId xmlns:a16="http://schemas.microsoft.com/office/drawing/2014/main" id="{27CB9084-2097-488C-93E5-FD2E7AEC4EC6}"/>
                  </a:ext>
                </a:extLst>
              </p14:cNvPr>
              <p14:cNvContentPartPr/>
              <p14:nvPr/>
            </p14:nvContentPartPr>
            <p14:xfrm>
              <a:off x="7032153" y="2413855"/>
              <a:ext cx="2512800" cy="582840"/>
            </p14:xfrm>
          </p:contentPart>
        </mc:Choice>
        <mc:Fallback xmlns="">
          <p:pic>
            <p:nvPicPr>
              <p:cNvPr id="3078" name="Ink 3077">
                <a:extLst>
                  <a:ext uri="{FF2B5EF4-FFF2-40B4-BE49-F238E27FC236}">
                    <a16:creationId xmlns:a16="http://schemas.microsoft.com/office/drawing/2014/main" id="{27CB9084-2097-488C-93E5-FD2E7AEC4EC6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014153" y="2395855"/>
                <a:ext cx="2548440" cy="61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3095" name="Ink 3094">
                <a:extLst>
                  <a:ext uri="{FF2B5EF4-FFF2-40B4-BE49-F238E27FC236}">
                    <a16:creationId xmlns:a16="http://schemas.microsoft.com/office/drawing/2014/main" id="{476EDE2F-0D8E-4233-A741-0EA82E652E38}"/>
                  </a:ext>
                </a:extLst>
              </p14:cNvPr>
              <p14:cNvContentPartPr/>
              <p14:nvPr/>
            </p14:nvContentPartPr>
            <p14:xfrm>
              <a:off x="6334473" y="3254095"/>
              <a:ext cx="2645280" cy="1184400"/>
            </p14:xfrm>
          </p:contentPart>
        </mc:Choice>
        <mc:Fallback xmlns="">
          <p:pic>
            <p:nvPicPr>
              <p:cNvPr id="3095" name="Ink 3094">
                <a:extLst>
                  <a:ext uri="{FF2B5EF4-FFF2-40B4-BE49-F238E27FC236}">
                    <a16:creationId xmlns:a16="http://schemas.microsoft.com/office/drawing/2014/main" id="{476EDE2F-0D8E-4233-A741-0EA82E652E38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316473" y="3236095"/>
                <a:ext cx="2680920" cy="122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3100" name="Ink 3099">
                <a:extLst>
                  <a:ext uri="{FF2B5EF4-FFF2-40B4-BE49-F238E27FC236}">
                    <a16:creationId xmlns:a16="http://schemas.microsoft.com/office/drawing/2014/main" id="{1717870E-71C2-4F0B-AE1C-F928F8DE60F7}"/>
                  </a:ext>
                </a:extLst>
              </p14:cNvPr>
              <p14:cNvContentPartPr/>
              <p14:nvPr/>
            </p14:nvContentPartPr>
            <p14:xfrm>
              <a:off x="6075993" y="4208095"/>
              <a:ext cx="221040" cy="62640"/>
            </p14:xfrm>
          </p:contentPart>
        </mc:Choice>
        <mc:Fallback xmlns="">
          <p:pic>
            <p:nvPicPr>
              <p:cNvPr id="3100" name="Ink 3099">
                <a:extLst>
                  <a:ext uri="{FF2B5EF4-FFF2-40B4-BE49-F238E27FC236}">
                    <a16:creationId xmlns:a16="http://schemas.microsoft.com/office/drawing/2014/main" id="{1717870E-71C2-4F0B-AE1C-F928F8DE60F7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057993" y="4190095"/>
                <a:ext cx="256680" cy="9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3101" name="Ink 3100">
                <a:extLst>
                  <a:ext uri="{FF2B5EF4-FFF2-40B4-BE49-F238E27FC236}">
                    <a16:creationId xmlns:a16="http://schemas.microsoft.com/office/drawing/2014/main" id="{6950E0DE-0676-41F8-8DF4-0E24A73D39A3}"/>
                  </a:ext>
                </a:extLst>
              </p14:cNvPr>
              <p14:cNvContentPartPr/>
              <p14:nvPr/>
            </p14:nvContentPartPr>
            <p14:xfrm>
              <a:off x="5970153" y="3777175"/>
              <a:ext cx="319680" cy="316800"/>
            </p14:xfrm>
          </p:contentPart>
        </mc:Choice>
        <mc:Fallback xmlns="">
          <p:pic>
            <p:nvPicPr>
              <p:cNvPr id="3101" name="Ink 3100">
                <a:extLst>
                  <a:ext uri="{FF2B5EF4-FFF2-40B4-BE49-F238E27FC236}">
                    <a16:creationId xmlns:a16="http://schemas.microsoft.com/office/drawing/2014/main" id="{6950E0DE-0676-41F8-8DF4-0E24A73D39A3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952153" y="3759175"/>
                <a:ext cx="355320" cy="35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3108" name="Ink 3107">
                <a:extLst>
                  <a:ext uri="{FF2B5EF4-FFF2-40B4-BE49-F238E27FC236}">
                    <a16:creationId xmlns:a16="http://schemas.microsoft.com/office/drawing/2014/main" id="{ECD5B38A-625A-4938-B41B-5F77E00002E1}"/>
                  </a:ext>
                </a:extLst>
              </p14:cNvPr>
              <p14:cNvContentPartPr/>
              <p14:nvPr/>
            </p14:nvContentPartPr>
            <p14:xfrm>
              <a:off x="11060913" y="4934215"/>
              <a:ext cx="248760" cy="149400"/>
            </p14:xfrm>
          </p:contentPart>
        </mc:Choice>
        <mc:Fallback xmlns="">
          <p:pic>
            <p:nvPicPr>
              <p:cNvPr id="3108" name="Ink 3107">
                <a:extLst>
                  <a:ext uri="{FF2B5EF4-FFF2-40B4-BE49-F238E27FC236}">
                    <a16:creationId xmlns:a16="http://schemas.microsoft.com/office/drawing/2014/main" id="{ECD5B38A-625A-4938-B41B-5F77E00002E1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1042913" y="4916215"/>
                <a:ext cx="284400" cy="18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3112" name="Ink 3111">
                <a:extLst>
                  <a:ext uri="{FF2B5EF4-FFF2-40B4-BE49-F238E27FC236}">
                    <a16:creationId xmlns:a16="http://schemas.microsoft.com/office/drawing/2014/main" id="{03D3FFDE-205B-4376-80C2-CCE3AAB1E1FD}"/>
                  </a:ext>
                </a:extLst>
              </p14:cNvPr>
              <p14:cNvContentPartPr/>
              <p14:nvPr/>
            </p14:nvContentPartPr>
            <p14:xfrm>
              <a:off x="10199793" y="4673575"/>
              <a:ext cx="54720" cy="4320"/>
            </p14:xfrm>
          </p:contentPart>
        </mc:Choice>
        <mc:Fallback xmlns="">
          <p:pic>
            <p:nvPicPr>
              <p:cNvPr id="3112" name="Ink 3111">
                <a:extLst>
                  <a:ext uri="{FF2B5EF4-FFF2-40B4-BE49-F238E27FC236}">
                    <a16:creationId xmlns:a16="http://schemas.microsoft.com/office/drawing/2014/main" id="{03D3FFDE-205B-4376-80C2-CCE3AAB1E1FD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0181793" y="4655575"/>
                <a:ext cx="9036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3125" name="Ink 3124">
                <a:extLst>
                  <a:ext uri="{FF2B5EF4-FFF2-40B4-BE49-F238E27FC236}">
                    <a16:creationId xmlns:a16="http://schemas.microsoft.com/office/drawing/2014/main" id="{22EBA4D4-44C7-4088-9B93-5E79E579BD53}"/>
                  </a:ext>
                </a:extLst>
              </p14:cNvPr>
              <p14:cNvContentPartPr/>
              <p14:nvPr/>
            </p14:nvContentPartPr>
            <p14:xfrm>
              <a:off x="8262273" y="4460815"/>
              <a:ext cx="1507320" cy="772200"/>
            </p14:xfrm>
          </p:contentPart>
        </mc:Choice>
        <mc:Fallback xmlns="">
          <p:pic>
            <p:nvPicPr>
              <p:cNvPr id="3125" name="Ink 3124">
                <a:extLst>
                  <a:ext uri="{FF2B5EF4-FFF2-40B4-BE49-F238E27FC236}">
                    <a16:creationId xmlns:a16="http://schemas.microsoft.com/office/drawing/2014/main" id="{22EBA4D4-44C7-4088-9B93-5E79E579BD53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8244273" y="4442815"/>
                <a:ext cx="1542960" cy="80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3126" name="Ink 3125">
                <a:extLst>
                  <a:ext uri="{FF2B5EF4-FFF2-40B4-BE49-F238E27FC236}">
                    <a16:creationId xmlns:a16="http://schemas.microsoft.com/office/drawing/2014/main" id="{1C39B7DF-3844-4D30-9FFA-C9B42F61AE56}"/>
                  </a:ext>
                </a:extLst>
              </p14:cNvPr>
              <p14:cNvContentPartPr/>
              <p14:nvPr/>
            </p14:nvContentPartPr>
            <p14:xfrm>
              <a:off x="7642713" y="4740175"/>
              <a:ext cx="162000" cy="533520"/>
            </p14:xfrm>
          </p:contentPart>
        </mc:Choice>
        <mc:Fallback xmlns="">
          <p:pic>
            <p:nvPicPr>
              <p:cNvPr id="3126" name="Ink 3125">
                <a:extLst>
                  <a:ext uri="{FF2B5EF4-FFF2-40B4-BE49-F238E27FC236}">
                    <a16:creationId xmlns:a16="http://schemas.microsoft.com/office/drawing/2014/main" id="{1C39B7DF-3844-4D30-9FFA-C9B42F61AE56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7624713" y="4722175"/>
                <a:ext cx="197640" cy="56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3135" name="Ink 3134">
                <a:extLst>
                  <a:ext uri="{FF2B5EF4-FFF2-40B4-BE49-F238E27FC236}">
                    <a16:creationId xmlns:a16="http://schemas.microsoft.com/office/drawing/2014/main" id="{EBCEEF71-0E46-4780-A3DA-53CAFFF839EC}"/>
                  </a:ext>
                </a:extLst>
              </p14:cNvPr>
              <p14:cNvContentPartPr/>
              <p14:nvPr/>
            </p14:nvContentPartPr>
            <p14:xfrm>
              <a:off x="6643353" y="4690855"/>
              <a:ext cx="751680" cy="578880"/>
            </p14:xfrm>
          </p:contentPart>
        </mc:Choice>
        <mc:Fallback xmlns="">
          <p:pic>
            <p:nvPicPr>
              <p:cNvPr id="3135" name="Ink 3134">
                <a:extLst>
                  <a:ext uri="{FF2B5EF4-FFF2-40B4-BE49-F238E27FC236}">
                    <a16:creationId xmlns:a16="http://schemas.microsoft.com/office/drawing/2014/main" id="{EBCEEF71-0E46-4780-A3DA-53CAFFF839EC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6625353" y="4672855"/>
                <a:ext cx="787320" cy="61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3148" name="Ink 3147">
                <a:extLst>
                  <a:ext uri="{FF2B5EF4-FFF2-40B4-BE49-F238E27FC236}">
                    <a16:creationId xmlns:a16="http://schemas.microsoft.com/office/drawing/2014/main" id="{94E100B8-A104-4331-A8EE-2790265E93D2}"/>
                  </a:ext>
                </a:extLst>
              </p14:cNvPr>
              <p14:cNvContentPartPr/>
              <p14:nvPr/>
            </p14:nvContentPartPr>
            <p14:xfrm>
              <a:off x="8967513" y="4922335"/>
              <a:ext cx="1828800" cy="1035720"/>
            </p14:xfrm>
          </p:contentPart>
        </mc:Choice>
        <mc:Fallback xmlns="">
          <p:pic>
            <p:nvPicPr>
              <p:cNvPr id="3148" name="Ink 3147">
                <a:extLst>
                  <a:ext uri="{FF2B5EF4-FFF2-40B4-BE49-F238E27FC236}">
                    <a16:creationId xmlns:a16="http://schemas.microsoft.com/office/drawing/2014/main" id="{94E100B8-A104-4331-A8EE-2790265E93D2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8949513" y="4904335"/>
                <a:ext cx="1864440" cy="107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3158" name="Ink 3157">
                <a:extLst>
                  <a:ext uri="{FF2B5EF4-FFF2-40B4-BE49-F238E27FC236}">
                    <a16:creationId xmlns:a16="http://schemas.microsoft.com/office/drawing/2014/main" id="{CFDDA852-7F3F-42FF-B76B-663036FFAB97}"/>
                  </a:ext>
                </a:extLst>
              </p14:cNvPr>
              <p14:cNvContentPartPr/>
              <p14:nvPr/>
            </p14:nvContentPartPr>
            <p14:xfrm>
              <a:off x="7060593" y="5583295"/>
              <a:ext cx="1644480" cy="492480"/>
            </p14:xfrm>
          </p:contentPart>
        </mc:Choice>
        <mc:Fallback xmlns="">
          <p:pic>
            <p:nvPicPr>
              <p:cNvPr id="3158" name="Ink 3157">
                <a:extLst>
                  <a:ext uri="{FF2B5EF4-FFF2-40B4-BE49-F238E27FC236}">
                    <a16:creationId xmlns:a16="http://schemas.microsoft.com/office/drawing/2014/main" id="{CFDDA852-7F3F-42FF-B76B-663036FFAB97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7042593" y="5565295"/>
                <a:ext cx="1680120" cy="52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3159" name="Ink 3158">
                <a:extLst>
                  <a:ext uri="{FF2B5EF4-FFF2-40B4-BE49-F238E27FC236}">
                    <a16:creationId xmlns:a16="http://schemas.microsoft.com/office/drawing/2014/main" id="{4D2040BF-1E56-4AE3-9A27-D675437E1994}"/>
                  </a:ext>
                </a:extLst>
              </p14:cNvPr>
              <p14:cNvContentPartPr/>
              <p14:nvPr/>
            </p14:nvContentPartPr>
            <p14:xfrm>
              <a:off x="6679713" y="5903695"/>
              <a:ext cx="310320" cy="214560"/>
            </p14:xfrm>
          </p:contentPart>
        </mc:Choice>
        <mc:Fallback xmlns="">
          <p:pic>
            <p:nvPicPr>
              <p:cNvPr id="3159" name="Ink 3158">
                <a:extLst>
                  <a:ext uri="{FF2B5EF4-FFF2-40B4-BE49-F238E27FC236}">
                    <a16:creationId xmlns:a16="http://schemas.microsoft.com/office/drawing/2014/main" id="{4D2040BF-1E56-4AE3-9A27-D675437E1994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6661713" y="5885695"/>
                <a:ext cx="345960" cy="25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3171" name="Ink 3170">
                <a:extLst>
                  <a:ext uri="{FF2B5EF4-FFF2-40B4-BE49-F238E27FC236}">
                    <a16:creationId xmlns:a16="http://schemas.microsoft.com/office/drawing/2014/main" id="{0268CF47-95A7-44DE-A1DC-F3352993C8A4}"/>
                  </a:ext>
                </a:extLst>
              </p14:cNvPr>
              <p14:cNvContentPartPr/>
              <p14:nvPr/>
            </p14:nvContentPartPr>
            <p14:xfrm>
              <a:off x="5863593" y="6113935"/>
              <a:ext cx="903960" cy="402120"/>
            </p14:xfrm>
          </p:contentPart>
        </mc:Choice>
        <mc:Fallback xmlns="">
          <p:pic>
            <p:nvPicPr>
              <p:cNvPr id="3171" name="Ink 3170">
                <a:extLst>
                  <a:ext uri="{FF2B5EF4-FFF2-40B4-BE49-F238E27FC236}">
                    <a16:creationId xmlns:a16="http://schemas.microsoft.com/office/drawing/2014/main" id="{0268CF47-95A7-44DE-A1DC-F3352993C8A4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5845593" y="6095935"/>
                <a:ext cx="939600" cy="43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3172" name="Ink 3171">
                <a:extLst>
                  <a:ext uri="{FF2B5EF4-FFF2-40B4-BE49-F238E27FC236}">
                    <a16:creationId xmlns:a16="http://schemas.microsoft.com/office/drawing/2014/main" id="{E05FA671-7B5F-4C24-B36B-22F0CF25C319}"/>
                  </a:ext>
                </a:extLst>
              </p14:cNvPr>
              <p14:cNvContentPartPr/>
              <p14:nvPr/>
            </p14:nvContentPartPr>
            <p14:xfrm>
              <a:off x="11328393" y="1490815"/>
              <a:ext cx="345600" cy="352800"/>
            </p14:xfrm>
          </p:contentPart>
        </mc:Choice>
        <mc:Fallback xmlns="">
          <p:pic>
            <p:nvPicPr>
              <p:cNvPr id="3172" name="Ink 3171">
                <a:extLst>
                  <a:ext uri="{FF2B5EF4-FFF2-40B4-BE49-F238E27FC236}">
                    <a16:creationId xmlns:a16="http://schemas.microsoft.com/office/drawing/2014/main" id="{E05FA671-7B5F-4C24-B36B-22F0CF25C319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11310393" y="1472815"/>
                <a:ext cx="381240" cy="38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3173" name="Ink 3172">
                <a:extLst>
                  <a:ext uri="{FF2B5EF4-FFF2-40B4-BE49-F238E27FC236}">
                    <a16:creationId xmlns:a16="http://schemas.microsoft.com/office/drawing/2014/main" id="{14900A1F-469F-455D-8A69-65CE93A640F2}"/>
                  </a:ext>
                </a:extLst>
              </p14:cNvPr>
              <p14:cNvContentPartPr/>
              <p14:nvPr/>
            </p14:nvContentPartPr>
            <p14:xfrm>
              <a:off x="11572113" y="4484575"/>
              <a:ext cx="303120" cy="523080"/>
            </p14:xfrm>
          </p:contentPart>
        </mc:Choice>
        <mc:Fallback xmlns="">
          <p:pic>
            <p:nvPicPr>
              <p:cNvPr id="3173" name="Ink 3172">
                <a:extLst>
                  <a:ext uri="{FF2B5EF4-FFF2-40B4-BE49-F238E27FC236}">
                    <a16:creationId xmlns:a16="http://schemas.microsoft.com/office/drawing/2014/main" id="{14900A1F-469F-455D-8A69-65CE93A640F2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11554113" y="4466575"/>
                <a:ext cx="338760" cy="55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9FE953DE-6327-434A-88BC-A94A57D0388E}"/>
                  </a:ext>
                </a:extLst>
              </p14:cNvPr>
              <p14:cNvContentPartPr/>
              <p14:nvPr/>
            </p14:nvContentPartPr>
            <p14:xfrm>
              <a:off x="3509913" y="3100015"/>
              <a:ext cx="2704320" cy="29556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9FE953DE-6327-434A-88BC-A94A57D0388E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3500913" y="3091015"/>
                <a:ext cx="2721960" cy="31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D2EE3C98-E8B1-46FB-9354-8CE356EA0C5A}"/>
                  </a:ext>
                </a:extLst>
              </p14:cNvPr>
              <p14:cNvContentPartPr/>
              <p14:nvPr/>
            </p14:nvContentPartPr>
            <p14:xfrm>
              <a:off x="4661913" y="1793935"/>
              <a:ext cx="1956600" cy="118152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D2EE3C98-E8B1-46FB-9354-8CE356EA0C5A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4652913" y="1784935"/>
                <a:ext cx="1974240" cy="119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D123E881-7610-4931-B4DF-073632192DA1}"/>
                  </a:ext>
                </a:extLst>
              </p14:cNvPr>
              <p14:cNvContentPartPr/>
              <p14:nvPr/>
            </p14:nvContentPartPr>
            <p14:xfrm>
              <a:off x="1318593" y="505855"/>
              <a:ext cx="142920" cy="105444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D123E881-7610-4931-B4DF-073632192DA1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1309593" y="496855"/>
                <a:ext cx="160560" cy="107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F86DE3B8-D105-4DC1-8D89-4E6F2036F652}"/>
                  </a:ext>
                </a:extLst>
              </p14:cNvPr>
              <p14:cNvContentPartPr/>
              <p14:nvPr/>
            </p14:nvContentPartPr>
            <p14:xfrm>
              <a:off x="1309593" y="513055"/>
              <a:ext cx="138240" cy="11340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F86DE3B8-D105-4DC1-8D89-4E6F2036F652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1300593" y="504055"/>
                <a:ext cx="155880" cy="131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210271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941FC208-FEE3-44A6-A788-C6D6EC4859D7}"/>
                  </a:ext>
                </a:extLst>
              </p14:cNvPr>
              <p14:cNvContentPartPr/>
              <p14:nvPr/>
            </p14:nvContentPartPr>
            <p14:xfrm>
              <a:off x="8028273" y="248455"/>
              <a:ext cx="3352320" cy="122220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941FC208-FEE3-44A6-A788-C6D6EC4859D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010273" y="230455"/>
                <a:ext cx="3387960" cy="125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61F0B4BF-C26B-4BD6-BEC6-7AA000E6D432}"/>
                  </a:ext>
                </a:extLst>
              </p14:cNvPr>
              <p14:cNvContentPartPr/>
              <p14:nvPr/>
            </p14:nvContentPartPr>
            <p14:xfrm>
              <a:off x="4673793" y="571735"/>
              <a:ext cx="2926080" cy="62280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61F0B4BF-C26B-4BD6-BEC6-7AA000E6D43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655793" y="553735"/>
                <a:ext cx="2961720" cy="65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AC62DF62-CCBE-4C37-AC09-590C3CBAEE92}"/>
                  </a:ext>
                </a:extLst>
              </p14:cNvPr>
              <p14:cNvContentPartPr/>
              <p14:nvPr/>
            </p14:nvContentPartPr>
            <p14:xfrm>
              <a:off x="3427113" y="856495"/>
              <a:ext cx="941760" cy="21564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AC62DF62-CCBE-4C37-AC09-590C3CBAEE92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409113" y="838495"/>
                <a:ext cx="977400" cy="25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1BFD689D-7AFB-4833-8667-06B7C7DFA584}"/>
                  </a:ext>
                </a:extLst>
              </p14:cNvPr>
              <p14:cNvContentPartPr/>
              <p14:nvPr/>
            </p14:nvContentPartPr>
            <p14:xfrm>
              <a:off x="4165113" y="3362095"/>
              <a:ext cx="360" cy="36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1BFD689D-7AFB-4833-8667-06B7C7DFA584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147113" y="3344095"/>
                <a:ext cx="36000" cy="36000"/>
              </a:xfrm>
              <a:prstGeom prst="rect">
                <a:avLst/>
              </a:prstGeom>
            </p:spPr>
          </p:pic>
        </mc:Fallback>
      </mc:AlternateContent>
      <p:pic>
        <p:nvPicPr>
          <p:cNvPr id="4098" name="Picture 2" descr="Alexa Based Smart Home Monitoring - Hackster.io">
            <a:extLst>
              <a:ext uri="{FF2B5EF4-FFF2-40B4-BE49-F238E27FC236}">
                <a16:creationId xmlns:a16="http://schemas.microsoft.com/office/drawing/2014/main" id="{35947025-599B-4E4F-BCB8-9094A2C8AE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387" y="1653923"/>
            <a:ext cx="5999451" cy="4493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F11D0DA9-58F2-4CB2-9C0A-08FB5F59594F}"/>
                  </a:ext>
                </a:extLst>
              </p14:cNvPr>
              <p14:cNvContentPartPr/>
              <p14:nvPr/>
            </p14:nvContentPartPr>
            <p14:xfrm>
              <a:off x="3037233" y="5127895"/>
              <a:ext cx="827640" cy="31500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F11D0DA9-58F2-4CB2-9C0A-08FB5F59594F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019233" y="5109895"/>
                <a:ext cx="863280" cy="35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82F3192C-B999-4B5B-BA00-9E19A0F0F5A9}"/>
                  </a:ext>
                </a:extLst>
              </p14:cNvPr>
              <p14:cNvContentPartPr/>
              <p14:nvPr/>
            </p14:nvContentPartPr>
            <p14:xfrm>
              <a:off x="10065153" y="1599895"/>
              <a:ext cx="1003320" cy="63072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82F3192C-B999-4B5B-BA00-9E19A0F0F5A9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0047153" y="1581895"/>
                <a:ext cx="1038960" cy="66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0D231A9E-BB49-4C05-9C9E-C609A7390A53}"/>
                  </a:ext>
                </a:extLst>
              </p14:cNvPr>
              <p14:cNvContentPartPr/>
              <p14:nvPr/>
            </p14:nvContentPartPr>
            <p14:xfrm>
              <a:off x="4985913" y="2973655"/>
              <a:ext cx="2382480" cy="20268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0D231A9E-BB49-4C05-9C9E-C609A7390A53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967913" y="2955655"/>
                <a:ext cx="2418120" cy="23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BCB7124F-D08E-4A2B-8F13-1DB0AC54776B}"/>
                  </a:ext>
                </a:extLst>
              </p14:cNvPr>
              <p14:cNvContentPartPr/>
              <p14:nvPr/>
            </p14:nvContentPartPr>
            <p14:xfrm>
              <a:off x="8262993" y="2622655"/>
              <a:ext cx="2060280" cy="55800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BCB7124F-D08E-4A2B-8F13-1DB0AC54776B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8244993" y="2604655"/>
                <a:ext cx="2095920" cy="59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4096" name="Ink 4095">
                <a:extLst>
                  <a:ext uri="{FF2B5EF4-FFF2-40B4-BE49-F238E27FC236}">
                    <a16:creationId xmlns:a16="http://schemas.microsoft.com/office/drawing/2014/main" id="{9F078A22-CF87-4FBC-AD82-884646FF7354}"/>
                  </a:ext>
                </a:extLst>
              </p14:cNvPr>
              <p14:cNvContentPartPr/>
              <p14:nvPr/>
            </p14:nvContentPartPr>
            <p14:xfrm>
              <a:off x="6407913" y="4467295"/>
              <a:ext cx="1237320" cy="190800"/>
            </p14:xfrm>
          </p:contentPart>
        </mc:Choice>
        <mc:Fallback xmlns="">
          <p:pic>
            <p:nvPicPr>
              <p:cNvPr id="4096" name="Ink 4095">
                <a:extLst>
                  <a:ext uri="{FF2B5EF4-FFF2-40B4-BE49-F238E27FC236}">
                    <a16:creationId xmlns:a16="http://schemas.microsoft.com/office/drawing/2014/main" id="{9F078A22-CF87-4FBC-AD82-884646FF7354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6389913" y="4449295"/>
                <a:ext cx="1272960" cy="22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4097" name="Ink 4096">
                <a:extLst>
                  <a:ext uri="{FF2B5EF4-FFF2-40B4-BE49-F238E27FC236}">
                    <a16:creationId xmlns:a16="http://schemas.microsoft.com/office/drawing/2014/main" id="{5C4B44C0-BEAE-4713-87C1-557494A04C45}"/>
                  </a:ext>
                </a:extLst>
              </p14:cNvPr>
              <p14:cNvContentPartPr/>
              <p14:nvPr/>
            </p14:nvContentPartPr>
            <p14:xfrm>
              <a:off x="9315273" y="4281175"/>
              <a:ext cx="419040" cy="219240"/>
            </p14:xfrm>
          </p:contentPart>
        </mc:Choice>
        <mc:Fallback xmlns="">
          <p:pic>
            <p:nvPicPr>
              <p:cNvPr id="4097" name="Ink 4096">
                <a:extLst>
                  <a:ext uri="{FF2B5EF4-FFF2-40B4-BE49-F238E27FC236}">
                    <a16:creationId xmlns:a16="http://schemas.microsoft.com/office/drawing/2014/main" id="{5C4B44C0-BEAE-4713-87C1-557494A04C45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9297273" y="4263175"/>
                <a:ext cx="454680" cy="25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4099" name="Ink 4098">
                <a:extLst>
                  <a:ext uri="{FF2B5EF4-FFF2-40B4-BE49-F238E27FC236}">
                    <a16:creationId xmlns:a16="http://schemas.microsoft.com/office/drawing/2014/main" id="{396E86C2-D8A6-4541-8D1E-8B0E9CD00144}"/>
                  </a:ext>
                </a:extLst>
              </p14:cNvPr>
              <p14:cNvContentPartPr/>
              <p14:nvPr/>
            </p14:nvContentPartPr>
            <p14:xfrm>
              <a:off x="8905953" y="4085695"/>
              <a:ext cx="664920" cy="384840"/>
            </p14:xfrm>
          </p:contentPart>
        </mc:Choice>
        <mc:Fallback xmlns="">
          <p:pic>
            <p:nvPicPr>
              <p:cNvPr id="4099" name="Ink 4098">
                <a:extLst>
                  <a:ext uri="{FF2B5EF4-FFF2-40B4-BE49-F238E27FC236}">
                    <a16:creationId xmlns:a16="http://schemas.microsoft.com/office/drawing/2014/main" id="{396E86C2-D8A6-4541-8D1E-8B0E9CD00144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8887953" y="4067695"/>
                <a:ext cx="700560" cy="42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4100" name="Ink 4099">
                <a:extLst>
                  <a:ext uri="{FF2B5EF4-FFF2-40B4-BE49-F238E27FC236}">
                    <a16:creationId xmlns:a16="http://schemas.microsoft.com/office/drawing/2014/main" id="{A03F138A-BDAB-4C8E-ABC8-81C3F9674AD8}"/>
                  </a:ext>
                </a:extLst>
              </p14:cNvPr>
              <p14:cNvContentPartPr/>
              <p14:nvPr/>
            </p14:nvContentPartPr>
            <p14:xfrm>
              <a:off x="9244353" y="3963655"/>
              <a:ext cx="77040" cy="82440"/>
            </p14:xfrm>
          </p:contentPart>
        </mc:Choice>
        <mc:Fallback xmlns="">
          <p:pic>
            <p:nvPicPr>
              <p:cNvPr id="4100" name="Ink 4099">
                <a:extLst>
                  <a:ext uri="{FF2B5EF4-FFF2-40B4-BE49-F238E27FC236}">
                    <a16:creationId xmlns:a16="http://schemas.microsoft.com/office/drawing/2014/main" id="{A03F138A-BDAB-4C8E-ABC8-81C3F9674AD8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9226353" y="3945655"/>
                <a:ext cx="112680" cy="11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4101" name="Ink 4100">
                <a:extLst>
                  <a:ext uri="{FF2B5EF4-FFF2-40B4-BE49-F238E27FC236}">
                    <a16:creationId xmlns:a16="http://schemas.microsoft.com/office/drawing/2014/main" id="{24BFA47A-1715-47E3-8F4A-31A88D0F29B3}"/>
                  </a:ext>
                </a:extLst>
              </p14:cNvPr>
              <p14:cNvContentPartPr/>
              <p14:nvPr/>
            </p14:nvContentPartPr>
            <p14:xfrm>
              <a:off x="9080913" y="4144015"/>
              <a:ext cx="360" cy="360"/>
            </p14:xfrm>
          </p:contentPart>
        </mc:Choice>
        <mc:Fallback xmlns="">
          <p:pic>
            <p:nvPicPr>
              <p:cNvPr id="4101" name="Ink 4100">
                <a:extLst>
                  <a:ext uri="{FF2B5EF4-FFF2-40B4-BE49-F238E27FC236}">
                    <a16:creationId xmlns:a16="http://schemas.microsoft.com/office/drawing/2014/main" id="{24BFA47A-1715-47E3-8F4A-31A88D0F29B3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9062913" y="4126015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4102" name="Ink 4101">
                <a:extLst>
                  <a:ext uri="{FF2B5EF4-FFF2-40B4-BE49-F238E27FC236}">
                    <a16:creationId xmlns:a16="http://schemas.microsoft.com/office/drawing/2014/main" id="{7AFB996E-C5F1-4969-BCF0-941BFAECFBC5}"/>
                  </a:ext>
                </a:extLst>
              </p14:cNvPr>
              <p14:cNvContentPartPr/>
              <p14:nvPr/>
            </p14:nvContentPartPr>
            <p14:xfrm>
              <a:off x="8599593" y="4283695"/>
              <a:ext cx="323280" cy="365760"/>
            </p14:xfrm>
          </p:contentPart>
        </mc:Choice>
        <mc:Fallback xmlns="">
          <p:pic>
            <p:nvPicPr>
              <p:cNvPr id="4102" name="Ink 4101">
                <a:extLst>
                  <a:ext uri="{FF2B5EF4-FFF2-40B4-BE49-F238E27FC236}">
                    <a16:creationId xmlns:a16="http://schemas.microsoft.com/office/drawing/2014/main" id="{7AFB996E-C5F1-4969-BCF0-941BFAECFBC5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8581593" y="4265695"/>
                <a:ext cx="358920" cy="40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C428EC28-F203-4AEF-A6BB-D76F01EB9677}"/>
                  </a:ext>
                </a:extLst>
              </p14:cNvPr>
              <p14:cNvContentPartPr/>
              <p14:nvPr/>
            </p14:nvContentPartPr>
            <p14:xfrm>
              <a:off x="9274953" y="4234735"/>
              <a:ext cx="1391400" cy="157644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C428EC28-F203-4AEF-A6BB-D76F01EB9677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9265953" y="4225735"/>
                <a:ext cx="1409040" cy="1594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257111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16</Words>
  <Application>Microsoft Office PowerPoint</Application>
  <PresentationFormat>Widescreen</PresentationFormat>
  <Paragraphs>4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iman zabbah</dc:creator>
  <cp:lastModifiedBy>Hafez.pc</cp:lastModifiedBy>
  <cp:revision>4</cp:revision>
  <dcterms:created xsi:type="dcterms:W3CDTF">2022-02-20T05:10:50Z</dcterms:created>
  <dcterms:modified xsi:type="dcterms:W3CDTF">2025-09-30T12:58:26Z</dcterms:modified>
</cp:coreProperties>
</file>