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0F127-7B9D-4EDF-81BF-8FC487D2C00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BB290-9409-4EC6-8527-A5DA4C16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70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0F127-7B9D-4EDF-81BF-8FC487D2C00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BB290-9409-4EC6-8527-A5DA4C16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174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0F127-7B9D-4EDF-81BF-8FC487D2C00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BB290-9409-4EC6-8527-A5DA4C16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399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0F127-7B9D-4EDF-81BF-8FC487D2C00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BB290-9409-4EC6-8527-A5DA4C16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532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0F127-7B9D-4EDF-81BF-8FC487D2C00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BB290-9409-4EC6-8527-A5DA4C16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584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0F127-7B9D-4EDF-81BF-8FC487D2C00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BB290-9409-4EC6-8527-A5DA4C16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742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0F127-7B9D-4EDF-81BF-8FC487D2C00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BB290-9409-4EC6-8527-A5DA4C16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17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0F127-7B9D-4EDF-81BF-8FC487D2C00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BB290-9409-4EC6-8527-A5DA4C16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115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0F127-7B9D-4EDF-81BF-8FC487D2C00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BB290-9409-4EC6-8527-A5DA4C16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81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0F127-7B9D-4EDF-81BF-8FC487D2C00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BB290-9409-4EC6-8527-A5DA4C16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246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0F127-7B9D-4EDF-81BF-8FC487D2C00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BB290-9409-4EC6-8527-A5DA4C16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864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0F127-7B9D-4EDF-81BF-8FC487D2C00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BB290-9409-4EC6-8527-A5DA4C169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0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092457"/>
              </p:ext>
            </p:extLst>
          </p:nvPr>
        </p:nvGraphicFramePr>
        <p:xfrm>
          <a:off x="838200" y="214540"/>
          <a:ext cx="10779835" cy="700539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658745">
                  <a:extLst>
                    <a:ext uri="{9D8B030D-6E8A-4147-A177-3AD203B41FA5}">
                      <a16:colId xmlns:a16="http://schemas.microsoft.com/office/drawing/2014/main" val="945072411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3433499098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3873332686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160534211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1931309569"/>
                    </a:ext>
                  </a:extLst>
                </a:gridCol>
                <a:gridCol w="705546">
                  <a:extLst>
                    <a:ext uri="{9D8B030D-6E8A-4147-A177-3AD203B41FA5}">
                      <a16:colId xmlns:a16="http://schemas.microsoft.com/office/drawing/2014/main" val="1552789483"/>
                    </a:ext>
                  </a:extLst>
                </a:gridCol>
                <a:gridCol w="611944">
                  <a:extLst>
                    <a:ext uri="{9D8B030D-6E8A-4147-A177-3AD203B41FA5}">
                      <a16:colId xmlns:a16="http://schemas.microsoft.com/office/drawing/2014/main" val="3865010120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1930185113"/>
                    </a:ext>
                  </a:extLst>
                </a:gridCol>
                <a:gridCol w="570230">
                  <a:extLst>
                    <a:ext uri="{9D8B030D-6E8A-4147-A177-3AD203B41FA5}">
                      <a16:colId xmlns:a16="http://schemas.microsoft.com/office/drawing/2014/main" val="3392219681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3431159236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3984339265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4022310802"/>
                    </a:ext>
                  </a:extLst>
                </a:gridCol>
                <a:gridCol w="557614">
                  <a:extLst>
                    <a:ext uri="{9D8B030D-6E8A-4147-A177-3AD203B41FA5}">
                      <a16:colId xmlns:a16="http://schemas.microsoft.com/office/drawing/2014/main" val="2130579697"/>
                    </a:ext>
                  </a:extLst>
                </a:gridCol>
                <a:gridCol w="515235">
                  <a:extLst>
                    <a:ext uri="{9D8B030D-6E8A-4147-A177-3AD203B41FA5}">
                      <a16:colId xmlns:a16="http://schemas.microsoft.com/office/drawing/2014/main" val="4024565615"/>
                    </a:ext>
                  </a:extLst>
                </a:gridCol>
                <a:gridCol w="1890561">
                  <a:extLst>
                    <a:ext uri="{9D8B030D-6E8A-4147-A177-3AD203B41FA5}">
                      <a16:colId xmlns:a16="http://schemas.microsoft.com/office/drawing/2014/main" val="191976353"/>
                    </a:ext>
                  </a:extLst>
                </a:gridCol>
              </a:tblGrid>
              <a:tr h="479860"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cs typeface="B Yagut" panose="00000400000000000000" pitchFamily="2" charset="-78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400" b="1" dirty="0">
                          <a:cs typeface="B Nazanin" panose="00000400000000000000" pitchFamily="2" charset="-78"/>
                        </a:rPr>
                        <a:t>سه</a:t>
                      </a:r>
                      <a:r>
                        <a:rPr lang="fa-IR" sz="1400" b="1" baseline="0" dirty="0">
                          <a:cs typeface="B Nazanin" panose="00000400000000000000" pitchFamily="2" charset="-78"/>
                        </a:rPr>
                        <a:t> شنبه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509139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10/9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10/2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cs typeface="B Yagut" panose="00000400000000000000" pitchFamily="2" charset="-78"/>
                        </a:rPr>
                        <a:t>9/25</a:t>
                      </a:r>
                      <a:endParaRPr lang="en-US" sz="1400" b="1" dirty="0">
                        <a:solidFill>
                          <a:srgbClr val="FF0000"/>
                        </a:solidFill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9/18</a:t>
                      </a:r>
                      <a:endParaRPr lang="en-US" sz="1400" b="1" dirty="0">
                        <a:solidFill>
                          <a:srgbClr val="FF0000"/>
                        </a:solidFill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9/11</a:t>
                      </a:r>
                      <a:endParaRPr lang="en-US" sz="1400" b="1" dirty="0">
                        <a:solidFill>
                          <a:srgbClr val="FF0000"/>
                        </a:solidFill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9/4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8/27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8/20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8/13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8/6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7/29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7/22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7/15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7/8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9683978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زهرا ملازاده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fontAlgn="ctr"/>
                      <a:endParaRPr lang="fa-IR" sz="1400" b="1" dirty="0">
                        <a:effectLst/>
                        <a:latin typeface="IRANSans"/>
                        <a:cs typeface="B Nazanin" panose="00000400000000000000" pitchFamily="2" charset="-78"/>
                      </a:endParaRP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455977389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محبوبه ملازاده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fontAlgn="ctr"/>
                      <a:endParaRPr lang="fa-IR" sz="1400" b="1" dirty="0">
                        <a:effectLst/>
                        <a:latin typeface="IRANSans"/>
                        <a:cs typeface="B Nazanin" panose="00000400000000000000" pitchFamily="2" charset="-78"/>
                      </a:endParaRP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160117759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فرزانه یوسفی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fontAlgn="ctr"/>
                      <a:endParaRPr lang="fa-IR" sz="1400" b="1" dirty="0">
                        <a:effectLst/>
                        <a:latin typeface="IRANSans"/>
                        <a:cs typeface="B Nazanin" panose="00000400000000000000" pitchFamily="2" charset="-78"/>
                      </a:endParaRP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586757729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فاطمه رضایی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fontAlgn="ctr"/>
                      <a:endParaRPr lang="fa-IR" sz="1400" b="1" dirty="0">
                        <a:effectLst/>
                        <a:latin typeface="IRANSans"/>
                        <a:cs typeface="B Nazanin" panose="00000400000000000000" pitchFamily="2" charset="-78"/>
                      </a:endParaRP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433918047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a-IR" sz="1400" b="1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طیبه</a:t>
                      </a:r>
                      <a:r>
                        <a:rPr lang="fa-IR" sz="1400" b="1" baseline="0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 اکرمی</a:t>
                      </a:r>
                      <a:endParaRPr lang="fa-IR" sz="1400" b="1" dirty="0">
                        <a:effectLst/>
                        <a:latin typeface="IRANSans"/>
                        <a:cs typeface="B Nazanin" panose="00000400000000000000" pitchFamily="2" charset="-78"/>
                      </a:endParaRP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229549857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فهیمه بهرامی نژاد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fontAlgn="ctr"/>
                      <a:endParaRPr lang="fa-IR" sz="1500" b="1" dirty="0">
                        <a:effectLst/>
                        <a:latin typeface="IRANSans"/>
                        <a:cs typeface="B Nazanin" panose="00000400000000000000" pitchFamily="2" charset="-78"/>
                      </a:endParaRP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1685619670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نگین اسماعیل زاده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fontAlgn="ctr"/>
                      <a:endParaRPr lang="fa-IR" sz="1500" b="1" dirty="0">
                        <a:effectLst/>
                        <a:latin typeface="IRANSans"/>
                        <a:cs typeface="B Nazanin" panose="00000400000000000000" pitchFamily="2" charset="-78"/>
                      </a:endParaRP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1291222570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نیلوفر سلیمانی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fontAlgn="ctr"/>
                      <a:endParaRPr lang="fa-IR" sz="1500" b="1" dirty="0">
                        <a:effectLst/>
                        <a:latin typeface="IRANSans"/>
                        <a:cs typeface="B Nazanin" panose="00000400000000000000" pitchFamily="2" charset="-78"/>
                      </a:endParaRP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1694626095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a-IR" sz="1500" b="1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نادیا خاکشوری</a:t>
                      </a: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2976827875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زهرا</a:t>
                      </a:r>
                      <a:r>
                        <a:rPr lang="fa-IR" sz="18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پوردائی</a:t>
                      </a:r>
                      <a:endParaRPr lang="fa-IR" sz="1500" b="1" dirty="0">
                        <a:effectLst/>
                        <a:latin typeface="IRANSans"/>
                        <a:cs typeface="B Nazanin" panose="00000400000000000000" pitchFamily="2" charset="-78"/>
                      </a:endParaRP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3523345944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ع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a-IR" sz="1500" b="1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الهام افرازیده</a:t>
                      </a: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3344500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0966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47016"/>
              </p:ext>
            </p:extLst>
          </p:nvPr>
        </p:nvGraphicFramePr>
        <p:xfrm>
          <a:off x="794657" y="406134"/>
          <a:ext cx="10868350" cy="613571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658745">
                  <a:extLst>
                    <a:ext uri="{9D8B030D-6E8A-4147-A177-3AD203B41FA5}">
                      <a16:colId xmlns:a16="http://schemas.microsoft.com/office/drawing/2014/main" val="3659232631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905525333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2118717720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2836138128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1495190015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3193572159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2293027824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31609456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2515664775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1670167043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3018515654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3955332751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1703945110"/>
                    </a:ext>
                  </a:extLst>
                </a:gridCol>
                <a:gridCol w="616351">
                  <a:extLst>
                    <a:ext uri="{9D8B030D-6E8A-4147-A177-3AD203B41FA5}">
                      <a16:colId xmlns:a16="http://schemas.microsoft.com/office/drawing/2014/main" val="1367619648"/>
                    </a:ext>
                  </a:extLst>
                </a:gridCol>
                <a:gridCol w="1688314">
                  <a:extLst>
                    <a:ext uri="{9D8B030D-6E8A-4147-A177-3AD203B41FA5}">
                      <a16:colId xmlns:a16="http://schemas.microsoft.com/office/drawing/2014/main" val="63175414"/>
                    </a:ext>
                  </a:extLst>
                </a:gridCol>
              </a:tblGrid>
              <a:tr h="479860"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cs typeface="B Yagut" panose="00000400000000000000" pitchFamily="2" charset="-78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400" b="1" dirty="0">
                          <a:cs typeface="B Nazanin" panose="00000400000000000000" pitchFamily="2" charset="-78"/>
                        </a:rPr>
                        <a:t>سه</a:t>
                      </a:r>
                      <a:r>
                        <a:rPr lang="fa-IR" sz="1400" b="1" baseline="0" dirty="0">
                          <a:cs typeface="B Nazanin" panose="00000400000000000000" pitchFamily="2" charset="-78"/>
                        </a:rPr>
                        <a:t> شنبه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206354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10/9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10/2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cs typeface="B Yagut" panose="00000400000000000000" pitchFamily="2" charset="-78"/>
                        </a:rPr>
                        <a:t>9/25</a:t>
                      </a:r>
                      <a:endParaRPr lang="en-US" sz="1400" b="1" dirty="0">
                        <a:solidFill>
                          <a:srgbClr val="FF0000"/>
                        </a:solidFill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9/18</a:t>
                      </a:r>
                      <a:endParaRPr lang="en-US" sz="1400" b="1" dirty="0">
                        <a:solidFill>
                          <a:srgbClr val="FF0000"/>
                        </a:solidFill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9/11</a:t>
                      </a:r>
                      <a:endParaRPr lang="en-US" sz="1400" b="1" dirty="0">
                        <a:solidFill>
                          <a:srgbClr val="FF0000"/>
                        </a:solidFill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9/4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8/27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8/20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8/13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8/6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7/29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7/22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7/15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7/8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0970183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غ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حانیه</a:t>
                      </a:r>
                      <a:r>
                        <a:rPr lang="fa-IR" sz="1400" b="1" baseline="0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 شهباز</a:t>
                      </a:r>
                      <a:endParaRPr lang="fa-IR" sz="1400" b="1" dirty="0">
                        <a:effectLst/>
                        <a:latin typeface="IRANSans"/>
                        <a:cs typeface="B Nazanin" panose="00000400000000000000" pitchFamily="2" charset="-78"/>
                      </a:endParaRP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2436164958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a-IR" sz="1400" b="1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میلاد رجب نیا ثانی</a:t>
                      </a: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1646506306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a-IR" sz="1400" b="1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زهرا علیجانزاده</a:t>
                      </a: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2751832446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a-IR" sz="1400" b="1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یاسمن احمدی</a:t>
                      </a: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4088039369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>
                          <a:cs typeface="B Yagut" panose="00000400000000000000" pitchFamily="2" charset="-78"/>
                        </a:rPr>
                        <a:t>حت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غ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محمدمهیار جراحی زاده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fontAlgn="ctr"/>
                      <a:endParaRPr lang="fa-IR" sz="1400" b="1" dirty="0">
                        <a:effectLst/>
                        <a:latin typeface="IRANSans"/>
                        <a:cs typeface="B Nazanin" panose="00000400000000000000" pitchFamily="2" charset="-78"/>
                      </a:endParaRP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1647840272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500" b="1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مینا صدوقی</a:t>
                      </a: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3099387028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غ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ع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اسما طالبی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3857215774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a-IR" sz="1500" b="1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حسین</a:t>
                      </a:r>
                      <a:r>
                        <a:rPr lang="fa-IR" sz="1500" b="1" baseline="0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 عبدالله زاده</a:t>
                      </a:r>
                      <a:endParaRPr lang="fa-IR" sz="1500" b="1" dirty="0">
                        <a:effectLst/>
                        <a:latin typeface="IRANSans"/>
                        <a:cs typeface="B Nazanin" panose="00000400000000000000" pitchFamily="2" charset="-78"/>
                      </a:endParaRP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2323554702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غ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a-IR" sz="1500" b="1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رامین</a:t>
                      </a:r>
                      <a:r>
                        <a:rPr lang="fa-IR" sz="1500" b="1" baseline="0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 حسین پور</a:t>
                      </a:r>
                      <a:endParaRPr lang="fa-IR" sz="1500" b="1" dirty="0">
                        <a:effectLst/>
                        <a:latin typeface="IRANSans"/>
                        <a:cs typeface="B Nazanin" panose="00000400000000000000" pitchFamily="2" charset="-78"/>
                      </a:endParaRP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2129246111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a-IR" sz="1500" b="1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محدثه فهیمی</a:t>
                      </a: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25791464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7706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745807"/>
              </p:ext>
            </p:extLst>
          </p:nvPr>
        </p:nvGraphicFramePr>
        <p:xfrm>
          <a:off x="838200" y="1825625"/>
          <a:ext cx="10868350" cy="38771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658745">
                  <a:extLst>
                    <a:ext uri="{9D8B030D-6E8A-4147-A177-3AD203B41FA5}">
                      <a16:colId xmlns:a16="http://schemas.microsoft.com/office/drawing/2014/main" val="1076720965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1185179527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3239571506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1050862149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4012964305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2113109702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881857393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2909122548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4050423382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1895950556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3666765721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4007374452"/>
                    </a:ext>
                  </a:extLst>
                </a:gridCol>
                <a:gridCol w="658745">
                  <a:extLst>
                    <a:ext uri="{9D8B030D-6E8A-4147-A177-3AD203B41FA5}">
                      <a16:colId xmlns:a16="http://schemas.microsoft.com/office/drawing/2014/main" val="1158571616"/>
                    </a:ext>
                  </a:extLst>
                </a:gridCol>
                <a:gridCol w="616351">
                  <a:extLst>
                    <a:ext uri="{9D8B030D-6E8A-4147-A177-3AD203B41FA5}">
                      <a16:colId xmlns:a16="http://schemas.microsoft.com/office/drawing/2014/main" val="2885297647"/>
                    </a:ext>
                  </a:extLst>
                </a:gridCol>
                <a:gridCol w="1688314">
                  <a:extLst>
                    <a:ext uri="{9D8B030D-6E8A-4147-A177-3AD203B41FA5}">
                      <a16:colId xmlns:a16="http://schemas.microsoft.com/office/drawing/2014/main" val="3027065890"/>
                    </a:ext>
                  </a:extLst>
                </a:gridCol>
              </a:tblGrid>
              <a:tr h="479860"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B Yagut" panose="00000400000000000000" pitchFamily="2" charset="-78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cs typeface="B Yagut" panose="00000400000000000000" pitchFamily="2" charset="-78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dirty="0">
                          <a:cs typeface="B Nazanin" panose="00000400000000000000" pitchFamily="2" charset="-78"/>
                        </a:rPr>
                        <a:t>سه</a:t>
                      </a:r>
                      <a:r>
                        <a:rPr lang="fa-IR" sz="1400" b="1" baseline="0" dirty="0">
                          <a:cs typeface="B Nazanin" panose="00000400000000000000" pitchFamily="2" charset="-78"/>
                        </a:rPr>
                        <a:t> شنبه</a:t>
                      </a:r>
                      <a:endParaRPr lang="en-US" sz="1400" b="1">
                        <a:cs typeface="B Nazanin" panose="00000400000000000000" pitchFamily="2" charset="-78"/>
                      </a:endParaRPr>
                    </a:p>
                    <a:p>
                      <a:pPr algn="r"/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8441842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10/9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10/2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cs typeface="B Yagut" panose="00000400000000000000" pitchFamily="2" charset="-78"/>
                        </a:rPr>
                        <a:t>9/25</a:t>
                      </a:r>
                      <a:endParaRPr lang="en-US" sz="1400" b="1" dirty="0">
                        <a:solidFill>
                          <a:srgbClr val="FF0000"/>
                        </a:solidFill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9/18</a:t>
                      </a:r>
                      <a:endParaRPr lang="en-US" sz="1400" b="1" dirty="0">
                        <a:solidFill>
                          <a:srgbClr val="FF0000"/>
                        </a:solidFill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9/11</a:t>
                      </a:r>
                      <a:endParaRPr lang="en-US" sz="1400" b="1" dirty="0">
                        <a:solidFill>
                          <a:srgbClr val="FF0000"/>
                        </a:solidFill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9/4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8/27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8/20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8/13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8/6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7/29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7/22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7/15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cs typeface="B Yagut" panose="00000400000000000000" pitchFamily="2" charset="-78"/>
                        </a:rPr>
                        <a:t>7/8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1071802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م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غ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مهشید</a:t>
                      </a:r>
                      <a:r>
                        <a:rPr lang="fa-IR" sz="1400" b="1" baseline="0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 امیری</a:t>
                      </a:r>
                      <a:endParaRPr lang="fa-IR" sz="1400" b="1" dirty="0">
                        <a:effectLst/>
                        <a:latin typeface="IRANSans"/>
                        <a:cs typeface="B Nazanin" panose="00000400000000000000" pitchFamily="2" charset="-78"/>
                      </a:endParaRP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2707715291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غ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ع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غ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a-IR" sz="1400" b="1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سید علی</a:t>
                      </a:r>
                      <a:r>
                        <a:rPr lang="fa-IR" sz="1400" b="1" baseline="0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 نظام</a:t>
                      </a:r>
                      <a:endParaRPr lang="fa-IR" sz="1400" b="1" dirty="0">
                        <a:effectLst/>
                        <a:latin typeface="IRANSans"/>
                        <a:cs typeface="B Nazanin" panose="00000400000000000000" pitchFamily="2" charset="-78"/>
                      </a:endParaRP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406214813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غ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غ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a-IR" sz="1400" b="1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صالح نظری</a:t>
                      </a: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3724554662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ع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a-IR" sz="1400" b="1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آیدا شناسایی</a:t>
                      </a: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2650011420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a-IR" sz="1400" b="1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علی</a:t>
                      </a:r>
                      <a:r>
                        <a:rPr lang="fa-IR" sz="1400" b="1" baseline="0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 ملاک</a:t>
                      </a:r>
                      <a:endParaRPr lang="fa-IR" sz="1400" b="1" dirty="0">
                        <a:effectLst/>
                        <a:latin typeface="IRANSans"/>
                        <a:cs typeface="B Nazanin" panose="00000400000000000000" pitchFamily="2" charset="-78"/>
                      </a:endParaRP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101792361"/>
                  </a:ext>
                </a:extLst>
              </a:tr>
              <a:tr h="479860"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>
                          <a:cs typeface="B Yagut" panose="00000400000000000000" pitchFamily="2" charset="-78"/>
                        </a:rPr>
                        <a:t>غ</a:t>
                      </a:r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غ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>
                          <a:cs typeface="B Yagut" panose="00000400000000000000" pitchFamily="2" charset="-78"/>
                        </a:rPr>
                        <a:t>ح</a:t>
                      </a:r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>
                          <a:cs typeface="B Yagut" panose="00000400000000000000" pitchFamily="2" charset="-78"/>
                        </a:rPr>
                        <a:t>غ</a:t>
                      </a:r>
                      <a:endParaRPr lang="en-US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غ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Yagut" panose="00000400000000000000" pitchFamily="2" charset="-78"/>
                        </a:rPr>
                        <a:t>ح</a:t>
                      </a:r>
                      <a:endParaRPr lang="en-US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cs typeface="B Yagut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500" b="1" dirty="0">
                          <a:effectLst/>
                          <a:latin typeface="IRANSans"/>
                          <a:cs typeface="B Nazanin" panose="00000400000000000000" pitchFamily="2" charset="-78"/>
                        </a:rPr>
                        <a:t>زینب ذکاوت</a:t>
                      </a:r>
                    </a:p>
                  </a:txBody>
                  <a:tcPr marL="142875" marR="142875" marT="47625" marB="47625" anchor="ctr"/>
                </a:tc>
                <a:extLst>
                  <a:ext uri="{0D108BD9-81ED-4DB2-BD59-A6C34878D82A}">
                    <a16:rowId xmlns:a16="http://schemas.microsoft.com/office/drawing/2014/main" val="41511981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0044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340</Words>
  <Application>Microsoft Office PowerPoint</Application>
  <PresentationFormat>Widescreen</PresentationFormat>
  <Paragraphs>302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B Nazanin</vt:lpstr>
      <vt:lpstr>B Yagut</vt:lpstr>
      <vt:lpstr>Calibri</vt:lpstr>
      <vt:lpstr>Calibri Light</vt:lpstr>
      <vt:lpstr>IRANSans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Venus System</dc:creator>
  <cp:lastModifiedBy>989154828774</cp:lastModifiedBy>
  <cp:revision>16</cp:revision>
  <dcterms:created xsi:type="dcterms:W3CDTF">2025-10-11T10:41:25Z</dcterms:created>
  <dcterms:modified xsi:type="dcterms:W3CDTF">2025-12-03T06:05:17Z</dcterms:modified>
</cp:coreProperties>
</file>